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77" r:id="rId5"/>
    <p:sldId id="279" r:id="rId6"/>
    <p:sldId id="278" r:id="rId7"/>
    <p:sldId id="259" r:id="rId8"/>
    <p:sldId id="261" r:id="rId9"/>
    <p:sldId id="262" r:id="rId10"/>
    <p:sldId id="28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E7C85C-6787-4774-BDBB-94954F5F257D}" v="304" dt="2023-02-23T16:58:07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1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subramanian, Mani V." userId="fbe5ce37-0145-4c31-b84a-b36f8beac5f3" providerId="ADAL" clId="{70E7C85C-6787-4774-BDBB-94954F5F257D}"/>
    <pc:docChg chg="undo custSel addSld delSld modSld">
      <pc:chgData name="Venkatasubramanian, Mani V." userId="fbe5ce37-0145-4c31-b84a-b36f8beac5f3" providerId="ADAL" clId="{70E7C85C-6787-4774-BDBB-94954F5F257D}" dt="2023-02-25T03:07:57.816" v="2266" actId="2696"/>
      <pc:docMkLst>
        <pc:docMk/>
      </pc:docMkLst>
      <pc:sldChg chg="addSp delSp modSp add del mod">
        <pc:chgData name="Venkatasubramanian, Mani V." userId="fbe5ce37-0145-4c31-b84a-b36f8beac5f3" providerId="ADAL" clId="{70E7C85C-6787-4774-BDBB-94954F5F257D}" dt="2023-02-23T15:49:51.690" v="229"/>
        <pc:sldMkLst>
          <pc:docMk/>
          <pc:sldMk cId="2117074307" sldId="256"/>
        </pc:sldMkLst>
        <pc:grpChg chg="del mod">
          <ac:chgData name="Venkatasubramanian, Mani V." userId="fbe5ce37-0145-4c31-b84a-b36f8beac5f3" providerId="ADAL" clId="{70E7C85C-6787-4774-BDBB-94954F5F257D}" dt="2023-02-23T15:49:03.360" v="168"/>
          <ac:grpSpMkLst>
            <pc:docMk/>
            <pc:sldMk cId="2117074307" sldId="256"/>
            <ac:grpSpMk id="44" creationId="{6970D39A-0AE8-D3E0-E8F3-6E581BE9D631}"/>
          </ac:grpSpMkLst>
        </pc:grpChg>
        <pc:grpChg chg="del mod">
          <ac:chgData name="Venkatasubramanian, Mani V." userId="fbe5ce37-0145-4c31-b84a-b36f8beac5f3" providerId="ADAL" clId="{70E7C85C-6787-4774-BDBB-94954F5F257D}" dt="2023-02-23T15:48:08.549" v="98"/>
          <ac:grpSpMkLst>
            <pc:docMk/>
            <pc:sldMk cId="2117074307" sldId="256"/>
            <ac:grpSpMk id="107" creationId="{89A2CCD8-7206-4F45-CEF4-D129F921369A}"/>
          </ac:grpSpMkLst>
        </pc:grpChg>
        <pc:grpChg chg="del mod">
          <ac:chgData name="Venkatasubramanian, Mani V." userId="fbe5ce37-0145-4c31-b84a-b36f8beac5f3" providerId="ADAL" clId="{70E7C85C-6787-4774-BDBB-94954F5F257D}" dt="2023-02-23T15:47:10.819" v="46"/>
          <ac:grpSpMkLst>
            <pc:docMk/>
            <pc:sldMk cId="2117074307" sldId="256"/>
            <ac:grpSpMk id="138" creationId="{DB45F4F7-028F-3E90-53DE-76FD421367BC}"/>
          </ac:grpSpMkLst>
        </pc:grpChg>
        <pc:grpChg chg="del">
          <ac:chgData name="Venkatasubramanian, Mani V." userId="fbe5ce37-0145-4c31-b84a-b36f8beac5f3" providerId="ADAL" clId="{70E7C85C-6787-4774-BDBB-94954F5F257D}" dt="2023-02-23T15:42:32.431" v="0" actId="478"/>
          <ac:grpSpMkLst>
            <pc:docMk/>
            <pc:sldMk cId="2117074307" sldId="256"/>
            <ac:grpSpMk id="176" creationId="{7D308C97-C451-44CE-B2D2-BB6E4619134A}"/>
          </ac:grpSpMkLst>
        </pc:grpChg>
        <pc:grpChg chg="del mod">
          <ac:chgData name="Venkatasubramanian, Mani V." userId="fbe5ce37-0145-4c31-b84a-b36f8beac5f3" providerId="ADAL" clId="{70E7C85C-6787-4774-BDBB-94954F5F257D}" dt="2023-02-23T15:49:03.360" v="168"/>
          <ac:grpSpMkLst>
            <pc:docMk/>
            <pc:sldMk cId="2117074307" sldId="256"/>
            <ac:grpSpMk id="192" creationId="{87C14809-9469-24FA-724D-874C1EF27080}"/>
          </ac:grpSpMkLst>
        </pc:grpChg>
        <pc:grpChg chg="del">
          <ac:chgData name="Venkatasubramanian, Mani V." userId="fbe5ce37-0145-4c31-b84a-b36f8beac5f3" providerId="ADAL" clId="{70E7C85C-6787-4774-BDBB-94954F5F257D}" dt="2023-02-23T15:43:48.330" v="22" actId="478"/>
          <ac:grpSpMkLst>
            <pc:docMk/>
            <pc:sldMk cId="2117074307" sldId="256"/>
            <ac:grpSpMk id="194" creationId="{26867995-3F4D-1E97-9119-DDD9ED73A9AA}"/>
          </ac:grpSpMkLst>
        </pc:grpChg>
        <pc:grpChg chg="del mod">
          <ac:chgData name="Venkatasubramanian, Mani V." userId="fbe5ce37-0145-4c31-b84a-b36f8beac5f3" providerId="ADAL" clId="{70E7C85C-6787-4774-BDBB-94954F5F257D}" dt="2023-02-23T15:47:21.538" v="60"/>
          <ac:grpSpMkLst>
            <pc:docMk/>
            <pc:sldMk cId="2117074307" sldId="256"/>
            <ac:grpSpMk id="197" creationId="{3ACED72D-0120-9295-B1B9-190EA96FF8FA}"/>
          </ac:grpSpMkLst>
        </pc:grpChg>
        <pc:grpChg chg="del mod">
          <ac:chgData name="Venkatasubramanian, Mani V." userId="fbe5ce37-0145-4c31-b84a-b36f8beac5f3" providerId="ADAL" clId="{70E7C85C-6787-4774-BDBB-94954F5F257D}" dt="2023-02-23T15:49:03.360" v="168"/>
          <ac:grpSpMkLst>
            <pc:docMk/>
            <pc:sldMk cId="2117074307" sldId="256"/>
            <ac:grpSpMk id="208" creationId="{05609B4D-7447-B1D2-604C-1A855CA8B241}"/>
          </ac:grpSpMkLst>
        </pc:grpChg>
        <pc:grpChg chg="del mod">
          <ac:chgData name="Venkatasubramanian, Mani V." userId="fbe5ce37-0145-4c31-b84a-b36f8beac5f3" providerId="ADAL" clId="{70E7C85C-6787-4774-BDBB-94954F5F257D}" dt="2023-02-23T15:49:03.360" v="168"/>
          <ac:grpSpMkLst>
            <pc:docMk/>
            <pc:sldMk cId="2117074307" sldId="256"/>
            <ac:grpSpMk id="232" creationId="{7C15EDDD-B5A7-6FC5-886D-2F028CBE0D89}"/>
          </ac:grpSpMkLst>
        </pc:grpChg>
        <pc:grpChg chg="del mod">
          <ac:chgData name="Venkatasubramanian, Mani V." userId="fbe5ce37-0145-4c31-b84a-b36f8beac5f3" providerId="ADAL" clId="{70E7C85C-6787-4774-BDBB-94954F5F257D}" dt="2023-02-23T15:48:08.549" v="98"/>
          <ac:grpSpMkLst>
            <pc:docMk/>
            <pc:sldMk cId="2117074307" sldId="256"/>
            <ac:grpSpMk id="242" creationId="{7972C748-0011-DA79-18CA-DB03F67AEFE6}"/>
          </ac:grpSpMkLst>
        </pc:grpChg>
        <pc:grpChg chg="del mod">
          <ac:chgData name="Venkatasubramanian, Mani V." userId="fbe5ce37-0145-4c31-b84a-b36f8beac5f3" providerId="ADAL" clId="{70E7C85C-6787-4774-BDBB-94954F5F257D}" dt="2023-02-23T15:49:03.360" v="168"/>
          <ac:grpSpMkLst>
            <pc:docMk/>
            <pc:sldMk cId="2117074307" sldId="256"/>
            <ac:grpSpMk id="243" creationId="{139D0516-0C01-70F7-1ED0-8963EAE3B424}"/>
          </ac:grpSpMkLst>
        </pc:grpChg>
        <pc:grpChg chg="del mod">
          <ac:chgData name="Venkatasubramanian, Mani V." userId="fbe5ce37-0145-4c31-b84a-b36f8beac5f3" providerId="ADAL" clId="{70E7C85C-6787-4774-BDBB-94954F5F257D}" dt="2023-02-23T15:49:03.360" v="168"/>
          <ac:grpSpMkLst>
            <pc:docMk/>
            <pc:sldMk cId="2117074307" sldId="256"/>
            <ac:grpSpMk id="247" creationId="{471B8C36-3306-E611-F26F-AC9ACAC204A1}"/>
          </ac:grpSpMkLst>
        </pc:grpChg>
        <pc:grpChg chg="del mod">
          <ac:chgData name="Venkatasubramanian, Mani V." userId="fbe5ce37-0145-4c31-b84a-b36f8beac5f3" providerId="ADAL" clId="{70E7C85C-6787-4774-BDBB-94954F5F257D}" dt="2023-02-23T15:48:23.186" v="112"/>
          <ac:grpSpMkLst>
            <pc:docMk/>
            <pc:sldMk cId="2117074307" sldId="256"/>
            <ac:grpSpMk id="257" creationId="{2C01FC04-F90D-CF91-2A24-F0AEFD59A719}"/>
          </ac:grpSpMkLst>
        </pc:grpChg>
        <pc:grpChg chg="del mod">
          <ac:chgData name="Venkatasubramanian, Mani V." userId="fbe5ce37-0145-4c31-b84a-b36f8beac5f3" providerId="ADAL" clId="{70E7C85C-6787-4774-BDBB-94954F5F257D}" dt="2023-02-23T15:49:03.360" v="168"/>
          <ac:grpSpMkLst>
            <pc:docMk/>
            <pc:sldMk cId="2117074307" sldId="256"/>
            <ac:grpSpMk id="261" creationId="{E948ABCD-D387-BA16-450B-90BF9B9262E0}"/>
          </ac:grpSpMkLst>
        </pc:grpChg>
        <pc:grpChg chg="del mod">
          <ac:chgData name="Venkatasubramanian, Mani V." userId="fbe5ce37-0145-4c31-b84a-b36f8beac5f3" providerId="ADAL" clId="{70E7C85C-6787-4774-BDBB-94954F5F257D}" dt="2023-02-23T15:48:50.159" v="157"/>
          <ac:grpSpMkLst>
            <pc:docMk/>
            <pc:sldMk cId="2117074307" sldId="256"/>
            <ac:grpSpMk id="306" creationId="{A245FA5E-C295-CA7A-3C76-446B6A157D8C}"/>
          </ac:grpSpMkLst>
        </pc:grpChg>
        <pc:grpChg chg="mod">
          <ac:chgData name="Venkatasubramanian, Mani V." userId="fbe5ce37-0145-4c31-b84a-b36f8beac5f3" providerId="ADAL" clId="{70E7C85C-6787-4774-BDBB-94954F5F257D}" dt="2023-02-23T15:48:50.159" v="157"/>
          <ac:grpSpMkLst>
            <pc:docMk/>
            <pc:sldMk cId="2117074307" sldId="256"/>
            <ac:grpSpMk id="307" creationId="{9A78E6CA-AE22-CF49-3D8B-43997889D42C}"/>
          </ac:grpSpMkLst>
        </pc:grpChg>
        <pc:grpChg chg="mod">
          <ac:chgData name="Venkatasubramanian, Mani V." userId="fbe5ce37-0145-4c31-b84a-b36f8beac5f3" providerId="ADAL" clId="{70E7C85C-6787-4774-BDBB-94954F5F257D}" dt="2023-02-23T15:48:50.159" v="157"/>
          <ac:grpSpMkLst>
            <pc:docMk/>
            <pc:sldMk cId="2117074307" sldId="256"/>
            <ac:grpSpMk id="308" creationId="{7A06DF38-FF47-3B59-D175-C436486288EA}"/>
          </ac:grpSpMkLst>
        </pc:grpChg>
        <pc:grpChg chg="mod">
          <ac:chgData name="Venkatasubramanian, Mani V." userId="fbe5ce37-0145-4c31-b84a-b36f8beac5f3" providerId="ADAL" clId="{70E7C85C-6787-4774-BDBB-94954F5F257D}" dt="2023-02-23T15:48:51.405" v="160"/>
          <ac:grpSpMkLst>
            <pc:docMk/>
            <pc:sldMk cId="2117074307" sldId="256"/>
            <ac:grpSpMk id="311" creationId="{D2F2C86E-576B-925C-FF7E-786E9AB2598C}"/>
          </ac:grpSpMkLst>
        </pc:grpChg>
        <pc:grpChg chg="del mod">
          <ac:chgData name="Venkatasubramanian, Mani V." userId="fbe5ce37-0145-4c31-b84a-b36f8beac5f3" providerId="ADAL" clId="{70E7C85C-6787-4774-BDBB-94954F5F257D}" dt="2023-02-23T15:49:07.535" v="174"/>
          <ac:grpSpMkLst>
            <pc:docMk/>
            <pc:sldMk cId="2117074307" sldId="256"/>
            <ac:grpSpMk id="319" creationId="{F967F094-663A-E491-12E8-226A4435E9AF}"/>
          </ac:grpSpMkLst>
        </pc:grpChg>
        <pc:grpChg chg="del mod">
          <ac:chgData name="Venkatasubramanian, Mani V." userId="fbe5ce37-0145-4c31-b84a-b36f8beac5f3" providerId="ADAL" clId="{70E7C85C-6787-4774-BDBB-94954F5F257D}" dt="2023-02-23T15:49:51.690" v="229"/>
          <ac:grpSpMkLst>
            <pc:docMk/>
            <pc:sldMk cId="2117074307" sldId="256"/>
            <ac:grpSpMk id="325" creationId="{5D2F9DEA-98E8-4024-7FF1-D0C8279FDAE1}"/>
          </ac:grpSpMkLst>
        </pc:grpChg>
        <pc:grpChg chg="del mod">
          <ac:chgData name="Venkatasubramanian, Mani V." userId="fbe5ce37-0145-4c31-b84a-b36f8beac5f3" providerId="ADAL" clId="{70E7C85C-6787-4774-BDBB-94954F5F257D}" dt="2023-02-23T15:49:51.690" v="229"/>
          <ac:grpSpMkLst>
            <pc:docMk/>
            <pc:sldMk cId="2117074307" sldId="256"/>
            <ac:grpSpMk id="331" creationId="{59581CDC-39F5-BB3C-7612-031B28490C2D}"/>
          </ac:grpSpMkLst>
        </pc:grpChg>
        <pc:grpChg chg="add del mod">
          <ac:chgData name="Venkatasubramanian, Mani V." userId="fbe5ce37-0145-4c31-b84a-b36f8beac5f3" providerId="ADAL" clId="{70E7C85C-6787-4774-BDBB-94954F5F257D}" dt="2023-02-23T15:49:35.835" v="194"/>
          <ac:grpSpMkLst>
            <pc:docMk/>
            <pc:sldMk cId="2117074307" sldId="256"/>
            <ac:grpSpMk id="337" creationId="{CE15246D-630F-E68E-EEDA-B4597A855FE1}"/>
          </ac:grpSpMkLst>
        </pc:grpChg>
        <pc:grpChg chg="add del mod">
          <ac:chgData name="Venkatasubramanian, Mani V." userId="fbe5ce37-0145-4c31-b84a-b36f8beac5f3" providerId="ADAL" clId="{70E7C85C-6787-4774-BDBB-94954F5F257D}" dt="2023-02-23T15:49:35.835" v="194"/>
          <ac:grpSpMkLst>
            <pc:docMk/>
            <pc:sldMk cId="2117074307" sldId="256"/>
            <ac:grpSpMk id="338" creationId="{26AFABF1-7B4F-DDCC-8A64-C7AFE3EC5F7A}"/>
          </ac:grpSpMkLst>
        </pc:grpChg>
        <pc:grpChg chg="mod">
          <ac:chgData name="Venkatasubramanian, Mani V." userId="fbe5ce37-0145-4c31-b84a-b36f8beac5f3" providerId="ADAL" clId="{70E7C85C-6787-4774-BDBB-94954F5F257D}" dt="2023-02-23T15:49:35.195" v="191"/>
          <ac:grpSpMkLst>
            <pc:docMk/>
            <pc:sldMk cId="2117074307" sldId="256"/>
            <ac:grpSpMk id="341" creationId="{2E52BAFB-9177-2CD1-7F9D-D92A00E8EEEC}"/>
          </ac:grpSpMkLst>
        </pc:grpChg>
        <pc:grpChg chg="mod">
          <ac:chgData name="Venkatasubramanian, Mani V." userId="fbe5ce37-0145-4c31-b84a-b36f8beac5f3" providerId="ADAL" clId="{70E7C85C-6787-4774-BDBB-94954F5F257D}" dt="2023-02-23T15:49:51.690" v="229"/>
          <ac:grpSpMkLst>
            <pc:docMk/>
            <pc:sldMk cId="2117074307" sldId="256"/>
            <ac:grpSpMk id="375" creationId="{D7E2B95D-60B6-10C3-684C-DED5489CC692}"/>
          </ac:grpSpMkLst>
        </pc:grp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11" creationId="{2239D053-EFD2-2142-8841-C846C48C2213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12" creationId="{CE72E539-2E6D-3BFD-386F-1ECAC44AA9F5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14" creationId="{13EC73C7-97C8-2201-6820-221BBB960E00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1" creationId="{AAF4F348-57EE-4DD4-224F-6DE8C44339DA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3" creationId="{363B87F7-09DE-596A-FED5-3468F4816EB1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42" creationId="{4F0241B9-C871-3BBA-9EFB-DA52E37F786E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43" creationId="{150C5DA6-5546-19C4-B8A3-36BED9A466CF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60" creationId="{A2BAB425-03DC-0054-DEF4-61611FE33A10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64" creationId="{F3A325EE-472A-6B8B-F8D1-A3419A1A9F35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76" creationId="{7D260B1C-E325-1F4D-C699-5B504B4256AF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94" creationId="{ABCC9537-327E-9BC1-DD73-709CE3EA0277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95" creationId="{78EA63CB-91EE-B9F1-A1F1-93512DB07B1E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96" creationId="{3F2A7F13-3C02-4A12-637B-1C2787932BF9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97" creationId="{670556BF-EEE2-6690-B176-D6755F129DC5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101" creationId="{088E21E4-D7E2-05FD-1273-76652F235C10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117" creationId="{E9F15F8A-96D1-7349-C665-875AFB78B2E0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118" creationId="{03587CE4-8C15-4D64-C7E7-B11899B8122A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148" creationId="{0630B35B-4772-6845-C5E6-03B4284FA8F8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151" creationId="{B6E8A16E-BD22-15BF-E845-AEEA8574FDC8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175" creationId="{4437AD84-67F7-0930-6234-719EDFD643E3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195" creationId="{85912D15-6A0C-645F-E8A6-FE3F2AE78AC0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196" creationId="{F93C8552-D95B-ECE4-DDC3-3DA1A73BE8DC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198" creationId="{547406C6-D67E-07C1-3829-16E3F218D445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199" creationId="{59187B3E-B049-B458-2345-B8E122A997CE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00" creationId="{8A2D4BCF-266A-6DEF-9267-17287AC7C185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01" creationId="{9A34347E-BBF4-D111-8601-75872DFF768F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02" creationId="{4146A530-1E65-A281-9348-A5BC54663B46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03" creationId="{4F2CAE2F-10E8-673A-9201-48D8B0C63DF7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04" creationId="{D940E72A-9311-0231-AC50-7A1A18E967F2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05" creationId="{18F3D765-0A2F-8DF8-EF9E-A6A5F367CFD9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06" creationId="{B848DE60-ED54-A2BB-4DA1-DED71176523D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07" creationId="{D878D0E9-3E02-5B6A-5818-BF03B6BC1B47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09" creationId="{33EBAFEE-31C8-96DA-29D6-18B7D1643FAA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10" creationId="{2994CB77-D81F-407E-A924-E5A3D40D022E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11" creationId="{35471FD1-79A0-E67F-0281-898DCAA5FB38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12" creationId="{B600D80A-EB09-8103-096E-961026B313DB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13" creationId="{3236C00D-1A26-6A01-D0D5-A05672E7DB0B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14" creationId="{2ACD49EC-CAA7-21DE-DF4A-E2C2F2AEA866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15" creationId="{ABD2F5A7-5C5C-234F-40B4-A729158743D6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16" creationId="{011DB2A9-45CD-5D35-2696-3DD5D95BBF8A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17" creationId="{228A543B-F3F5-F154-7641-5E3395C92385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18" creationId="{7DBD08F1-A280-6835-FC46-85FD95720653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19" creationId="{A2903A2A-46AE-A64F-7049-EEEC7363BC7B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20" creationId="{7EE532A6-7432-DAD1-6DBC-C66A8F158396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21" creationId="{2096E2D5-7EA1-E74C-65AE-6FE88B3586CB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22" creationId="{0B4CEB97-087A-74A0-3548-2F8728DA0484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23" creationId="{2A96D406-24AE-A625-EBE0-88CD41B97152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24" creationId="{8CAB4A72-EA8A-8782-941F-6C193A740F54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25" creationId="{844EEB33-3646-863A-CEEF-AA8442E8D0BA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26" creationId="{EB3154C9-FD40-A732-7D82-0D715EA135BC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27" creationId="{C5803E67-3293-F2FB-50EB-F3A71A37FC42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28" creationId="{C92824CA-DF68-E45D-5E48-78897CCFA2F7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29" creationId="{46ADF08B-BD69-2EDE-4FE2-23B471532FFC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30" creationId="{288234E3-2262-216D-2FDE-680C8B3FBF0F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31" creationId="{7FE7E703-F9D9-2D73-253E-23B3BFAB1543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33" creationId="{1F882FFE-C8AE-694A-93CE-09603B2FD246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34" creationId="{8049AB4E-C293-D915-C882-DE988256C4DD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35" creationId="{42D8D501-973E-D437-F47F-CFCEEC6E655C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36" creationId="{1B108E7C-86AD-9CE1-9197-E5C4A4DF6F68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37" creationId="{2480A934-A621-6E7F-FB9B-B018935D8BFA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38" creationId="{3A47155A-4F50-EA83-EBB0-68C7208C57A5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39" creationId="{4132CAAB-D495-C624-8E1D-EA4908262F27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40" creationId="{8A6FB030-B03D-889E-F738-8FAC6AE1C110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41" creationId="{2A318A59-230C-41E6-36EB-703D6C15982F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44" creationId="{426FBFD9-8228-6925-511A-5B459040D886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45" creationId="{0C49887A-74F1-A4B3-B526-B8D10803BDE2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46" creationId="{FC034BA5-543C-5F76-24F7-A0AC1E92C8B3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48" creationId="{83C060A3-5422-293C-62D1-0117C1D595E7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49" creationId="{4DA2FD19-BE40-9DB5-F77F-30C5563B4879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50" creationId="{39416CBC-D7D2-3BFE-2328-C0B2A7461AE5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51" creationId="{AF3A3B6E-C804-5BE0-281D-3C91E659AEF8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52" creationId="{389E3BF6-6F8B-2518-8F53-1FF62468B7A2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53" creationId="{41F0FC5A-000C-C44B-EA51-5D208D0B0F7A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54" creationId="{4C741256-B0A3-1710-D157-AA31B9EC5666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55" creationId="{7109C742-0525-5234-60B4-9A1FA4DCCB35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56" creationId="{A340CA4E-CFCF-37E4-E46A-8A567B5D12EA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58" creationId="{96BC5F09-5E45-4868-1A31-0795ACE453DA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59" creationId="{A8A6CC3C-260F-45CE-9D75-15C1517DE9C8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260" creationId="{0106CB86-8CCB-F980-CC33-7541F13415E8}"/>
          </ac:inkMkLst>
        </pc:inkChg>
        <pc:inkChg chg="add mod">
          <ac:chgData name="Venkatasubramanian, Mani V." userId="fbe5ce37-0145-4c31-b84a-b36f8beac5f3" providerId="ADAL" clId="{70E7C85C-6787-4774-BDBB-94954F5F257D}" dt="2023-02-23T15:48:50.159" v="157"/>
          <ac:inkMkLst>
            <pc:docMk/>
            <pc:sldMk cId="2117074307" sldId="256"/>
            <ac:inkMk id="262" creationId="{2B8E1A1D-541D-E0B9-19BF-F7E437D2FF5E}"/>
          </ac:inkMkLst>
        </pc:inkChg>
        <pc:inkChg chg="add mod">
          <ac:chgData name="Venkatasubramanian, Mani V." userId="fbe5ce37-0145-4c31-b84a-b36f8beac5f3" providerId="ADAL" clId="{70E7C85C-6787-4774-BDBB-94954F5F257D}" dt="2023-02-23T15:48:50.159" v="157"/>
          <ac:inkMkLst>
            <pc:docMk/>
            <pc:sldMk cId="2117074307" sldId="256"/>
            <ac:inkMk id="263" creationId="{971E9A9E-CB8B-5D5D-5EB0-E0B8F04EB95B}"/>
          </ac:inkMkLst>
        </pc:inkChg>
        <pc:inkChg chg="add mod">
          <ac:chgData name="Venkatasubramanian, Mani V." userId="fbe5ce37-0145-4c31-b84a-b36f8beac5f3" providerId="ADAL" clId="{70E7C85C-6787-4774-BDBB-94954F5F257D}" dt="2023-02-23T15:48:50.159" v="157"/>
          <ac:inkMkLst>
            <pc:docMk/>
            <pc:sldMk cId="2117074307" sldId="256"/>
            <ac:inkMk id="264" creationId="{EB798D5A-F2D5-6C45-D0FB-66FC44338E96}"/>
          </ac:inkMkLst>
        </pc:inkChg>
        <pc:inkChg chg="add mod">
          <ac:chgData name="Venkatasubramanian, Mani V." userId="fbe5ce37-0145-4c31-b84a-b36f8beac5f3" providerId="ADAL" clId="{70E7C85C-6787-4774-BDBB-94954F5F257D}" dt="2023-02-23T15:48:50.159" v="157"/>
          <ac:inkMkLst>
            <pc:docMk/>
            <pc:sldMk cId="2117074307" sldId="256"/>
            <ac:inkMk id="265" creationId="{28473EE8-4B62-2831-AA3C-30CFA1CD28B9}"/>
          </ac:inkMkLst>
        </pc:inkChg>
        <pc:inkChg chg="add mod">
          <ac:chgData name="Venkatasubramanian, Mani V." userId="fbe5ce37-0145-4c31-b84a-b36f8beac5f3" providerId="ADAL" clId="{70E7C85C-6787-4774-BDBB-94954F5F257D}" dt="2023-02-23T15:48:50.159" v="157"/>
          <ac:inkMkLst>
            <pc:docMk/>
            <pc:sldMk cId="2117074307" sldId="256"/>
            <ac:inkMk id="266" creationId="{83A47FDC-678E-EE6E-E788-1C21E4A0883F}"/>
          </ac:inkMkLst>
        </pc:inkChg>
        <pc:inkChg chg="add mod">
          <ac:chgData name="Venkatasubramanian, Mani V." userId="fbe5ce37-0145-4c31-b84a-b36f8beac5f3" providerId="ADAL" clId="{70E7C85C-6787-4774-BDBB-94954F5F257D}" dt="2023-02-23T15:48:50.159" v="157"/>
          <ac:inkMkLst>
            <pc:docMk/>
            <pc:sldMk cId="2117074307" sldId="256"/>
            <ac:inkMk id="267" creationId="{4465DA23-0D01-B6B8-AE83-908B76B1040A}"/>
          </ac:inkMkLst>
        </pc:inkChg>
        <pc:inkChg chg="add mod">
          <ac:chgData name="Venkatasubramanian, Mani V." userId="fbe5ce37-0145-4c31-b84a-b36f8beac5f3" providerId="ADAL" clId="{70E7C85C-6787-4774-BDBB-94954F5F257D}" dt="2023-02-23T15:48:50.159" v="157"/>
          <ac:inkMkLst>
            <pc:docMk/>
            <pc:sldMk cId="2117074307" sldId="256"/>
            <ac:inkMk id="268" creationId="{DCD89823-0F64-F08D-A98F-0ED7AC13CD3F}"/>
          </ac:inkMkLst>
        </pc:inkChg>
        <pc:inkChg chg="add mod">
          <ac:chgData name="Venkatasubramanian, Mani V." userId="fbe5ce37-0145-4c31-b84a-b36f8beac5f3" providerId="ADAL" clId="{70E7C85C-6787-4774-BDBB-94954F5F257D}" dt="2023-02-23T15:48:50.159" v="157"/>
          <ac:inkMkLst>
            <pc:docMk/>
            <pc:sldMk cId="2117074307" sldId="256"/>
            <ac:inkMk id="269" creationId="{4BB0DF26-2B14-4F8F-3CA5-3C6CD49AA32D}"/>
          </ac:inkMkLst>
        </pc:inkChg>
        <pc:inkChg chg="add mod">
          <ac:chgData name="Venkatasubramanian, Mani V." userId="fbe5ce37-0145-4c31-b84a-b36f8beac5f3" providerId="ADAL" clId="{70E7C85C-6787-4774-BDBB-94954F5F257D}" dt="2023-02-23T15:48:50.159" v="157"/>
          <ac:inkMkLst>
            <pc:docMk/>
            <pc:sldMk cId="2117074307" sldId="256"/>
            <ac:inkMk id="270" creationId="{C5954256-B1DB-9B98-EA38-C808A60D292E}"/>
          </ac:inkMkLst>
        </pc:inkChg>
        <pc:inkChg chg="add mod">
          <ac:chgData name="Venkatasubramanian, Mani V." userId="fbe5ce37-0145-4c31-b84a-b36f8beac5f3" providerId="ADAL" clId="{70E7C85C-6787-4774-BDBB-94954F5F257D}" dt="2023-02-23T15:48:50.159" v="157"/>
          <ac:inkMkLst>
            <pc:docMk/>
            <pc:sldMk cId="2117074307" sldId="256"/>
            <ac:inkMk id="271" creationId="{AB38C774-1AE6-231D-F64F-10AC448AE4D5}"/>
          </ac:inkMkLst>
        </pc:inkChg>
        <pc:inkChg chg="add mod">
          <ac:chgData name="Venkatasubramanian, Mani V." userId="fbe5ce37-0145-4c31-b84a-b36f8beac5f3" providerId="ADAL" clId="{70E7C85C-6787-4774-BDBB-94954F5F257D}" dt="2023-02-23T15:48:50.159" v="157"/>
          <ac:inkMkLst>
            <pc:docMk/>
            <pc:sldMk cId="2117074307" sldId="256"/>
            <ac:inkMk id="272" creationId="{EB5D031A-62CC-7644-D80C-B5C9901A30CC}"/>
          </ac:inkMkLst>
        </pc:inkChg>
        <pc:inkChg chg="add mod">
          <ac:chgData name="Venkatasubramanian, Mani V." userId="fbe5ce37-0145-4c31-b84a-b36f8beac5f3" providerId="ADAL" clId="{70E7C85C-6787-4774-BDBB-94954F5F257D}" dt="2023-02-23T15:48:50.159" v="157"/>
          <ac:inkMkLst>
            <pc:docMk/>
            <pc:sldMk cId="2117074307" sldId="256"/>
            <ac:inkMk id="273" creationId="{A1F49A59-D75E-D55F-43D6-24973FE1DCA3}"/>
          </ac:inkMkLst>
        </pc:inkChg>
        <pc:inkChg chg="add mod">
          <ac:chgData name="Venkatasubramanian, Mani V." userId="fbe5ce37-0145-4c31-b84a-b36f8beac5f3" providerId="ADAL" clId="{70E7C85C-6787-4774-BDBB-94954F5F257D}" dt="2023-02-23T15:48:50.159" v="157"/>
          <ac:inkMkLst>
            <pc:docMk/>
            <pc:sldMk cId="2117074307" sldId="256"/>
            <ac:inkMk id="274" creationId="{CC6F7923-F394-D809-C94C-D44098F6B17B}"/>
          </ac:inkMkLst>
        </pc:inkChg>
        <pc:inkChg chg="add mod">
          <ac:chgData name="Venkatasubramanian, Mani V." userId="fbe5ce37-0145-4c31-b84a-b36f8beac5f3" providerId="ADAL" clId="{70E7C85C-6787-4774-BDBB-94954F5F257D}" dt="2023-02-23T15:48:50.159" v="157"/>
          <ac:inkMkLst>
            <pc:docMk/>
            <pc:sldMk cId="2117074307" sldId="256"/>
            <ac:inkMk id="275" creationId="{228B5C24-E7A2-3B42-5E4A-E5A91C0F9AD5}"/>
          </ac:inkMkLst>
        </pc:inkChg>
        <pc:inkChg chg="add mod">
          <ac:chgData name="Venkatasubramanian, Mani V." userId="fbe5ce37-0145-4c31-b84a-b36f8beac5f3" providerId="ADAL" clId="{70E7C85C-6787-4774-BDBB-94954F5F257D}" dt="2023-02-23T15:48:50.159" v="157"/>
          <ac:inkMkLst>
            <pc:docMk/>
            <pc:sldMk cId="2117074307" sldId="256"/>
            <ac:inkMk id="276" creationId="{FAE9946B-2677-40B3-88CC-9B0D7F334713}"/>
          </ac:inkMkLst>
        </pc:inkChg>
        <pc:inkChg chg="add mod">
          <ac:chgData name="Venkatasubramanian, Mani V." userId="fbe5ce37-0145-4c31-b84a-b36f8beac5f3" providerId="ADAL" clId="{70E7C85C-6787-4774-BDBB-94954F5F257D}" dt="2023-02-23T15:48:50.159" v="157"/>
          <ac:inkMkLst>
            <pc:docMk/>
            <pc:sldMk cId="2117074307" sldId="256"/>
            <ac:inkMk id="277" creationId="{D9633027-8A5A-A509-DAAF-DC2EB9098F97}"/>
          </ac:inkMkLst>
        </pc:inkChg>
        <pc:inkChg chg="add mod">
          <ac:chgData name="Venkatasubramanian, Mani V." userId="fbe5ce37-0145-4c31-b84a-b36f8beac5f3" providerId="ADAL" clId="{70E7C85C-6787-4774-BDBB-94954F5F257D}" dt="2023-02-23T15:48:50.159" v="157"/>
          <ac:inkMkLst>
            <pc:docMk/>
            <pc:sldMk cId="2117074307" sldId="256"/>
            <ac:inkMk id="278" creationId="{565FE7AF-C365-B758-9422-D2EA61DCC3E7}"/>
          </ac:inkMkLst>
        </pc:inkChg>
        <pc:inkChg chg="add mod">
          <ac:chgData name="Venkatasubramanian, Mani V." userId="fbe5ce37-0145-4c31-b84a-b36f8beac5f3" providerId="ADAL" clId="{70E7C85C-6787-4774-BDBB-94954F5F257D}" dt="2023-02-23T15:48:50.159" v="157"/>
          <ac:inkMkLst>
            <pc:docMk/>
            <pc:sldMk cId="2117074307" sldId="256"/>
            <ac:inkMk id="279" creationId="{25453859-B8BE-52AB-9521-ECCD75239845}"/>
          </ac:inkMkLst>
        </pc:inkChg>
        <pc:inkChg chg="add mod">
          <ac:chgData name="Venkatasubramanian, Mani V." userId="fbe5ce37-0145-4c31-b84a-b36f8beac5f3" providerId="ADAL" clId="{70E7C85C-6787-4774-BDBB-94954F5F257D}" dt="2023-02-23T15:48:50.159" v="157"/>
          <ac:inkMkLst>
            <pc:docMk/>
            <pc:sldMk cId="2117074307" sldId="256"/>
            <ac:inkMk id="280" creationId="{68245EFD-334B-31E6-E07A-A7FC4D5FEB05}"/>
          </ac:inkMkLst>
        </pc:inkChg>
        <pc:inkChg chg="add mod">
          <ac:chgData name="Venkatasubramanian, Mani V." userId="fbe5ce37-0145-4c31-b84a-b36f8beac5f3" providerId="ADAL" clId="{70E7C85C-6787-4774-BDBB-94954F5F257D}" dt="2023-02-23T15:48:50.159" v="157"/>
          <ac:inkMkLst>
            <pc:docMk/>
            <pc:sldMk cId="2117074307" sldId="256"/>
            <ac:inkMk id="281" creationId="{B7F0051A-FC24-7736-18DF-2F763140E80E}"/>
          </ac:inkMkLst>
        </pc:inkChg>
        <pc:inkChg chg="add mod">
          <ac:chgData name="Venkatasubramanian, Mani V." userId="fbe5ce37-0145-4c31-b84a-b36f8beac5f3" providerId="ADAL" clId="{70E7C85C-6787-4774-BDBB-94954F5F257D}" dt="2023-02-23T15:48:50.159" v="157"/>
          <ac:inkMkLst>
            <pc:docMk/>
            <pc:sldMk cId="2117074307" sldId="256"/>
            <ac:inkMk id="282" creationId="{02E7C908-D19E-4EC9-64B6-EE1A00922E17}"/>
          </ac:inkMkLst>
        </pc:inkChg>
        <pc:inkChg chg="add mod">
          <ac:chgData name="Venkatasubramanian, Mani V." userId="fbe5ce37-0145-4c31-b84a-b36f8beac5f3" providerId="ADAL" clId="{70E7C85C-6787-4774-BDBB-94954F5F257D}" dt="2023-02-23T15:48:50.159" v="157"/>
          <ac:inkMkLst>
            <pc:docMk/>
            <pc:sldMk cId="2117074307" sldId="256"/>
            <ac:inkMk id="283" creationId="{A35FFF82-CFC9-0CD6-49C8-F1E424DF07AC}"/>
          </ac:inkMkLst>
        </pc:inkChg>
        <pc:inkChg chg="add mod">
          <ac:chgData name="Venkatasubramanian, Mani V." userId="fbe5ce37-0145-4c31-b84a-b36f8beac5f3" providerId="ADAL" clId="{70E7C85C-6787-4774-BDBB-94954F5F257D}" dt="2023-02-23T15:48:50.159" v="157"/>
          <ac:inkMkLst>
            <pc:docMk/>
            <pc:sldMk cId="2117074307" sldId="256"/>
            <ac:inkMk id="284" creationId="{A4FC8D79-3E5C-1D32-49D4-92E07533B68C}"/>
          </ac:inkMkLst>
        </pc:inkChg>
        <pc:inkChg chg="add mod">
          <ac:chgData name="Venkatasubramanian, Mani V." userId="fbe5ce37-0145-4c31-b84a-b36f8beac5f3" providerId="ADAL" clId="{70E7C85C-6787-4774-BDBB-94954F5F257D}" dt="2023-02-23T15:48:50.159" v="157"/>
          <ac:inkMkLst>
            <pc:docMk/>
            <pc:sldMk cId="2117074307" sldId="256"/>
            <ac:inkMk id="285" creationId="{8EE2209B-F164-E64F-7876-FD1A6F13DB5B}"/>
          </ac:inkMkLst>
        </pc:inkChg>
        <pc:inkChg chg="add mod">
          <ac:chgData name="Venkatasubramanian, Mani V." userId="fbe5ce37-0145-4c31-b84a-b36f8beac5f3" providerId="ADAL" clId="{70E7C85C-6787-4774-BDBB-94954F5F257D}" dt="2023-02-23T15:48:50.159" v="157"/>
          <ac:inkMkLst>
            <pc:docMk/>
            <pc:sldMk cId="2117074307" sldId="256"/>
            <ac:inkMk id="286" creationId="{9E533436-CF0A-C14C-4C77-FE3DB890B3AB}"/>
          </ac:inkMkLst>
        </pc:inkChg>
        <pc:inkChg chg="add mod">
          <ac:chgData name="Venkatasubramanian, Mani V." userId="fbe5ce37-0145-4c31-b84a-b36f8beac5f3" providerId="ADAL" clId="{70E7C85C-6787-4774-BDBB-94954F5F257D}" dt="2023-02-23T15:48:50.159" v="157"/>
          <ac:inkMkLst>
            <pc:docMk/>
            <pc:sldMk cId="2117074307" sldId="256"/>
            <ac:inkMk id="287" creationId="{60EE1870-E720-B206-E1FF-6EAC988B711C}"/>
          </ac:inkMkLst>
        </pc:inkChg>
        <pc:inkChg chg="add mod">
          <ac:chgData name="Venkatasubramanian, Mani V." userId="fbe5ce37-0145-4c31-b84a-b36f8beac5f3" providerId="ADAL" clId="{70E7C85C-6787-4774-BDBB-94954F5F257D}" dt="2023-02-23T15:48:50.159" v="157"/>
          <ac:inkMkLst>
            <pc:docMk/>
            <pc:sldMk cId="2117074307" sldId="256"/>
            <ac:inkMk id="288" creationId="{59F1C646-81C4-D2CB-2FC9-9338C5A58F04}"/>
          </ac:inkMkLst>
        </pc:inkChg>
        <pc:inkChg chg="add mod">
          <ac:chgData name="Venkatasubramanian, Mani V." userId="fbe5ce37-0145-4c31-b84a-b36f8beac5f3" providerId="ADAL" clId="{70E7C85C-6787-4774-BDBB-94954F5F257D}" dt="2023-02-23T15:48:50.159" v="157"/>
          <ac:inkMkLst>
            <pc:docMk/>
            <pc:sldMk cId="2117074307" sldId="256"/>
            <ac:inkMk id="289" creationId="{BAC6279E-9419-0035-5952-176A8C1E6169}"/>
          </ac:inkMkLst>
        </pc:inkChg>
        <pc:inkChg chg="add mod">
          <ac:chgData name="Venkatasubramanian, Mani V." userId="fbe5ce37-0145-4c31-b84a-b36f8beac5f3" providerId="ADAL" clId="{70E7C85C-6787-4774-BDBB-94954F5F257D}" dt="2023-02-23T15:48:50.159" v="157"/>
          <ac:inkMkLst>
            <pc:docMk/>
            <pc:sldMk cId="2117074307" sldId="256"/>
            <ac:inkMk id="290" creationId="{3A4C726C-00C8-8D88-2A2B-9264C3A60E6B}"/>
          </ac:inkMkLst>
        </pc:inkChg>
        <pc:inkChg chg="add mod">
          <ac:chgData name="Venkatasubramanian, Mani V." userId="fbe5ce37-0145-4c31-b84a-b36f8beac5f3" providerId="ADAL" clId="{70E7C85C-6787-4774-BDBB-94954F5F257D}" dt="2023-02-23T15:48:50.159" v="157"/>
          <ac:inkMkLst>
            <pc:docMk/>
            <pc:sldMk cId="2117074307" sldId="256"/>
            <ac:inkMk id="291" creationId="{399FB00F-AAB8-B099-0A9E-A73640BF715E}"/>
          </ac:inkMkLst>
        </pc:inkChg>
        <pc:inkChg chg="add mod">
          <ac:chgData name="Venkatasubramanian, Mani V." userId="fbe5ce37-0145-4c31-b84a-b36f8beac5f3" providerId="ADAL" clId="{70E7C85C-6787-4774-BDBB-94954F5F257D}" dt="2023-02-23T15:48:50.159" v="157"/>
          <ac:inkMkLst>
            <pc:docMk/>
            <pc:sldMk cId="2117074307" sldId="256"/>
            <ac:inkMk id="292" creationId="{231884AF-56D2-322F-2CFA-8D2D7684DC35}"/>
          </ac:inkMkLst>
        </pc:inkChg>
        <pc:inkChg chg="add mod">
          <ac:chgData name="Venkatasubramanian, Mani V." userId="fbe5ce37-0145-4c31-b84a-b36f8beac5f3" providerId="ADAL" clId="{70E7C85C-6787-4774-BDBB-94954F5F257D}" dt="2023-02-23T15:48:50.159" v="157"/>
          <ac:inkMkLst>
            <pc:docMk/>
            <pc:sldMk cId="2117074307" sldId="256"/>
            <ac:inkMk id="293" creationId="{19E98A42-A73E-AF32-47CF-5B7581011C52}"/>
          </ac:inkMkLst>
        </pc:inkChg>
        <pc:inkChg chg="add mod">
          <ac:chgData name="Venkatasubramanian, Mani V." userId="fbe5ce37-0145-4c31-b84a-b36f8beac5f3" providerId="ADAL" clId="{70E7C85C-6787-4774-BDBB-94954F5F257D}" dt="2023-02-23T15:48:50.159" v="157"/>
          <ac:inkMkLst>
            <pc:docMk/>
            <pc:sldMk cId="2117074307" sldId="256"/>
            <ac:inkMk id="294" creationId="{D9725CF8-4ED4-7458-827F-74C188E21A8E}"/>
          </ac:inkMkLst>
        </pc:inkChg>
        <pc:inkChg chg="add mod">
          <ac:chgData name="Venkatasubramanian, Mani V." userId="fbe5ce37-0145-4c31-b84a-b36f8beac5f3" providerId="ADAL" clId="{70E7C85C-6787-4774-BDBB-94954F5F257D}" dt="2023-02-23T15:48:50.159" v="157"/>
          <ac:inkMkLst>
            <pc:docMk/>
            <pc:sldMk cId="2117074307" sldId="256"/>
            <ac:inkMk id="295" creationId="{5DAD4DC1-4B47-BBE8-7F8D-6BB68C63EBFA}"/>
          </ac:inkMkLst>
        </pc:inkChg>
        <pc:inkChg chg="add mod">
          <ac:chgData name="Venkatasubramanian, Mani V." userId="fbe5ce37-0145-4c31-b84a-b36f8beac5f3" providerId="ADAL" clId="{70E7C85C-6787-4774-BDBB-94954F5F257D}" dt="2023-02-23T15:48:50.159" v="157"/>
          <ac:inkMkLst>
            <pc:docMk/>
            <pc:sldMk cId="2117074307" sldId="256"/>
            <ac:inkMk id="296" creationId="{597467F1-7361-11FA-7B65-0C5C7CAAC533}"/>
          </ac:inkMkLst>
        </pc:inkChg>
        <pc:inkChg chg="add mod">
          <ac:chgData name="Venkatasubramanian, Mani V." userId="fbe5ce37-0145-4c31-b84a-b36f8beac5f3" providerId="ADAL" clId="{70E7C85C-6787-4774-BDBB-94954F5F257D}" dt="2023-02-23T15:48:50.159" v="157"/>
          <ac:inkMkLst>
            <pc:docMk/>
            <pc:sldMk cId="2117074307" sldId="256"/>
            <ac:inkMk id="297" creationId="{A278F345-22A8-2320-9FD8-0FD0947B6928}"/>
          </ac:inkMkLst>
        </pc:inkChg>
        <pc:inkChg chg="add mod">
          <ac:chgData name="Venkatasubramanian, Mani V." userId="fbe5ce37-0145-4c31-b84a-b36f8beac5f3" providerId="ADAL" clId="{70E7C85C-6787-4774-BDBB-94954F5F257D}" dt="2023-02-23T15:48:50.159" v="157"/>
          <ac:inkMkLst>
            <pc:docMk/>
            <pc:sldMk cId="2117074307" sldId="256"/>
            <ac:inkMk id="298" creationId="{45695C0B-41AF-85A7-2D22-3BDB0600F542}"/>
          </ac:inkMkLst>
        </pc:inkChg>
        <pc:inkChg chg="add mod">
          <ac:chgData name="Venkatasubramanian, Mani V." userId="fbe5ce37-0145-4c31-b84a-b36f8beac5f3" providerId="ADAL" clId="{70E7C85C-6787-4774-BDBB-94954F5F257D}" dt="2023-02-23T15:48:50.159" v="157"/>
          <ac:inkMkLst>
            <pc:docMk/>
            <pc:sldMk cId="2117074307" sldId="256"/>
            <ac:inkMk id="299" creationId="{276AA2C5-D608-7B87-F8D9-4768DAB661E5}"/>
          </ac:inkMkLst>
        </pc:inkChg>
        <pc:inkChg chg="add mod">
          <ac:chgData name="Venkatasubramanian, Mani V." userId="fbe5ce37-0145-4c31-b84a-b36f8beac5f3" providerId="ADAL" clId="{70E7C85C-6787-4774-BDBB-94954F5F257D}" dt="2023-02-23T15:48:50.159" v="157"/>
          <ac:inkMkLst>
            <pc:docMk/>
            <pc:sldMk cId="2117074307" sldId="256"/>
            <ac:inkMk id="300" creationId="{233168F8-8503-B377-87CC-994BC34555D3}"/>
          </ac:inkMkLst>
        </pc:inkChg>
        <pc:inkChg chg="add mod">
          <ac:chgData name="Venkatasubramanian, Mani V." userId="fbe5ce37-0145-4c31-b84a-b36f8beac5f3" providerId="ADAL" clId="{70E7C85C-6787-4774-BDBB-94954F5F257D}" dt="2023-02-23T15:48:50.159" v="157"/>
          <ac:inkMkLst>
            <pc:docMk/>
            <pc:sldMk cId="2117074307" sldId="256"/>
            <ac:inkMk id="301" creationId="{12C898BF-E735-B965-B10B-B28B51A217EE}"/>
          </ac:inkMkLst>
        </pc:inkChg>
        <pc:inkChg chg="add mod">
          <ac:chgData name="Venkatasubramanian, Mani V." userId="fbe5ce37-0145-4c31-b84a-b36f8beac5f3" providerId="ADAL" clId="{70E7C85C-6787-4774-BDBB-94954F5F257D}" dt="2023-02-23T15:48:50.159" v="157"/>
          <ac:inkMkLst>
            <pc:docMk/>
            <pc:sldMk cId="2117074307" sldId="256"/>
            <ac:inkMk id="302" creationId="{2FAF38FB-E974-96B5-2F50-12263C6E1CEE}"/>
          </ac:inkMkLst>
        </pc:inkChg>
        <pc:inkChg chg="add mod">
          <ac:chgData name="Venkatasubramanian, Mani V." userId="fbe5ce37-0145-4c31-b84a-b36f8beac5f3" providerId="ADAL" clId="{70E7C85C-6787-4774-BDBB-94954F5F257D}" dt="2023-02-23T15:48:50.159" v="157"/>
          <ac:inkMkLst>
            <pc:docMk/>
            <pc:sldMk cId="2117074307" sldId="256"/>
            <ac:inkMk id="303" creationId="{79755924-39EA-5EED-5193-74AE86F48306}"/>
          </ac:inkMkLst>
        </pc:inkChg>
        <pc:inkChg chg="add mod">
          <ac:chgData name="Venkatasubramanian, Mani V." userId="fbe5ce37-0145-4c31-b84a-b36f8beac5f3" providerId="ADAL" clId="{70E7C85C-6787-4774-BDBB-94954F5F257D}" dt="2023-02-23T15:48:50.159" v="157"/>
          <ac:inkMkLst>
            <pc:docMk/>
            <pc:sldMk cId="2117074307" sldId="256"/>
            <ac:inkMk id="304" creationId="{93378EE0-18D5-F287-8FDD-F8CD66C1F8D5}"/>
          </ac:inkMkLst>
        </pc:inkChg>
        <pc:inkChg chg="add mod">
          <ac:chgData name="Venkatasubramanian, Mani V." userId="fbe5ce37-0145-4c31-b84a-b36f8beac5f3" providerId="ADAL" clId="{70E7C85C-6787-4774-BDBB-94954F5F257D}" dt="2023-02-23T15:48:50.159" v="157"/>
          <ac:inkMkLst>
            <pc:docMk/>
            <pc:sldMk cId="2117074307" sldId="256"/>
            <ac:inkMk id="305" creationId="{CF5D091D-9646-D219-5B73-0268B0F4B516}"/>
          </ac:inkMkLst>
        </pc:inkChg>
        <pc:inkChg chg="add mod">
          <ac:chgData name="Venkatasubramanian, Mani V." userId="fbe5ce37-0145-4c31-b84a-b36f8beac5f3" providerId="ADAL" clId="{70E7C85C-6787-4774-BDBB-94954F5F257D}" dt="2023-02-23T15:48:51.405" v="160"/>
          <ac:inkMkLst>
            <pc:docMk/>
            <pc:sldMk cId="2117074307" sldId="256"/>
            <ac:inkMk id="309" creationId="{CF84555A-82B7-7359-C8EB-8B9CFE34FE70}"/>
          </ac:inkMkLst>
        </pc:inkChg>
        <pc:inkChg chg="add mod">
          <ac:chgData name="Venkatasubramanian, Mani V." userId="fbe5ce37-0145-4c31-b84a-b36f8beac5f3" providerId="ADAL" clId="{70E7C85C-6787-4774-BDBB-94954F5F257D}" dt="2023-02-23T15:48:51.405" v="160"/>
          <ac:inkMkLst>
            <pc:docMk/>
            <pc:sldMk cId="2117074307" sldId="256"/>
            <ac:inkMk id="310" creationId="{0BBBA9DE-79F5-85E9-D9C3-493D0BF00B01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12" creationId="{F7E842E8-A44C-5AE2-4EA7-BED3C9565C6F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13" creationId="{5559959B-268C-316E-B3AB-603498F61608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14" creationId="{4D41050F-5B24-E097-91B9-C3C9FA9965B0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15" creationId="{DA53F1AF-C3E5-F0A7-D46F-479E8432D4FC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16" creationId="{33881572-87F4-ED80-4792-68B5849F91E6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17" creationId="{C6AD347D-2069-8779-6C2D-4C6209D3EC82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18" creationId="{50DC8E7B-7497-6E1B-E3A0-A37BD8AA296A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20" creationId="{E93C6FDD-D74E-2887-3AF9-DAA6AC51B366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21" creationId="{157EDC68-04A5-172F-2FF7-49370029CE5D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22" creationId="{57D89998-451E-FAE6-44C3-42C9AAFD9607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23" creationId="{D4BC9BA2-D7CA-70B6-4E75-0FC91952F07D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24" creationId="{5308616A-DED5-53EE-B9BA-783929A770E9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26" creationId="{C9937133-1F4E-8ED5-0B19-E07099CC5969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27" creationId="{A01FF5D5-D445-5FBF-08DD-EA7BEE2C6C03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28" creationId="{8EE39860-E14A-F6A9-813F-F6E50DFE7FF6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29" creationId="{83734967-ECCA-D64E-FE8E-46FD4E0CB0E8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30" creationId="{288B91E2-D076-BA77-A02F-529567F133E2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32" creationId="{7B55D531-EC1D-3370-54DF-FE9EA27291AD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33" creationId="{8BF03725-DCCD-786C-2992-A148EFEAAD81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34" creationId="{5E71CFC0-3383-7108-436C-49B4A2466FC5}"/>
          </ac:inkMkLst>
        </pc:inkChg>
        <pc:inkChg chg="add del mod">
          <ac:chgData name="Venkatasubramanian, Mani V." userId="fbe5ce37-0145-4c31-b84a-b36f8beac5f3" providerId="ADAL" clId="{70E7C85C-6787-4774-BDBB-94954F5F257D}" dt="2023-02-23T15:49:36.245" v="195" actId="9405"/>
          <ac:inkMkLst>
            <pc:docMk/>
            <pc:sldMk cId="2117074307" sldId="256"/>
            <ac:inkMk id="335" creationId="{DFD1B162-2A97-334D-E7E0-5E1CBF47BB27}"/>
          </ac:inkMkLst>
        </pc:inkChg>
        <pc:inkChg chg="add del mod">
          <ac:chgData name="Venkatasubramanian, Mani V." userId="fbe5ce37-0145-4c31-b84a-b36f8beac5f3" providerId="ADAL" clId="{70E7C85C-6787-4774-BDBB-94954F5F257D}" dt="2023-02-23T15:49:35.835" v="194"/>
          <ac:inkMkLst>
            <pc:docMk/>
            <pc:sldMk cId="2117074307" sldId="256"/>
            <ac:inkMk id="336" creationId="{03007EC0-3C78-F16A-AAED-B3DDFC8C2D6E}"/>
          </ac:inkMkLst>
        </pc:inkChg>
        <pc:inkChg chg="add del mod">
          <ac:chgData name="Venkatasubramanian, Mani V." userId="fbe5ce37-0145-4c31-b84a-b36f8beac5f3" providerId="ADAL" clId="{70E7C85C-6787-4774-BDBB-94954F5F257D}" dt="2023-02-23T15:49:35.480" v="192" actId="9405"/>
          <ac:inkMkLst>
            <pc:docMk/>
            <pc:sldMk cId="2117074307" sldId="256"/>
            <ac:inkMk id="339" creationId="{1D87019A-90AA-D164-C24D-B05599280441}"/>
          </ac:inkMkLst>
        </pc:inkChg>
        <pc:inkChg chg="add del mod">
          <ac:chgData name="Venkatasubramanian, Mani V." userId="fbe5ce37-0145-4c31-b84a-b36f8beac5f3" providerId="ADAL" clId="{70E7C85C-6787-4774-BDBB-94954F5F257D}" dt="2023-02-23T15:49:35.195" v="191"/>
          <ac:inkMkLst>
            <pc:docMk/>
            <pc:sldMk cId="2117074307" sldId="256"/>
            <ac:inkMk id="340" creationId="{5BD8F894-5274-11C3-487D-7191FC91A80E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42" creationId="{71F5898B-32C2-EF53-70E4-402BCE2B7673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43" creationId="{E7535768-11F8-4F66-8593-3CFF4ABFE750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44" creationId="{B513A183-9CC2-233A-E5D6-1FB5692A7787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45" creationId="{54BBDA49-77A7-98DA-AC97-0EE42728AC39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46" creationId="{19BC2352-69DD-AF49-A46C-CC33BC4CC97F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47" creationId="{1F9836B9-F779-893A-3922-764DF6A4AC7F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48" creationId="{10FFB32B-BF97-E7C2-7B43-4F033D50B109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49" creationId="{ED6A32DA-BBFB-41DC-4CCB-9F1D63CBE1E6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50" creationId="{9ECB56F4-EC31-602A-FA11-146537571555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51" creationId="{27A9ED13-B89D-AFA0-5EF9-8E2B1FFCFDFF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52" creationId="{97473104-A9EB-F13A-E48B-A50B477BDA1C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53" creationId="{A2282F2D-A02E-F360-3B0F-9FD7D264D2EE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54" creationId="{409BB3C4-AFEE-DF09-77BA-48AA1AA99ED5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55" creationId="{D15DD095-DEC0-815D-4B3C-441D44C2518D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56" creationId="{8AD7676B-48F7-7E14-666E-61FD119E7AC8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57" creationId="{663764DD-AB6D-F994-11EA-697FC3F22BCB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58" creationId="{5B346A65-ABAC-C7F5-78F5-F9891B87C4CF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59" creationId="{B20AB2FA-7EBB-1B60-512E-60FC217D73CC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60" creationId="{33DB48A4-FEEB-D81A-411D-13570A1DED42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61" creationId="{AFEC261B-591C-029A-B112-149A0A549378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62" creationId="{37D9713F-046A-E17C-F48C-393C332CCC78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63" creationId="{32487AFB-6BAF-3C53-BEA1-91DD4DE0029C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64" creationId="{9977C1FD-022E-ABE6-22EC-D8C3ABD63926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65" creationId="{F80AF9A6-6CCB-D08F-D9FF-B43B4B0B3973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66" creationId="{7D2E5381-1F0B-BF20-04C8-3EE8312AD3E9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67" creationId="{6103F731-6317-3AB6-3E3E-893723F7AD83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68" creationId="{360B479C-0EF3-E906-8A6E-7F23549B174D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69" creationId="{787B1965-4BD9-2E27-A760-AE1895E1FEA1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70" creationId="{775F2B12-4D04-229C-1833-9AB8D52F9E99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71" creationId="{567D16D4-9806-A1F2-CF21-CB4B3F60F068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72" creationId="{A71BEA45-7D26-CABB-42F0-8C9CEECB5AF1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73" creationId="{879CD441-7C0D-E655-6434-50BE430AD120}"/>
          </ac:inkMkLst>
        </pc:inkChg>
        <pc:inkChg chg="add mod">
          <ac:chgData name="Venkatasubramanian, Mani V." userId="fbe5ce37-0145-4c31-b84a-b36f8beac5f3" providerId="ADAL" clId="{70E7C85C-6787-4774-BDBB-94954F5F257D}" dt="2023-02-23T15:49:51.690" v="229"/>
          <ac:inkMkLst>
            <pc:docMk/>
            <pc:sldMk cId="2117074307" sldId="256"/>
            <ac:inkMk id="374" creationId="{84BBD4E9-C224-96D1-940D-13D247A46A78}"/>
          </ac:inkMkLst>
        </pc:inkChg>
      </pc:sldChg>
      <pc:sldChg chg="addSp delSp modSp add del mod">
        <pc:chgData name="Venkatasubramanian, Mani V." userId="fbe5ce37-0145-4c31-b84a-b36f8beac5f3" providerId="ADAL" clId="{70E7C85C-6787-4774-BDBB-94954F5F257D}" dt="2023-02-23T15:57:40.947" v="467"/>
        <pc:sldMkLst>
          <pc:docMk/>
          <pc:sldMk cId="733453144" sldId="258"/>
        </pc:sldMkLst>
        <pc:grpChg chg="del mod">
          <ac:chgData name="Venkatasubramanian, Mani V." userId="fbe5ce37-0145-4c31-b84a-b36f8beac5f3" providerId="ADAL" clId="{70E7C85C-6787-4774-BDBB-94954F5F257D}" dt="2023-02-23T15:50:24.246" v="251"/>
          <ac:grpSpMkLst>
            <pc:docMk/>
            <pc:sldMk cId="733453144" sldId="258"/>
            <ac:grpSpMk id="54" creationId="{69760E32-1343-7CD5-6F33-C88021E4613F}"/>
          </ac:grpSpMkLst>
        </pc:grpChg>
        <pc:grpChg chg="del mod">
          <ac:chgData name="Venkatasubramanian, Mani V." userId="fbe5ce37-0145-4c31-b84a-b36f8beac5f3" providerId="ADAL" clId="{70E7C85C-6787-4774-BDBB-94954F5F257D}" dt="2023-02-23T15:50:24.246" v="251"/>
          <ac:grpSpMkLst>
            <pc:docMk/>
            <pc:sldMk cId="733453144" sldId="258"/>
            <ac:grpSpMk id="65" creationId="{2795446D-27FB-0DC6-E59C-CC895565C669}"/>
          </ac:grpSpMkLst>
        </pc:grpChg>
        <pc:grpChg chg="del">
          <ac:chgData name="Venkatasubramanian, Mani V." userId="fbe5ce37-0145-4c31-b84a-b36f8beac5f3" providerId="ADAL" clId="{70E7C85C-6787-4774-BDBB-94954F5F257D}" dt="2023-02-23T15:42:38.134" v="1" actId="478"/>
          <ac:grpSpMkLst>
            <pc:docMk/>
            <pc:sldMk cId="733453144" sldId="258"/>
            <ac:grpSpMk id="126" creationId="{3A437BD5-03FD-1E59-09C2-43FA05679FC6}"/>
          </ac:grpSpMkLst>
        </pc:grpChg>
        <pc:grpChg chg="del">
          <ac:chgData name="Venkatasubramanian, Mani V." userId="fbe5ce37-0145-4c31-b84a-b36f8beac5f3" providerId="ADAL" clId="{70E7C85C-6787-4774-BDBB-94954F5F257D}" dt="2023-02-23T15:42:38.134" v="1" actId="478"/>
          <ac:grpSpMkLst>
            <pc:docMk/>
            <pc:sldMk cId="733453144" sldId="258"/>
            <ac:grpSpMk id="142" creationId="{501A9DA9-EA11-4278-99D7-135300ADDBC6}"/>
          </ac:grpSpMkLst>
        </pc:grpChg>
        <pc:grpChg chg="del mod">
          <ac:chgData name="Venkatasubramanian, Mani V." userId="fbe5ce37-0145-4c31-b84a-b36f8beac5f3" providerId="ADAL" clId="{70E7C85C-6787-4774-BDBB-94954F5F257D}" dt="2023-02-23T15:52:59.904" v="373"/>
          <ac:grpSpMkLst>
            <pc:docMk/>
            <pc:sldMk cId="733453144" sldId="258"/>
            <ac:grpSpMk id="146" creationId="{EE31C575-6CDB-37AE-28BE-2BBAC473F047}"/>
          </ac:grpSpMkLst>
        </pc:grpChg>
        <pc:grpChg chg="del mod">
          <ac:chgData name="Venkatasubramanian, Mani V." userId="fbe5ce37-0145-4c31-b84a-b36f8beac5f3" providerId="ADAL" clId="{70E7C85C-6787-4774-BDBB-94954F5F257D}" dt="2023-02-23T15:52:59.904" v="373"/>
          <ac:grpSpMkLst>
            <pc:docMk/>
            <pc:sldMk cId="733453144" sldId="258"/>
            <ac:grpSpMk id="150" creationId="{C0B15437-A89A-325B-4F91-DC63712A689A}"/>
          </ac:grpSpMkLst>
        </pc:grpChg>
        <pc:grpChg chg="del mod">
          <ac:chgData name="Venkatasubramanian, Mani V." userId="fbe5ce37-0145-4c31-b84a-b36f8beac5f3" providerId="ADAL" clId="{70E7C85C-6787-4774-BDBB-94954F5F257D}" dt="2023-02-23T15:50:56.320" v="279"/>
          <ac:grpSpMkLst>
            <pc:docMk/>
            <pc:sldMk cId="733453144" sldId="258"/>
            <ac:grpSpMk id="153" creationId="{F785A536-0B92-63D8-B37B-3584CB80FCF9}"/>
          </ac:grpSpMkLst>
        </pc:grpChg>
        <pc:grpChg chg="del mod">
          <ac:chgData name="Venkatasubramanian, Mani V." userId="fbe5ce37-0145-4c31-b84a-b36f8beac5f3" providerId="ADAL" clId="{70E7C85C-6787-4774-BDBB-94954F5F257D}" dt="2023-02-23T15:52:59.904" v="373"/>
          <ac:grpSpMkLst>
            <pc:docMk/>
            <pc:sldMk cId="733453144" sldId="258"/>
            <ac:grpSpMk id="174" creationId="{9015A061-B22D-B9DA-467D-E56E29A2C8BD}"/>
          </ac:grpSpMkLst>
        </pc:grpChg>
        <pc:grpChg chg="del mod">
          <ac:chgData name="Venkatasubramanian, Mani V." userId="fbe5ce37-0145-4c31-b84a-b36f8beac5f3" providerId="ADAL" clId="{70E7C85C-6787-4774-BDBB-94954F5F257D}" dt="2023-02-23T15:52:59.904" v="373"/>
          <ac:grpSpMkLst>
            <pc:docMk/>
            <pc:sldMk cId="733453144" sldId="258"/>
            <ac:grpSpMk id="187" creationId="{AB00502E-476B-6A49-61F6-95C9C5FB7718}"/>
          </ac:grpSpMkLst>
        </pc:grpChg>
        <pc:grpChg chg="del mod">
          <ac:chgData name="Venkatasubramanian, Mani V." userId="fbe5ce37-0145-4c31-b84a-b36f8beac5f3" providerId="ADAL" clId="{70E7C85C-6787-4774-BDBB-94954F5F257D}" dt="2023-02-23T15:52:59.904" v="373"/>
          <ac:grpSpMkLst>
            <pc:docMk/>
            <pc:sldMk cId="733453144" sldId="258"/>
            <ac:grpSpMk id="188" creationId="{1AB6BC5E-5F7E-AD5C-C4FD-C42C7017A10B}"/>
          </ac:grpSpMkLst>
        </pc:grpChg>
        <pc:grpChg chg="del mod">
          <ac:chgData name="Venkatasubramanian, Mani V." userId="fbe5ce37-0145-4c31-b84a-b36f8beac5f3" providerId="ADAL" clId="{70E7C85C-6787-4774-BDBB-94954F5F257D}" dt="2023-02-23T15:51:43.180" v="316"/>
          <ac:grpSpMkLst>
            <pc:docMk/>
            <pc:sldMk cId="733453144" sldId="258"/>
            <ac:grpSpMk id="206" creationId="{6E0F9FA2-6024-036C-52C1-3974F2F874F6}"/>
          </ac:grpSpMkLst>
        </pc:grpChg>
        <pc:grpChg chg="del mod">
          <ac:chgData name="Venkatasubramanian, Mani V." userId="fbe5ce37-0145-4c31-b84a-b36f8beac5f3" providerId="ADAL" clId="{70E7C85C-6787-4774-BDBB-94954F5F257D}" dt="2023-02-23T15:52:17.630" v="323"/>
          <ac:grpSpMkLst>
            <pc:docMk/>
            <pc:sldMk cId="733453144" sldId="258"/>
            <ac:grpSpMk id="207" creationId="{F9B996FA-1881-A9E7-5169-BBD23687AF81}"/>
          </ac:grpSpMkLst>
        </pc:grpChg>
        <pc:grpChg chg="del mod">
          <ac:chgData name="Venkatasubramanian, Mani V." userId="fbe5ce37-0145-4c31-b84a-b36f8beac5f3" providerId="ADAL" clId="{70E7C85C-6787-4774-BDBB-94954F5F257D}" dt="2023-02-23T15:52:21.845" v="332"/>
          <ac:grpSpMkLst>
            <pc:docMk/>
            <pc:sldMk cId="733453144" sldId="258"/>
            <ac:grpSpMk id="213" creationId="{BFDD7AC9-C327-0065-C87B-8E812753D4C0}"/>
          </ac:grpSpMkLst>
        </pc:grpChg>
        <pc:grpChg chg="del mod">
          <ac:chgData name="Venkatasubramanian, Mani V." userId="fbe5ce37-0145-4c31-b84a-b36f8beac5f3" providerId="ADAL" clId="{70E7C85C-6787-4774-BDBB-94954F5F257D}" dt="2023-02-23T15:52:21.845" v="332"/>
          <ac:grpSpMkLst>
            <pc:docMk/>
            <pc:sldMk cId="733453144" sldId="258"/>
            <ac:grpSpMk id="220" creationId="{12E61E66-C194-D10E-5075-DC7F5EF8C13E}"/>
          </ac:grpSpMkLst>
        </pc:grpChg>
        <pc:grpChg chg="del mod">
          <ac:chgData name="Venkatasubramanian, Mani V." userId="fbe5ce37-0145-4c31-b84a-b36f8beac5f3" providerId="ADAL" clId="{70E7C85C-6787-4774-BDBB-94954F5F257D}" dt="2023-02-23T15:52:21.845" v="332"/>
          <ac:grpSpMkLst>
            <pc:docMk/>
            <pc:sldMk cId="733453144" sldId="258"/>
            <ac:grpSpMk id="229" creationId="{3C25433F-8721-6A2B-6B58-3183F58778C9}"/>
          </ac:grpSpMkLst>
        </pc:grpChg>
        <pc:grpChg chg="del mod">
          <ac:chgData name="Venkatasubramanian, Mani V." userId="fbe5ce37-0145-4c31-b84a-b36f8beac5f3" providerId="ADAL" clId="{70E7C85C-6787-4774-BDBB-94954F5F257D}" dt="2023-02-23T15:52:24.437" v="339"/>
          <ac:grpSpMkLst>
            <pc:docMk/>
            <pc:sldMk cId="733453144" sldId="258"/>
            <ac:grpSpMk id="230" creationId="{77C5FD62-6ADF-E7F9-396B-F650AAB7BE4B}"/>
          </ac:grpSpMkLst>
        </pc:grpChg>
        <pc:grpChg chg="del mod">
          <ac:chgData name="Venkatasubramanian, Mani V." userId="fbe5ce37-0145-4c31-b84a-b36f8beac5f3" providerId="ADAL" clId="{70E7C85C-6787-4774-BDBB-94954F5F257D}" dt="2023-02-23T15:52:32.415" v="354"/>
          <ac:grpSpMkLst>
            <pc:docMk/>
            <pc:sldMk cId="733453144" sldId="258"/>
            <ac:grpSpMk id="237" creationId="{6C87C3AD-99B6-8E9A-1EF7-2411F942CB50}"/>
          </ac:grpSpMkLst>
        </pc:grpChg>
        <pc:grpChg chg="del mod">
          <ac:chgData name="Venkatasubramanian, Mani V." userId="fbe5ce37-0145-4c31-b84a-b36f8beac5f3" providerId="ADAL" clId="{70E7C85C-6787-4774-BDBB-94954F5F257D}" dt="2023-02-23T15:52:51.684" v="365"/>
          <ac:grpSpMkLst>
            <pc:docMk/>
            <pc:sldMk cId="733453144" sldId="258"/>
            <ac:grpSpMk id="252" creationId="{36E15156-4D3D-5D57-2EF9-ECF41255288C}"/>
          </ac:grpSpMkLst>
        </pc:grpChg>
        <pc:grpChg chg="del mod">
          <ac:chgData name="Venkatasubramanian, Mani V." userId="fbe5ce37-0145-4c31-b84a-b36f8beac5f3" providerId="ADAL" clId="{70E7C85C-6787-4774-BDBB-94954F5F257D}" dt="2023-02-23T15:55:51.994" v="433"/>
          <ac:grpSpMkLst>
            <pc:docMk/>
            <pc:sldMk cId="733453144" sldId="258"/>
            <ac:grpSpMk id="263" creationId="{08224F27-72E1-8172-1AAC-AF0231E40493}"/>
          </ac:grpSpMkLst>
        </pc:grpChg>
        <pc:grpChg chg="del mod">
          <ac:chgData name="Venkatasubramanian, Mani V." userId="fbe5ce37-0145-4c31-b84a-b36f8beac5f3" providerId="ADAL" clId="{70E7C85C-6787-4774-BDBB-94954F5F257D}" dt="2023-02-23T15:55:51.994" v="433"/>
          <ac:grpSpMkLst>
            <pc:docMk/>
            <pc:sldMk cId="733453144" sldId="258"/>
            <ac:grpSpMk id="271" creationId="{1E481431-F69B-5CDF-93D8-715D22FE39E2}"/>
          </ac:grpSpMkLst>
        </pc:grpChg>
        <pc:grpChg chg="del mod">
          <ac:chgData name="Venkatasubramanian, Mani V." userId="fbe5ce37-0145-4c31-b84a-b36f8beac5f3" providerId="ADAL" clId="{70E7C85C-6787-4774-BDBB-94954F5F257D}" dt="2023-02-23T15:54:38.679" v="382"/>
          <ac:grpSpMkLst>
            <pc:docMk/>
            <pc:sldMk cId="733453144" sldId="258"/>
            <ac:grpSpMk id="274" creationId="{EEB27C59-8718-6A2C-E077-EC39C5706790}"/>
          </ac:grpSpMkLst>
        </pc:grpChg>
        <pc:grpChg chg="del mod">
          <ac:chgData name="Venkatasubramanian, Mani V." userId="fbe5ce37-0145-4c31-b84a-b36f8beac5f3" providerId="ADAL" clId="{70E7C85C-6787-4774-BDBB-94954F5F257D}" dt="2023-02-23T15:54:43.056" v="384"/>
          <ac:grpSpMkLst>
            <pc:docMk/>
            <pc:sldMk cId="733453144" sldId="258"/>
            <ac:grpSpMk id="280" creationId="{377FA1B3-5A9B-9D36-B9CB-92635D33CC25}"/>
          </ac:grpSpMkLst>
        </pc:grpChg>
        <pc:grpChg chg="del mod">
          <ac:chgData name="Venkatasubramanian, Mani V." userId="fbe5ce37-0145-4c31-b84a-b36f8beac5f3" providerId="ADAL" clId="{70E7C85C-6787-4774-BDBB-94954F5F257D}" dt="2023-02-23T15:54:45.750" v="390"/>
          <ac:grpSpMkLst>
            <pc:docMk/>
            <pc:sldMk cId="733453144" sldId="258"/>
            <ac:grpSpMk id="282" creationId="{686EB92E-1F8E-0F62-954A-6FF90A3C0F73}"/>
          </ac:grpSpMkLst>
        </pc:grpChg>
        <pc:grpChg chg="del mod">
          <ac:chgData name="Venkatasubramanian, Mani V." userId="fbe5ce37-0145-4c31-b84a-b36f8beac5f3" providerId="ADAL" clId="{70E7C85C-6787-4774-BDBB-94954F5F257D}" dt="2023-02-23T15:54:57.624" v="397"/>
          <ac:grpSpMkLst>
            <pc:docMk/>
            <pc:sldMk cId="733453144" sldId="258"/>
            <ac:grpSpMk id="288" creationId="{427CFF5D-D0C9-AD9F-E57E-54D755CCA336}"/>
          </ac:grpSpMkLst>
        </pc:grpChg>
        <pc:grpChg chg="del mod">
          <ac:chgData name="Venkatasubramanian, Mani V." userId="fbe5ce37-0145-4c31-b84a-b36f8beac5f3" providerId="ADAL" clId="{70E7C85C-6787-4774-BDBB-94954F5F257D}" dt="2023-02-23T15:55:51.994" v="433"/>
          <ac:grpSpMkLst>
            <pc:docMk/>
            <pc:sldMk cId="733453144" sldId="258"/>
            <ac:grpSpMk id="292" creationId="{C22BCFF2-6B35-13C2-4494-29466F7FE285}"/>
          </ac:grpSpMkLst>
        </pc:grpChg>
        <pc:grpChg chg="del mod">
          <ac:chgData name="Venkatasubramanian, Mani V." userId="fbe5ce37-0145-4c31-b84a-b36f8beac5f3" providerId="ADAL" clId="{70E7C85C-6787-4774-BDBB-94954F5F257D}" dt="2023-02-23T15:55:00.749" v="404"/>
          <ac:grpSpMkLst>
            <pc:docMk/>
            <pc:sldMk cId="733453144" sldId="258"/>
            <ac:grpSpMk id="295" creationId="{0515FDEE-5193-9FC2-CA5E-79AF0452AA76}"/>
          </ac:grpSpMkLst>
        </pc:grpChg>
        <pc:grpChg chg="del mod">
          <ac:chgData name="Venkatasubramanian, Mani V." userId="fbe5ce37-0145-4c31-b84a-b36f8beac5f3" providerId="ADAL" clId="{70E7C85C-6787-4774-BDBB-94954F5F257D}" dt="2023-02-23T15:55:51.994" v="433"/>
          <ac:grpSpMkLst>
            <pc:docMk/>
            <pc:sldMk cId="733453144" sldId="258"/>
            <ac:grpSpMk id="302" creationId="{252CECB2-A716-A52A-5684-AF9A8C4170E2}"/>
          </ac:grpSpMkLst>
        </pc:grpChg>
        <pc:grpChg chg="del mod">
          <ac:chgData name="Venkatasubramanian, Mani V." userId="fbe5ce37-0145-4c31-b84a-b36f8beac5f3" providerId="ADAL" clId="{70E7C85C-6787-4774-BDBB-94954F5F257D}" dt="2023-02-23T15:55:46.454" v="419"/>
          <ac:grpSpMkLst>
            <pc:docMk/>
            <pc:sldMk cId="733453144" sldId="258"/>
            <ac:grpSpMk id="305" creationId="{FD5F655E-47CD-8437-D497-A272762C460A}"/>
          </ac:grpSpMkLst>
        </pc:grpChg>
        <pc:grpChg chg="del mod">
          <ac:chgData name="Venkatasubramanian, Mani V." userId="fbe5ce37-0145-4c31-b84a-b36f8beac5f3" providerId="ADAL" clId="{70E7C85C-6787-4774-BDBB-94954F5F257D}" dt="2023-02-23T15:55:51.994" v="433"/>
          <ac:grpSpMkLst>
            <pc:docMk/>
            <pc:sldMk cId="733453144" sldId="258"/>
            <ac:grpSpMk id="317" creationId="{9FE313C7-A389-5957-520F-32871FD20105}"/>
          </ac:grpSpMkLst>
        </pc:grpChg>
        <pc:grpChg chg="mod">
          <ac:chgData name="Venkatasubramanian, Mani V." userId="fbe5ce37-0145-4c31-b84a-b36f8beac5f3" providerId="ADAL" clId="{70E7C85C-6787-4774-BDBB-94954F5F257D}" dt="2023-02-23T15:55:51.994" v="433"/>
          <ac:grpSpMkLst>
            <pc:docMk/>
            <pc:sldMk cId="733453144" sldId="258"/>
            <ac:grpSpMk id="331" creationId="{774996D3-90FD-D6BF-23D8-D5338D910F3E}"/>
          </ac:grpSpMkLst>
        </pc:grpChg>
        <pc:grpChg chg="mod">
          <ac:chgData name="Venkatasubramanian, Mani V." userId="fbe5ce37-0145-4c31-b84a-b36f8beac5f3" providerId="ADAL" clId="{70E7C85C-6787-4774-BDBB-94954F5F257D}" dt="2023-02-23T15:56:30.644" v="450"/>
          <ac:grpSpMkLst>
            <pc:docMk/>
            <pc:sldMk cId="733453144" sldId="258"/>
            <ac:grpSpMk id="348" creationId="{8DDE99E3-D77C-A211-3FAB-A4B461590582}"/>
          </ac:grpSpMkLst>
        </pc:grpChg>
        <pc:grpChg chg="mod">
          <ac:chgData name="Venkatasubramanian, Mani V." userId="fbe5ce37-0145-4c31-b84a-b36f8beac5f3" providerId="ADAL" clId="{70E7C85C-6787-4774-BDBB-94954F5F257D}" dt="2023-02-23T15:57:32.248" v="459"/>
          <ac:grpSpMkLst>
            <pc:docMk/>
            <pc:sldMk cId="733453144" sldId="258"/>
            <ac:grpSpMk id="357" creationId="{DB885DFF-B4EE-090D-CFC5-ECB604FA5C5F}"/>
          </ac:grpSpMkLst>
        </pc:grpChg>
        <pc:grpChg chg="mod">
          <ac:chgData name="Venkatasubramanian, Mani V." userId="fbe5ce37-0145-4c31-b84a-b36f8beac5f3" providerId="ADAL" clId="{70E7C85C-6787-4774-BDBB-94954F5F257D}" dt="2023-02-23T15:57:40.947" v="467"/>
          <ac:grpSpMkLst>
            <pc:docMk/>
            <pc:sldMk cId="733453144" sldId="258"/>
            <ac:grpSpMk id="365" creationId="{9BD3945F-D772-F6F1-D77A-56F1A4AAB462}"/>
          </ac:grpSpMkLst>
        </pc:grp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4" creationId="{D4DD86B7-7163-0C2A-4108-E294460B5546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9" creationId="{D84D035D-0CF1-036F-F29A-1048CC33424E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3" creationId="{1C7F63BD-FD75-9C1C-1A39-9044BE42C2A5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40" creationId="{5571C7EA-DA3F-D608-4C7E-C6EAD515D1F9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41" creationId="{8D354005-0B24-FD6A-D524-7123CB344BC3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42" creationId="{9E2B82FC-3E8C-C82B-680E-9437558E7D0E}"/>
          </ac:inkMkLst>
        </pc:inkChg>
        <pc:inkChg chg="del">
          <ac:chgData name="Venkatasubramanian, Mani V." userId="fbe5ce37-0145-4c31-b84a-b36f8beac5f3" providerId="ADAL" clId="{70E7C85C-6787-4774-BDBB-94954F5F257D}" dt="2023-02-23T15:42:38.134" v="1" actId="478"/>
          <ac:inkMkLst>
            <pc:docMk/>
            <pc:sldMk cId="733453144" sldId="258"/>
            <ac:inkMk id="48" creationId="{D8ACF3FB-747B-A070-4C05-123B225FABBB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49" creationId="{2FB6D8D4-6BF0-9494-379B-00612F70E189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70" creationId="{6BB0D07B-1084-30E2-AEB2-C51D7B310595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84" creationId="{AB73FDD0-EDD8-7007-7530-200C0A00D868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85" creationId="{6F2EA675-DCA7-B016-EC77-DF2F3811AC3F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98" creationId="{BDAC756E-BBA4-7C0B-DCF7-E6C813A777BE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99" creationId="{1967DDE0-8FBC-BC11-5D51-FADF701E2195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02" creationId="{2F25F84F-02E1-9B5F-0F7A-5FC489803DC2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10" creationId="{D214F021-2B49-34F5-C73D-A88688AFE758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32" creationId="{72F710EE-1ECD-4056-7D3C-A823C6B214A5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38" creationId="{091D0D83-CD52-2A7E-0D95-BE530EDEE7DE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40" creationId="{85D7A6BE-B8F5-0DCA-DD34-27544AF37249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43" creationId="{D64BD6FF-C29D-0567-A234-39D888EC077C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44" creationId="{E3A653D0-3258-1486-4242-2F180E9ADE7A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45" creationId="{69401778-EDA2-F21F-488D-A26F9821153A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47" creationId="{95623ED8-25A4-2BAF-352D-D196AA025D72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48" creationId="{D5EB059A-80D8-7E67-1BF6-4ED24FF358B0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49" creationId="{F02C46A4-5085-C6AA-65F8-A2E6297DE577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51" creationId="{DBA358AC-8634-0AE0-77F2-CF928521C7F7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52" creationId="{E67AA473-3DA4-F820-ED62-178EACE5C88A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54" creationId="{EAE74602-BF9F-B090-EC5B-C54A9B099A16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55" creationId="{6D6EBBF8-7719-A201-B7EE-6A9CA397DC79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56" creationId="{91F1C227-6072-B465-F890-0B5D25C091B2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57" creationId="{77375AFF-B64D-EFC2-A653-3B4765E004E9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58" creationId="{A4800AC6-3FFF-7A1E-84F7-3A640D3FACE2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59" creationId="{04B233E1-817F-E4E8-D567-549167030509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60" creationId="{4EAFA119-C4D0-C658-5411-2772789EB7A2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61" creationId="{9B360AC5-0608-13BC-8AFF-C4BAA75FF9C3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62" creationId="{80CEA541-2233-3EEE-3F9F-CDF18C93242E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63" creationId="{D6BB5F89-4498-490B-F4D5-18D8B57D9391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64" creationId="{C5677818-0239-25B3-238C-A311964A7746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65" creationId="{4F295BE6-072F-7B64-80C3-88B85DACF0D1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66" creationId="{44FBED17-FFCB-141B-BE1C-D82F50ECA005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67" creationId="{82E43C78-5BBE-C103-F2AE-D682D3CD166D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68" creationId="{CA59FB48-2090-7C1E-DD31-99B9905C4FF5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69" creationId="{5AAE5277-7A9E-3848-0151-69B190A29164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70" creationId="{B8CC4FAC-1C41-0CF0-3DDE-263EE7965634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71" creationId="{855BF1AE-F4C7-5300-EB19-5D74BE97C445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72" creationId="{A3E998F9-7673-F6FE-B93B-1B1FEB01255E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73" creationId="{4BBE8AB0-B801-72BD-AFFD-5FD19FCDBC94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75" creationId="{E95255D8-A8E1-8766-991C-F2ED0D98A5D5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76" creationId="{37ABD28A-D6BB-7B18-1E03-D338D1D85261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77" creationId="{B49C3DBE-AC32-8756-2B48-ED02DD7A5C92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78" creationId="{395C6FDE-F339-28F0-9748-913B87C2026F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79" creationId="{1ED6CA35-693E-1067-DBD7-1779F441A881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80" creationId="{DD7A0289-208C-DBAA-2737-3BEDDF5D86BC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81" creationId="{B3CBFEB3-C23D-9725-0375-CCB37DAD71B8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82" creationId="{F0371705-CC24-4F5D-473B-3FD308F01A80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83" creationId="{901BB58E-B797-012D-7787-AAC0313A0BE6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84" creationId="{88E73DDF-4197-70AC-D5D5-EB06DFA0E6FF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85" creationId="{65F0D12E-2FBE-B08B-E52D-4D1C1B77D0B1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86" creationId="{776FC006-33BA-D446-A2F6-58327A2B61B5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89" creationId="{E3914BBC-2ABC-2B11-D355-82CF14699F52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90" creationId="{BF3467F6-649D-914D-1E52-19F8A684551A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91" creationId="{80344EF0-99F7-95AB-F19A-627F44E61BE1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92" creationId="{904C5824-C821-8474-1744-E3909D5949DC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93" creationId="{4F674803-C5C5-A3C7-8106-D99A137E76B0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94" creationId="{D7EC94FA-BD54-079E-712D-275251B11988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95" creationId="{315BF997-253F-86D2-6230-072094BE164B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96" creationId="{B65938E4-4D61-F52C-92B8-3B5B54D9C5FE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97" creationId="{3AD420B3-E83D-0B7E-6A5E-446EF214361B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98" creationId="{481151A5-9533-508E-0DE4-BDB538A9D49C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199" creationId="{014C78BE-7F88-AFC4-9BF4-EA268B900645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00" creationId="{7898B1E4-27A5-94B6-7414-265F06352AAC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01" creationId="{21418096-22D4-6B90-3932-430255512C9E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02" creationId="{5383EB43-4F6D-6136-F122-409F14BE78EB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03" creationId="{C67FBB8F-96CE-8B71-38D8-618BDD89C5CF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04" creationId="{8EDFA3E7-ED1C-24F9-58E3-475D49F6C16A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05" creationId="{B8073589-4BE7-2616-4DFC-ACCA905BC7CE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08" creationId="{45AD2929-727A-790A-37CB-E7761FAE6ADE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09" creationId="{0DF1ABE9-D17A-C920-6384-504CD7C993F9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10" creationId="{51A62510-3C18-951F-B677-D2253DDDAC39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11" creationId="{49386109-F80D-C495-035B-E5037A8BCCE8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12" creationId="{1C9712CF-8769-B8DD-3276-8BB40F1D4E20}"/>
          </ac:inkMkLst>
        </pc:inkChg>
        <pc:inkChg chg="add">
          <ac:chgData name="Venkatasubramanian, Mani V." userId="fbe5ce37-0145-4c31-b84a-b36f8beac5f3" providerId="ADAL" clId="{70E7C85C-6787-4774-BDBB-94954F5F257D}" dt="2023-02-23T15:52:05.635" v="317" actId="9405"/>
          <ac:inkMkLst>
            <pc:docMk/>
            <pc:sldMk cId="733453144" sldId="258"/>
            <ac:inkMk id="214" creationId="{E2E7F6B6-0362-C81C-A9CF-17C59A475386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15" creationId="{E1205FB0-8071-11A7-3D83-92A611E4C5FA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16" creationId="{2A9D9550-C83B-461D-0B94-AF72197F5DDF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17" creationId="{2E5D5AE7-62D9-00CA-C3F7-4780AB948DAF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18" creationId="{E2DC2EF1-39CC-F06E-6826-EBF67179A680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19" creationId="{96E9D36E-E1B6-AB4E-58F2-1BFB167C34A4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21" creationId="{06A8E0BA-C832-1407-F5EB-3CBA0E4C88AB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22" creationId="{9B0913FD-BEC6-A8E1-CD1F-8C993E5E3277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23" creationId="{AE419CD7-005E-AC41-A9CA-6600341C657B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24" creationId="{DA6FC797-D003-EF78-2FE4-4EB3754590BE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25" creationId="{66799BC0-C8E7-265B-91A8-586B7AAC63FF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26" creationId="{F1662AD8-E24C-1FA6-11FE-74384FD9190A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27" creationId="{2D391E2C-6459-C9E9-8436-2EDCE755A726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28" creationId="{17F216CE-8B78-4578-E3B6-CD7DA390924A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31" creationId="{F683ED62-5CD1-5D6D-D24D-F2C5900D1A60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32" creationId="{469305A2-7F11-A442-5F88-D9E53E5CEBDA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33" creationId="{799231B5-34C7-B901-A87B-090C9C65746E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34" creationId="{28E1F284-F841-3906-B30F-C2909D40ACC2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35" creationId="{22BF33B6-A6B9-7C86-D2DA-7AB73E21B5B2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36" creationId="{A38DED7F-5EC7-0372-1639-081CE8F3DBA7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38" creationId="{CF67BE9D-AC19-F3F2-2F9B-A401A180B772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39" creationId="{16EF3E60-71BB-3AF0-4BE1-8697AA159A4E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40" creationId="{C0F0F80E-6F1B-E39B-BA14-59816CE263E3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41" creationId="{B12FB060-FBB2-EFD4-317E-5E96459B571F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42" creationId="{5B273717-E39F-161D-A3ED-3C0EFE001A1E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43" creationId="{E192288B-E662-DC01-D769-1ED3084505EB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44" creationId="{570EA5B8-1BC7-6334-33D0-041BBEA6045C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45" creationId="{A2317130-3841-4066-01D7-1496C7D9EE92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46" creationId="{571D1B15-69E8-309A-10FE-B12A3B06650D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47" creationId="{6052C0E7-1D99-AFE7-14F2-E4B7625863B7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48" creationId="{620057C2-6285-A7D5-B08F-03DECD16BE76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49" creationId="{58957239-5BA1-9133-3904-F000A6BA3A15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50" creationId="{1C5EECE4-5966-222B-93FF-E11994E7FA3B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51" creationId="{76E06895-A1AA-6B02-BFD3-493A375E8FE0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53" creationId="{62E1E2D8-DC1E-AB98-BA26-5A300D4A084A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54" creationId="{DE840169-F457-5126-EC08-FFF9142D1F0E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55" creationId="{2D206C20-F81A-6920-9555-39BF63EE62D7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56" creationId="{ACE01EAC-0514-149B-3061-9A7D198C8942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57" creationId="{2F62FA94-431B-25FE-C253-D94A028E321E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58" creationId="{F71832CA-F6D5-8D3A-9231-9AD0E890BCB5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59" creationId="{0CEB5099-117B-3C32-09E9-383E4175F909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60" creationId="{1F7ED588-F635-308D-888A-EE0B41F11386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61" creationId="{09B101C9-3936-C641-7E38-4B5E00E00FA1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62" creationId="{728B2F2C-C0BE-7D6D-EEAD-D7679559EB34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64" creationId="{B0C7A0B1-EAA3-C347-1255-475DC9C0060C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65" creationId="{897D3EA0-7BD9-9510-21E3-98E6EA0EA62B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66" creationId="{C0AC956D-9470-ECB1-6EF3-C68F2F3C8EAC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67" creationId="{485A0A4D-139D-E2DE-3F5B-C0BD73C3C9AE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68" creationId="{EBBA3029-7E41-7C4D-DF5A-2394EFCCA325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69" creationId="{8491AE21-DD96-04E1-3883-591DF796F2AB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70" creationId="{506BC3C4-2A7B-EA39-5BD1-5B09AC524EDC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72" creationId="{F2919110-0B59-3609-0B12-50EA3013AAF9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73" creationId="{64E9DD7E-689B-31F5-D0EE-36BF5A7B6020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75" creationId="{1FAB3C3F-F8FC-729B-26FB-5162CA2DF2A0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76" creationId="{E3FDDCE4-F106-A316-241B-6CD1B6ED1722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77" creationId="{596B5E10-CDF2-6F37-350E-A77A7FBE3C02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78" creationId="{2ED46452-BE14-AD3D-FA20-D827F073A3F8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79" creationId="{1864FD16-E22C-BCBA-4060-1CB38999B003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81" creationId="{54EB57AD-B8A4-2BE7-BFD1-8F66A28364C6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83" creationId="{B99ECB3B-DC19-DA4A-D230-A95884E4959C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84" creationId="{AF6E67B4-0D4C-57D9-EDA7-986478D8C3C2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85" creationId="{A60E9DAA-341C-7AA7-AC43-1147B0B66893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86" creationId="{E9BBECF0-CB46-90BB-35A4-B0FC9C1075CD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87" creationId="{9E948C84-6A29-4204-2DBD-891B4E8AD1FE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89" creationId="{86266EB5-5AB9-8A35-7006-B7158BEE52AB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90" creationId="{8F42412D-53C0-C67C-B60D-68A69DDD63DE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91" creationId="{FBA54820-16AA-D2B3-1D8A-EB87F5A83193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93" creationId="{5286F648-DDC7-6354-4E57-B8F6234E9916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94" creationId="{013BA968-424E-0DD0-6A2A-6D1602CECE7E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96" creationId="{7232E5D8-5708-6046-45CD-FB7FA4165914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97" creationId="{0868F8F8-5352-5F46-13EE-9A873B16A938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98" creationId="{45185A18-77DA-3220-07D5-3CB5256E2E24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299" creationId="{968B3318-22A4-BDB4-B20D-2D34592AA5E4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300" creationId="{B5DAAA73-B115-5972-74C2-B85158B2CC47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301" creationId="{161D0DE8-0160-C5A0-0A04-975BD84F4D2D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303" creationId="{46F742D5-8BEE-C0B4-D541-4B9E26CD0579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304" creationId="{6F9AC078-ED8D-43C0-A851-B6A9F8C79AD6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306" creationId="{61E43080-C198-E4BD-93F0-0D82C1813802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307" creationId="{13D26083-1DC7-C1C7-8FAE-2BACDDF5BEF0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308" creationId="{865759BA-8095-9549-102F-89A9F8E49359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309" creationId="{EF20452E-800E-2746-F334-CD6F2DA30206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310" creationId="{1BDF4A89-7E38-1A70-6F3B-A68E68D3D2BC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311" creationId="{604B2D1E-D432-2113-E202-71D03D941FFE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312" creationId="{F903309B-0991-4223-E0A4-66A26A33A6ED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313" creationId="{1C87461E-DF6D-4188-11C5-14FFA19B0D9F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314" creationId="{7B095DB6-E29D-F8C2-049B-4C0A0F39B449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315" creationId="{17DAD3A0-7FB0-473B-27EF-CBCE5E74E47D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316" creationId="{5BF6F85C-1587-E5C0-CDF2-8436B04FEF27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318" creationId="{D9E611B8-5F60-7333-8D09-1E93BEF6105A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319" creationId="{74840471-F9BD-92CA-66AC-778DD7544225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320" creationId="{66FB0BCF-9556-A72F-DC67-E5535ED980C8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321" creationId="{3648FEC8-0AFF-A84B-B304-9E9EFCC6D2D0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322" creationId="{9D4A9DC1-99F5-F546-CF26-4A922876A22A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323" creationId="{C0C17E87-B0CB-7FDB-A8DA-302590713F44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324" creationId="{3CBDCBC3-5120-1B7E-297C-BCA720FD1D7D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325" creationId="{A342EC9B-E532-6D9E-811C-72D83FF03EC3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326" creationId="{61FEF6C5-8920-BAD4-39A5-072C5D00EF70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327" creationId="{22C52BC1-47DB-AAE9-85FB-C94B9E618941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328" creationId="{F57E72C1-2CBF-69D2-75AE-51D3A13DE351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329" creationId="{1F067AA3-11FD-11D0-09A8-D87747C92746}"/>
          </ac:inkMkLst>
        </pc:inkChg>
        <pc:inkChg chg="add mod">
          <ac:chgData name="Venkatasubramanian, Mani V." userId="fbe5ce37-0145-4c31-b84a-b36f8beac5f3" providerId="ADAL" clId="{70E7C85C-6787-4774-BDBB-94954F5F257D}" dt="2023-02-23T15:55:51.994" v="433"/>
          <ac:inkMkLst>
            <pc:docMk/>
            <pc:sldMk cId="733453144" sldId="258"/>
            <ac:inkMk id="330" creationId="{A2E15D13-66F3-8F0F-2060-B87817222E75}"/>
          </ac:inkMkLst>
        </pc:inkChg>
        <pc:inkChg chg="add mod">
          <ac:chgData name="Venkatasubramanian, Mani V." userId="fbe5ce37-0145-4c31-b84a-b36f8beac5f3" providerId="ADAL" clId="{70E7C85C-6787-4774-BDBB-94954F5F257D}" dt="2023-02-23T15:56:30.644" v="450"/>
          <ac:inkMkLst>
            <pc:docMk/>
            <pc:sldMk cId="733453144" sldId="258"/>
            <ac:inkMk id="332" creationId="{5E8CF9C4-43DB-BEB5-672E-5020135892F3}"/>
          </ac:inkMkLst>
        </pc:inkChg>
        <pc:inkChg chg="add mod">
          <ac:chgData name="Venkatasubramanian, Mani V." userId="fbe5ce37-0145-4c31-b84a-b36f8beac5f3" providerId="ADAL" clId="{70E7C85C-6787-4774-BDBB-94954F5F257D}" dt="2023-02-23T15:56:30.644" v="450"/>
          <ac:inkMkLst>
            <pc:docMk/>
            <pc:sldMk cId="733453144" sldId="258"/>
            <ac:inkMk id="333" creationId="{5D41C4FC-1D27-C945-069D-009A26AEF207}"/>
          </ac:inkMkLst>
        </pc:inkChg>
        <pc:inkChg chg="add mod">
          <ac:chgData name="Venkatasubramanian, Mani V." userId="fbe5ce37-0145-4c31-b84a-b36f8beac5f3" providerId="ADAL" clId="{70E7C85C-6787-4774-BDBB-94954F5F257D}" dt="2023-02-23T15:56:30.644" v="450"/>
          <ac:inkMkLst>
            <pc:docMk/>
            <pc:sldMk cId="733453144" sldId="258"/>
            <ac:inkMk id="334" creationId="{E300A437-8DE0-E67C-8019-E8E2B768BD75}"/>
          </ac:inkMkLst>
        </pc:inkChg>
        <pc:inkChg chg="add mod">
          <ac:chgData name="Venkatasubramanian, Mani V." userId="fbe5ce37-0145-4c31-b84a-b36f8beac5f3" providerId="ADAL" clId="{70E7C85C-6787-4774-BDBB-94954F5F257D}" dt="2023-02-23T15:56:30.644" v="450"/>
          <ac:inkMkLst>
            <pc:docMk/>
            <pc:sldMk cId="733453144" sldId="258"/>
            <ac:inkMk id="335" creationId="{3C26A55B-CAE4-EB38-9ED1-CB733D9A48C5}"/>
          </ac:inkMkLst>
        </pc:inkChg>
        <pc:inkChg chg="add mod">
          <ac:chgData name="Venkatasubramanian, Mani V." userId="fbe5ce37-0145-4c31-b84a-b36f8beac5f3" providerId="ADAL" clId="{70E7C85C-6787-4774-BDBB-94954F5F257D}" dt="2023-02-23T15:56:30.644" v="450"/>
          <ac:inkMkLst>
            <pc:docMk/>
            <pc:sldMk cId="733453144" sldId="258"/>
            <ac:inkMk id="336" creationId="{4E0EFE39-E79C-BE49-EFB7-AD6D0CD24CFA}"/>
          </ac:inkMkLst>
        </pc:inkChg>
        <pc:inkChg chg="add mod">
          <ac:chgData name="Venkatasubramanian, Mani V." userId="fbe5ce37-0145-4c31-b84a-b36f8beac5f3" providerId="ADAL" clId="{70E7C85C-6787-4774-BDBB-94954F5F257D}" dt="2023-02-23T15:56:30.644" v="450"/>
          <ac:inkMkLst>
            <pc:docMk/>
            <pc:sldMk cId="733453144" sldId="258"/>
            <ac:inkMk id="337" creationId="{D2B7002C-6563-F15C-E9F2-C8B24FB835F8}"/>
          </ac:inkMkLst>
        </pc:inkChg>
        <pc:inkChg chg="add mod">
          <ac:chgData name="Venkatasubramanian, Mani V." userId="fbe5ce37-0145-4c31-b84a-b36f8beac5f3" providerId="ADAL" clId="{70E7C85C-6787-4774-BDBB-94954F5F257D}" dt="2023-02-23T15:56:30.644" v="450"/>
          <ac:inkMkLst>
            <pc:docMk/>
            <pc:sldMk cId="733453144" sldId="258"/>
            <ac:inkMk id="338" creationId="{258FA272-5C13-6868-4F26-D85E7C2E6C89}"/>
          </ac:inkMkLst>
        </pc:inkChg>
        <pc:inkChg chg="add mod">
          <ac:chgData name="Venkatasubramanian, Mani V." userId="fbe5ce37-0145-4c31-b84a-b36f8beac5f3" providerId="ADAL" clId="{70E7C85C-6787-4774-BDBB-94954F5F257D}" dt="2023-02-23T15:56:30.644" v="450"/>
          <ac:inkMkLst>
            <pc:docMk/>
            <pc:sldMk cId="733453144" sldId="258"/>
            <ac:inkMk id="339" creationId="{7D53FB4E-16F8-555A-125D-E22946D1F00F}"/>
          </ac:inkMkLst>
        </pc:inkChg>
        <pc:inkChg chg="add mod">
          <ac:chgData name="Venkatasubramanian, Mani V." userId="fbe5ce37-0145-4c31-b84a-b36f8beac5f3" providerId="ADAL" clId="{70E7C85C-6787-4774-BDBB-94954F5F257D}" dt="2023-02-23T15:56:30.644" v="450"/>
          <ac:inkMkLst>
            <pc:docMk/>
            <pc:sldMk cId="733453144" sldId="258"/>
            <ac:inkMk id="340" creationId="{2E89819C-CBED-3EA9-FB81-CDA75CD2CAB9}"/>
          </ac:inkMkLst>
        </pc:inkChg>
        <pc:inkChg chg="add mod">
          <ac:chgData name="Venkatasubramanian, Mani V." userId="fbe5ce37-0145-4c31-b84a-b36f8beac5f3" providerId="ADAL" clId="{70E7C85C-6787-4774-BDBB-94954F5F257D}" dt="2023-02-23T15:56:30.644" v="450"/>
          <ac:inkMkLst>
            <pc:docMk/>
            <pc:sldMk cId="733453144" sldId="258"/>
            <ac:inkMk id="341" creationId="{094A265D-CFD2-9E5D-D3EC-F5E593B79E8E}"/>
          </ac:inkMkLst>
        </pc:inkChg>
        <pc:inkChg chg="add mod">
          <ac:chgData name="Venkatasubramanian, Mani V." userId="fbe5ce37-0145-4c31-b84a-b36f8beac5f3" providerId="ADAL" clId="{70E7C85C-6787-4774-BDBB-94954F5F257D}" dt="2023-02-23T15:56:30.644" v="450"/>
          <ac:inkMkLst>
            <pc:docMk/>
            <pc:sldMk cId="733453144" sldId="258"/>
            <ac:inkMk id="342" creationId="{CA1C5444-FD04-30E6-08B0-5C78F13603A9}"/>
          </ac:inkMkLst>
        </pc:inkChg>
        <pc:inkChg chg="add mod">
          <ac:chgData name="Venkatasubramanian, Mani V." userId="fbe5ce37-0145-4c31-b84a-b36f8beac5f3" providerId="ADAL" clId="{70E7C85C-6787-4774-BDBB-94954F5F257D}" dt="2023-02-23T15:56:30.644" v="450"/>
          <ac:inkMkLst>
            <pc:docMk/>
            <pc:sldMk cId="733453144" sldId="258"/>
            <ac:inkMk id="343" creationId="{453F63C9-FC41-BAC6-C676-1C0EF0040AC1}"/>
          </ac:inkMkLst>
        </pc:inkChg>
        <pc:inkChg chg="add mod">
          <ac:chgData name="Venkatasubramanian, Mani V." userId="fbe5ce37-0145-4c31-b84a-b36f8beac5f3" providerId="ADAL" clId="{70E7C85C-6787-4774-BDBB-94954F5F257D}" dt="2023-02-23T15:56:30.644" v="450"/>
          <ac:inkMkLst>
            <pc:docMk/>
            <pc:sldMk cId="733453144" sldId="258"/>
            <ac:inkMk id="344" creationId="{BF407AEB-5B99-A45D-A84D-96DE9F8CCEAC}"/>
          </ac:inkMkLst>
        </pc:inkChg>
        <pc:inkChg chg="add mod">
          <ac:chgData name="Venkatasubramanian, Mani V." userId="fbe5ce37-0145-4c31-b84a-b36f8beac5f3" providerId="ADAL" clId="{70E7C85C-6787-4774-BDBB-94954F5F257D}" dt="2023-02-23T15:56:30.644" v="450"/>
          <ac:inkMkLst>
            <pc:docMk/>
            <pc:sldMk cId="733453144" sldId="258"/>
            <ac:inkMk id="345" creationId="{734881D6-46E2-F5C8-64E6-8CB00F19D195}"/>
          </ac:inkMkLst>
        </pc:inkChg>
        <pc:inkChg chg="add mod">
          <ac:chgData name="Venkatasubramanian, Mani V." userId="fbe5ce37-0145-4c31-b84a-b36f8beac5f3" providerId="ADAL" clId="{70E7C85C-6787-4774-BDBB-94954F5F257D}" dt="2023-02-23T15:56:30.644" v="450"/>
          <ac:inkMkLst>
            <pc:docMk/>
            <pc:sldMk cId="733453144" sldId="258"/>
            <ac:inkMk id="346" creationId="{B2DD1968-9E92-0F2D-2724-3984BF1134F2}"/>
          </ac:inkMkLst>
        </pc:inkChg>
        <pc:inkChg chg="add mod">
          <ac:chgData name="Venkatasubramanian, Mani V." userId="fbe5ce37-0145-4c31-b84a-b36f8beac5f3" providerId="ADAL" clId="{70E7C85C-6787-4774-BDBB-94954F5F257D}" dt="2023-02-23T15:56:30.644" v="450"/>
          <ac:inkMkLst>
            <pc:docMk/>
            <pc:sldMk cId="733453144" sldId="258"/>
            <ac:inkMk id="347" creationId="{59570B71-5D34-1823-7BED-8EADF3FBA716}"/>
          </ac:inkMkLst>
        </pc:inkChg>
        <pc:inkChg chg="add mod">
          <ac:chgData name="Venkatasubramanian, Mani V." userId="fbe5ce37-0145-4c31-b84a-b36f8beac5f3" providerId="ADAL" clId="{70E7C85C-6787-4774-BDBB-94954F5F257D}" dt="2023-02-23T15:57:32.248" v="459"/>
          <ac:inkMkLst>
            <pc:docMk/>
            <pc:sldMk cId="733453144" sldId="258"/>
            <ac:inkMk id="349" creationId="{1D66E240-78D1-9F3A-D8C1-4FC0875A2801}"/>
          </ac:inkMkLst>
        </pc:inkChg>
        <pc:inkChg chg="add mod">
          <ac:chgData name="Venkatasubramanian, Mani V." userId="fbe5ce37-0145-4c31-b84a-b36f8beac5f3" providerId="ADAL" clId="{70E7C85C-6787-4774-BDBB-94954F5F257D}" dt="2023-02-23T15:57:32.248" v="459"/>
          <ac:inkMkLst>
            <pc:docMk/>
            <pc:sldMk cId="733453144" sldId="258"/>
            <ac:inkMk id="350" creationId="{DD40EAAF-556C-3CD3-D280-540768932F04}"/>
          </ac:inkMkLst>
        </pc:inkChg>
        <pc:inkChg chg="add mod">
          <ac:chgData name="Venkatasubramanian, Mani V." userId="fbe5ce37-0145-4c31-b84a-b36f8beac5f3" providerId="ADAL" clId="{70E7C85C-6787-4774-BDBB-94954F5F257D}" dt="2023-02-23T15:57:32.248" v="459"/>
          <ac:inkMkLst>
            <pc:docMk/>
            <pc:sldMk cId="733453144" sldId="258"/>
            <ac:inkMk id="351" creationId="{C7A0CC3C-75F8-261F-97FA-37BF0B1D056A}"/>
          </ac:inkMkLst>
        </pc:inkChg>
        <pc:inkChg chg="add mod">
          <ac:chgData name="Venkatasubramanian, Mani V." userId="fbe5ce37-0145-4c31-b84a-b36f8beac5f3" providerId="ADAL" clId="{70E7C85C-6787-4774-BDBB-94954F5F257D}" dt="2023-02-23T15:57:32.248" v="459"/>
          <ac:inkMkLst>
            <pc:docMk/>
            <pc:sldMk cId="733453144" sldId="258"/>
            <ac:inkMk id="352" creationId="{75083AF4-9243-4637-ACC9-D0F5E935090B}"/>
          </ac:inkMkLst>
        </pc:inkChg>
        <pc:inkChg chg="add mod">
          <ac:chgData name="Venkatasubramanian, Mani V." userId="fbe5ce37-0145-4c31-b84a-b36f8beac5f3" providerId="ADAL" clId="{70E7C85C-6787-4774-BDBB-94954F5F257D}" dt="2023-02-23T15:57:32.248" v="459"/>
          <ac:inkMkLst>
            <pc:docMk/>
            <pc:sldMk cId="733453144" sldId="258"/>
            <ac:inkMk id="353" creationId="{58D764AD-1BA1-306B-779A-472515DA3AA5}"/>
          </ac:inkMkLst>
        </pc:inkChg>
        <pc:inkChg chg="add mod">
          <ac:chgData name="Venkatasubramanian, Mani V." userId="fbe5ce37-0145-4c31-b84a-b36f8beac5f3" providerId="ADAL" clId="{70E7C85C-6787-4774-BDBB-94954F5F257D}" dt="2023-02-23T15:57:32.248" v="459"/>
          <ac:inkMkLst>
            <pc:docMk/>
            <pc:sldMk cId="733453144" sldId="258"/>
            <ac:inkMk id="354" creationId="{8F65CB19-95D6-839F-9D39-B2032070F037}"/>
          </ac:inkMkLst>
        </pc:inkChg>
        <pc:inkChg chg="add mod">
          <ac:chgData name="Venkatasubramanian, Mani V." userId="fbe5ce37-0145-4c31-b84a-b36f8beac5f3" providerId="ADAL" clId="{70E7C85C-6787-4774-BDBB-94954F5F257D}" dt="2023-02-23T15:57:32.248" v="459"/>
          <ac:inkMkLst>
            <pc:docMk/>
            <pc:sldMk cId="733453144" sldId="258"/>
            <ac:inkMk id="355" creationId="{C2CF51D4-B8BD-B146-AD84-6FD98C6D7008}"/>
          </ac:inkMkLst>
        </pc:inkChg>
        <pc:inkChg chg="add mod">
          <ac:chgData name="Venkatasubramanian, Mani V." userId="fbe5ce37-0145-4c31-b84a-b36f8beac5f3" providerId="ADAL" clId="{70E7C85C-6787-4774-BDBB-94954F5F257D}" dt="2023-02-23T15:57:32.248" v="459"/>
          <ac:inkMkLst>
            <pc:docMk/>
            <pc:sldMk cId="733453144" sldId="258"/>
            <ac:inkMk id="356" creationId="{8AE37746-C62E-A149-16F8-3CDB94D610CD}"/>
          </ac:inkMkLst>
        </pc:inkChg>
        <pc:inkChg chg="add mod">
          <ac:chgData name="Venkatasubramanian, Mani V." userId="fbe5ce37-0145-4c31-b84a-b36f8beac5f3" providerId="ADAL" clId="{70E7C85C-6787-4774-BDBB-94954F5F257D}" dt="2023-02-23T15:57:40.947" v="467"/>
          <ac:inkMkLst>
            <pc:docMk/>
            <pc:sldMk cId="733453144" sldId="258"/>
            <ac:inkMk id="358" creationId="{A389F3E0-5EDB-67E4-6A7B-FDE99E828422}"/>
          </ac:inkMkLst>
        </pc:inkChg>
        <pc:inkChg chg="add mod">
          <ac:chgData name="Venkatasubramanian, Mani V." userId="fbe5ce37-0145-4c31-b84a-b36f8beac5f3" providerId="ADAL" clId="{70E7C85C-6787-4774-BDBB-94954F5F257D}" dt="2023-02-23T15:57:40.947" v="467"/>
          <ac:inkMkLst>
            <pc:docMk/>
            <pc:sldMk cId="733453144" sldId="258"/>
            <ac:inkMk id="359" creationId="{3A596A4F-9DE7-119E-9CB2-F20C82CCD092}"/>
          </ac:inkMkLst>
        </pc:inkChg>
        <pc:inkChg chg="add mod">
          <ac:chgData name="Venkatasubramanian, Mani V." userId="fbe5ce37-0145-4c31-b84a-b36f8beac5f3" providerId="ADAL" clId="{70E7C85C-6787-4774-BDBB-94954F5F257D}" dt="2023-02-23T15:57:40.947" v="467"/>
          <ac:inkMkLst>
            <pc:docMk/>
            <pc:sldMk cId="733453144" sldId="258"/>
            <ac:inkMk id="360" creationId="{472EE83A-F6C9-5733-8C46-C541F205C213}"/>
          </ac:inkMkLst>
        </pc:inkChg>
        <pc:inkChg chg="add mod">
          <ac:chgData name="Venkatasubramanian, Mani V." userId="fbe5ce37-0145-4c31-b84a-b36f8beac5f3" providerId="ADAL" clId="{70E7C85C-6787-4774-BDBB-94954F5F257D}" dt="2023-02-23T15:57:40.947" v="467"/>
          <ac:inkMkLst>
            <pc:docMk/>
            <pc:sldMk cId="733453144" sldId="258"/>
            <ac:inkMk id="361" creationId="{7EDE3650-70AE-37EA-28C0-1FB01B1A048A}"/>
          </ac:inkMkLst>
        </pc:inkChg>
        <pc:inkChg chg="add mod">
          <ac:chgData name="Venkatasubramanian, Mani V." userId="fbe5ce37-0145-4c31-b84a-b36f8beac5f3" providerId="ADAL" clId="{70E7C85C-6787-4774-BDBB-94954F5F257D}" dt="2023-02-23T15:57:40.947" v="467"/>
          <ac:inkMkLst>
            <pc:docMk/>
            <pc:sldMk cId="733453144" sldId="258"/>
            <ac:inkMk id="362" creationId="{D3664D25-5085-7AE2-FCD0-B70EF856871A}"/>
          </ac:inkMkLst>
        </pc:inkChg>
        <pc:inkChg chg="add mod">
          <ac:chgData name="Venkatasubramanian, Mani V." userId="fbe5ce37-0145-4c31-b84a-b36f8beac5f3" providerId="ADAL" clId="{70E7C85C-6787-4774-BDBB-94954F5F257D}" dt="2023-02-23T15:57:40.947" v="467"/>
          <ac:inkMkLst>
            <pc:docMk/>
            <pc:sldMk cId="733453144" sldId="258"/>
            <ac:inkMk id="363" creationId="{50844BD0-533A-FED2-E0ED-3DD27FA62118}"/>
          </ac:inkMkLst>
        </pc:inkChg>
        <pc:inkChg chg="add mod">
          <ac:chgData name="Venkatasubramanian, Mani V." userId="fbe5ce37-0145-4c31-b84a-b36f8beac5f3" providerId="ADAL" clId="{70E7C85C-6787-4774-BDBB-94954F5F257D}" dt="2023-02-23T15:57:40.947" v="467"/>
          <ac:inkMkLst>
            <pc:docMk/>
            <pc:sldMk cId="733453144" sldId="258"/>
            <ac:inkMk id="364" creationId="{06A06442-323C-2915-3B93-4657B4D7B86C}"/>
          </ac:inkMkLst>
        </pc:inkChg>
      </pc:sldChg>
      <pc:sldChg chg="addSp delSp modSp add del mod">
        <pc:chgData name="Venkatasubramanian, Mani V." userId="fbe5ce37-0145-4c31-b84a-b36f8beac5f3" providerId="ADAL" clId="{70E7C85C-6787-4774-BDBB-94954F5F257D}" dt="2023-02-23T16:21:26.565" v="1318"/>
        <pc:sldMkLst>
          <pc:docMk/>
          <pc:sldMk cId="1172947868" sldId="259"/>
        </pc:sldMkLst>
        <pc:grpChg chg="add del mod">
          <ac:chgData name="Venkatasubramanian, Mani V." userId="fbe5ce37-0145-4c31-b84a-b36f8beac5f3" providerId="ADAL" clId="{70E7C85C-6787-4774-BDBB-94954F5F257D}" dt="2023-02-23T15:43:07.260" v="10" actId="478"/>
          <ac:grpSpMkLst>
            <pc:docMk/>
            <pc:sldMk cId="1172947868" sldId="259"/>
            <ac:grpSpMk id="5" creationId="{CF89A25E-B8CA-FA0E-A53E-14969D862C78}"/>
          </ac:grpSpMkLst>
        </pc:grpChg>
        <pc:grpChg chg="del">
          <ac:chgData name="Venkatasubramanian, Mani V." userId="fbe5ce37-0145-4c31-b84a-b36f8beac5f3" providerId="ADAL" clId="{70E7C85C-6787-4774-BDBB-94954F5F257D}" dt="2023-02-23T15:43:07.260" v="10" actId="478"/>
          <ac:grpSpMkLst>
            <pc:docMk/>
            <pc:sldMk cId="1172947868" sldId="259"/>
            <ac:grpSpMk id="43" creationId="{35AEE50F-70B7-5ADF-226F-BF06FAF77E72}"/>
          </ac:grpSpMkLst>
        </pc:grpChg>
        <pc:grpChg chg="del">
          <ac:chgData name="Venkatasubramanian, Mani V." userId="fbe5ce37-0145-4c31-b84a-b36f8beac5f3" providerId="ADAL" clId="{70E7C85C-6787-4774-BDBB-94954F5F257D}" dt="2023-02-23T15:43:07.260" v="10" actId="478"/>
          <ac:grpSpMkLst>
            <pc:docMk/>
            <pc:sldMk cId="1172947868" sldId="259"/>
            <ac:grpSpMk id="52" creationId="{874B24EE-FE86-3476-E686-1B0E6E88DF71}"/>
          </ac:grpSpMkLst>
        </pc:grpChg>
        <pc:grpChg chg="del">
          <ac:chgData name="Venkatasubramanian, Mani V." userId="fbe5ce37-0145-4c31-b84a-b36f8beac5f3" providerId="ADAL" clId="{70E7C85C-6787-4774-BDBB-94954F5F257D}" dt="2023-02-23T15:43:07.260" v="10" actId="478"/>
          <ac:grpSpMkLst>
            <pc:docMk/>
            <pc:sldMk cId="1172947868" sldId="259"/>
            <ac:grpSpMk id="71" creationId="{46CCCB5C-F2AC-EB9E-BDBD-A3B2C31E22A3}"/>
          </ac:grpSpMkLst>
        </pc:grpChg>
        <pc:grpChg chg="del">
          <ac:chgData name="Venkatasubramanian, Mani V." userId="fbe5ce37-0145-4c31-b84a-b36f8beac5f3" providerId="ADAL" clId="{70E7C85C-6787-4774-BDBB-94954F5F257D}" dt="2023-02-23T15:43:07.260" v="10" actId="478"/>
          <ac:grpSpMkLst>
            <pc:docMk/>
            <pc:sldMk cId="1172947868" sldId="259"/>
            <ac:grpSpMk id="72" creationId="{121AB7C9-0F94-2275-CF07-5A8F614B1225}"/>
          </ac:grpSpMkLst>
        </pc:grpChg>
        <pc:grpChg chg="del">
          <ac:chgData name="Venkatasubramanian, Mani V." userId="fbe5ce37-0145-4c31-b84a-b36f8beac5f3" providerId="ADAL" clId="{70E7C85C-6787-4774-BDBB-94954F5F257D}" dt="2023-02-23T15:43:07.260" v="10" actId="478"/>
          <ac:grpSpMkLst>
            <pc:docMk/>
            <pc:sldMk cId="1172947868" sldId="259"/>
            <ac:grpSpMk id="100" creationId="{7F27A5A2-F45C-5779-098F-BED556268B70}"/>
          </ac:grpSpMkLst>
        </pc:grpChg>
        <pc:grpChg chg="del">
          <ac:chgData name="Venkatasubramanian, Mani V." userId="fbe5ce37-0145-4c31-b84a-b36f8beac5f3" providerId="ADAL" clId="{70E7C85C-6787-4774-BDBB-94954F5F257D}" dt="2023-02-23T15:43:07.260" v="10" actId="478"/>
          <ac:grpSpMkLst>
            <pc:docMk/>
            <pc:sldMk cId="1172947868" sldId="259"/>
            <ac:grpSpMk id="111" creationId="{E8D0DAD0-DED0-8A87-EFF7-EBD0B2D00CB0}"/>
          </ac:grpSpMkLst>
        </pc:grpChg>
        <pc:grpChg chg="del">
          <ac:chgData name="Venkatasubramanian, Mani V." userId="fbe5ce37-0145-4c31-b84a-b36f8beac5f3" providerId="ADAL" clId="{70E7C85C-6787-4774-BDBB-94954F5F257D}" dt="2023-02-23T15:43:07.260" v="10" actId="478"/>
          <ac:grpSpMkLst>
            <pc:docMk/>
            <pc:sldMk cId="1172947868" sldId="259"/>
            <ac:grpSpMk id="121" creationId="{ACEFCDAC-9616-04D0-A9E9-59E5DF9A775F}"/>
          </ac:grpSpMkLst>
        </pc:grpChg>
        <pc:grpChg chg="del">
          <ac:chgData name="Venkatasubramanian, Mani V." userId="fbe5ce37-0145-4c31-b84a-b36f8beac5f3" providerId="ADAL" clId="{70E7C85C-6787-4774-BDBB-94954F5F257D}" dt="2023-02-23T15:43:07.260" v="10" actId="478"/>
          <ac:grpSpMkLst>
            <pc:docMk/>
            <pc:sldMk cId="1172947868" sldId="259"/>
            <ac:grpSpMk id="131" creationId="{A7CF9CAF-AA94-98B2-A201-68DF0410CB80}"/>
          </ac:grpSpMkLst>
        </pc:grpChg>
        <pc:grpChg chg="del">
          <ac:chgData name="Venkatasubramanian, Mani V." userId="fbe5ce37-0145-4c31-b84a-b36f8beac5f3" providerId="ADAL" clId="{70E7C85C-6787-4774-BDBB-94954F5F257D}" dt="2023-02-23T15:43:07.260" v="10" actId="478"/>
          <ac:grpSpMkLst>
            <pc:docMk/>
            <pc:sldMk cId="1172947868" sldId="259"/>
            <ac:grpSpMk id="135" creationId="{9BC9E82B-BC9C-3A4B-C333-1CD46B970D97}"/>
          </ac:grpSpMkLst>
        </pc:grpChg>
        <pc:grpChg chg="del">
          <ac:chgData name="Venkatasubramanian, Mani V." userId="fbe5ce37-0145-4c31-b84a-b36f8beac5f3" providerId="ADAL" clId="{70E7C85C-6787-4774-BDBB-94954F5F257D}" dt="2023-02-23T15:43:07.260" v="10" actId="478"/>
          <ac:grpSpMkLst>
            <pc:docMk/>
            <pc:sldMk cId="1172947868" sldId="259"/>
            <ac:grpSpMk id="138" creationId="{DA921436-A247-93BC-49D0-2C80584EEF71}"/>
          </ac:grpSpMkLst>
        </pc:grpChg>
        <pc:grpChg chg="del mod">
          <ac:chgData name="Venkatasubramanian, Mani V." userId="fbe5ce37-0145-4c31-b84a-b36f8beac5f3" providerId="ADAL" clId="{70E7C85C-6787-4774-BDBB-94954F5F257D}" dt="2023-02-23T16:14:16.100" v="1104"/>
          <ac:grpSpMkLst>
            <pc:docMk/>
            <pc:sldMk cId="1172947868" sldId="259"/>
            <ac:grpSpMk id="154" creationId="{D51C3608-BCC3-C6B7-76B4-8BCCC8083E41}"/>
          </ac:grpSpMkLst>
        </pc:grpChg>
        <pc:grpChg chg="del mod">
          <ac:chgData name="Venkatasubramanian, Mani V." userId="fbe5ce37-0145-4c31-b84a-b36f8beac5f3" providerId="ADAL" clId="{70E7C85C-6787-4774-BDBB-94954F5F257D}" dt="2023-02-23T16:14:18.435" v="1108"/>
          <ac:grpSpMkLst>
            <pc:docMk/>
            <pc:sldMk cId="1172947868" sldId="259"/>
            <ac:grpSpMk id="159" creationId="{05B35444-DD6D-9C44-8305-CFECC06228D8}"/>
          </ac:grpSpMkLst>
        </pc:grpChg>
        <pc:grpChg chg="del mod">
          <ac:chgData name="Venkatasubramanian, Mani V." userId="fbe5ce37-0145-4c31-b84a-b36f8beac5f3" providerId="ADAL" clId="{70E7C85C-6787-4774-BDBB-94954F5F257D}" dt="2023-02-23T16:14:22.170" v="1115"/>
          <ac:grpSpMkLst>
            <pc:docMk/>
            <pc:sldMk cId="1172947868" sldId="259"/>
            <ac:grpSpMk id="163" creationId="{B96E401D-A101-386D-FE80-A76A8C7C310E}"/>
          </ac:grpSpMkLst>
        </pc:grpChg>
        <pc:grpChg chg="del mod">
          <ac:chgData name="Venkatasubramanian, Mani V." userId="fbe5ce37-0145-4c31-b84a-b36f8beac5f3" providerId="ADAL" clId="{70E7C85C-6787-4774-BDBB-94954F5F257D}" dt="2023-02-23T16:14:22.170" v="1115"/>
          <ac:grpSpMkLst>
            <pc:docMk/>
            <pc:sldMk cId="1172947868" sldId="259"/>
            <ac:grpSpMk id="170" creationId="{2D9E13BF-BC24-E9A5-44E4-C30B2241DDD0}"/>
          </ac:grpSpMkLst>
        </pc:grpChg>
        <pc:grpChg chg="del mod">
          <ac:chgData name="Venkatasubramanian, Mani V." userId="fbe5ce37-0145-4c31-b84a-b36f8beac5f3" providerId="ADAL" clId="{70E7C85C-6787-4774-BDBB-94954F5F257D}" dt="2023-02-23T16:14:26.334" v="1122"/>
          <ac:grpSpMkLst>
            <pc:docMk/>
            <pc:sldMk cId="1172947868" sldId="259"/>
            <ac:grpSpMk id="171" creationId="{667BF69E-8F8B-3CDA-008B-7A0397F24F3C}"/>
          </ac:grpSpMkLst>
        </pc:grpChg>
        <pc:grpChg chg="del mod">
          <ac:chgData name="Venkatasubramanian, Mani V." userId="fbe5ce37-0145-4c31-b84a-b36f8beac5f3" providerId="ADAL" clId="{70E7C85C-6787-4774-BDBB-94954F5F257D}" dt="2023-02-23T16:14:29.190" v="1125"/>
          <ac:grpSpMkLst>
            <pc:docMk/>
            <pc:sldMk cId="1172947868" sldId="259"/>
            <ac:grpSpMk id="178" creationId="{8A5E5F86-1646-F9AA-4F55-92CB5EE3992E}"/>
          </ac:grpSpMkLst>
        </pc:grpChg>
        <pc:grpChg chg="del mod">
          <ac:chgData name="Venkatasubramanian, Mani V." userId="fbe5ce37-0145-4c31-b84a-b36f8beac5f3" providerId="ADAL" clId="{70E7C85C-6787-4774-BDBB-94954F5F257D}" dt="2023-02-23T16:15:20.399" v="1186"/>
          <ac:grpSpMkLst>
            <pc:docMk/>
            <pc:sldMk cId="1172947868" sldId="259"/>
            <ac:grpSpMk id="181" creationId="{B14E84A3-51CD-9FA2-F6B2-F9F048B94346}"/>
          </ac:grpSpMkLst>
        </pc:grpChg>
        <pc:grpChg chg="add del mod">
          <ac:chgData name="Venkatasubramanian, Mani V." userId="fbe5ce37-0145-4c31-b84a-b36f8beac5f3" providerId="ADAL" clId="{70E7C85C-6787-4774-BDBB-94954F5F257D}" dt="2023-02-23T16:15:00.640" v="1150"/>
          <ac:grpSpMkLst>
            <pc:docMk/>
            <pc:sldMk cId="1172947868" sldId="259"/>
            <ac:grpSpMk id="186" creationId="{FC9865EF-9302-44DD-0783-671D42733F40}"/>
          </ac:grpSpMkLst>
        </pc:grpChg>
        <pc:grpChg chg="add del mod">
          <ac:chgData name="Venkatasubramanian, Mani V." userId="fbe5ce37-0145-4c31-b84a-b36f8beac5f3" providerId="ADAL" clId="{70E7C85C-6787-4774-BDBB-94954F5F257D}" dt="2023-02-23T16:14:59.465" v="1144"/>
          <ac:grpSpMkLst>
            <pc:docMk/>
            <pc:sldMk cId="1172947868" sldId="259"/>
            <ac:grpSpMk id="192" creationId="{14CD92FB-D1E9-9894-D965-B2CED1596898}"/>
          </ac:grpSpMkLst>
        </pc:grpChg>
        <pc:grpChg chg="mod">
          <ac:chgData name="Venkatasubramanian, Mani V." userId="fbe5ce37-0145-4c31-b84a-b36f8beac5f3" providerId="ADAL" clId="{70E7C85C-6787-4774-BDBB-94954F5F257D}" dt="2023-02-23T16:14:58.910" v="1141"/>
          <ac:grpSpMkLst>
            <pc:docMk/>
            <pc:sldMk cId="1172947868" sldId="259"/>
            <ac:grpSpMk id="195" creationId="{579DD737-6246-F43F-4DF1-2D9BDE611CFC}"/>
          </ac:grpSpMkLst>
        </pc:grpChg>
        <pc:grpChg chg="del mod">
          <ac:chgData name="Venkatasubramanian, Mani V." userId="fbe5ce37-0145-4c31-b84a-b36f8beac5f3" providerId="ADAL" clId="{70E7C85C-6787-4774-BDBB-94954F5F257D}" dt="2023-02-23T16:15:20.399" v="1186"/>
          <ac:grpSpMkLst>
            <pc:docMk/>
            <pc:sldMk cId="1172947868" sldId="259"/>
            <ac:grpSpMk id="203" creationId="{BA5A5A9D-4C34-0623-C75B-B3D4A8AEB529}"/>
          </ac:grpSpMkLst>
        </pc:grpChg>
        <pc:grpChg chg="del mod">
          <ac:chgData name="Venkatasubramanian, Mani V." userId="fbe5ce37-0145-4c31-b84a-b36f8beac5f3" providerId="ADAL" clId="{70E7C85C-6787-4774-BDBB-94954F5F257D}" dt="2023-02-23T16:15:20.399" v="1186"/>
          <ac:grpSpMkLst>
            <pc:docMk/>
            <pc:sldMk cId="1172947868" sldId="259"/>
            <ac:grpSpMk id="211" creationId="{A30A2506-E501-3A90-B03E-B5326B06B5C7}"/>
          </ac:grpSpMkLst>
        </pc:grpChg>
        <pc:grpChg chg="del mod">
          <ac:chgData name="Venkatasubramanian, Mani V." userId="fbe5ce37-0145-4c31-b84a-b36f8beac5f3" providerId="ADAL" clId="{70E7C85C-6787-4774-BDBB-94954F5F257D}" dt="2023-02-23T16:21:26.565" v="1318"/>
          <ac:grpSpMkLst>
            <pc:docMk/>
            <pc:sldMk cId="1172947868" sldId="259"/>
            <ac:grpSpMk id="229" creationId="{3F4B17F5-F028-A95A-12BC-377E92FA5AF0}"/>
          </ac:grpSpMkLst>
        </pc:grpChg>
        <pc:grpChg chg="del mod">
          <ac:chgData name="Venkatasubramanian, Mani V." userId="fbe5ce37-0145-4c31-b84a-b36f8beac5f3" providerId="ADAL" clId="{70E7C85C-6787-4774-BDBB-94954F5F257D}" dt="2023-02-23T16:15:30.669" v="1207"/>
          <ac:grpSpMkLst>
            <pc:docMk/>
            <pc:sldMk cId="1172947868" sldId="259"/>
            <ac:grpSpMk id="239" creationId="{C6A98EF5-DAF4-CCFD-0A73-074CC23B390F}"/>
          </ac:grpSpMkLst>
        </pc:grpChg>
        <pc:grpChg chg="del mod">
          <ac:chgData name="Venkatasubramanian, Mani V." userId="fbe5ce37-0145-4c31-b84a-b36f8beac5f3" providerId="ADAL" clId="{70E7C85C-6787-4774-BDBB-94954F5F257D}" dt="2023-02-23T16:15:35.260" v="1220"/>
          <ac:grpSpMkLst>
            <pc:docMk/>
            <pc:sldMk cId="1172947868" sldId="259"/>
            <ac:grpSpMk id="250" creationId="{406EA487-DC51-B8B0-133E-94BE755FAAF1}"/>
          </ac:grpSpMkLst>
        </pc:grpChg>
        <pc:grpChg chg="del mod">
          <ac:chgData name="Venkatasubramanian, Mani V." userId="fbe5ce37-0145-4c31-b84a-b36f8beac5f3" providerId="ADAL" clId="{70E7C85C-6787-4774-BDBB-94954F5F257D}" dt="2023-02-23T16:18:32.714" v="1257"/>
          <ac:grpSpMkLst>
            <pc:docMk/>
            <pc:sldMk cId="1172947868" sldId="259"/>
            <ac:grpSpMk id="251" creationId="{339456B1-0308-68AC-B0E1-C2AA85C5A5DE}"/>
          </ac:grpSpMkLst>
        </pc:grpChg>
        <pc:grpChg chg="mod">
          <ac:chgData name="Venkatasubramanian, Mani V." userId="fbe5ce37-0145-4c31-b84a-b36f8beac5f3" providerId="ADAL" clId="{70E7C85C-6787-4774-BDBB-94954F5F257D}" dt="2023-02-23T16:15:35.260" v="1220"/>
          <ac:grpSpMkLst>
            <pc:docMk/>
            <pc:sldMk cId="1172947868" sldId="259"/>
            <ac:grpSpMk id="264" creationId="{24DE1A32-AFE4-3401-364D-152F6A88767E}"/>
          </ac:grpSpMkLst>
        </pc:grpChg>
        <pc:grpChg chg="del mod">
          <ac:chgData name="Venkatasubramanian, Mani V." userId="fbe5ce37-0145-4c31-b84a-b36f8beac5f3" providerId="ADAL" clId="{70E7C85C-6787-4774-BDBB-94954F5F257D}" dt="2023-02-23T16:18:32.714" v="1257"/>
          <ac:grpSpMkLst>
            <pc:docMk/>
            <pc:sldMk cId="1172947868" sldId="259"/>
            <ac:grpSpMk id="271" creationId="{45EDD5C6-5691-AAA6-BE61-8090A0173976}"/>
          </ac:grpSpMkLst>
        </pc:grpChg>
        <pc:grpChg chg="del mod">
          <ac:chgData name="Venkatasubramanian, Mani V." userId="fbe5ce37-0145-4c31-b84a-b36f8beac5f3" providerId="ADAL" clId="{70E7C85C-6787-4774-BDBB-94954F5F257D}" dt="2023-02-23T16:19:59.769" v="1304"/>
          <ac:grpSpMkLst>
            <pc:docMk/>
            <pc:sldMk cId="1172947868" sldId="259"/>
            <ac:grpSpMk id="283" creationId="{A54794BC-3626-D008-11C9-2D04512B2D67}"/>
          </ac:grpSpMkLst>
        </pc:grpChg>
        <pc:grpChg chg="del mod">
          <ac:chgData name="Venkatasubramanian, Mani V." userId="fbe5ce37-0145-4c31-b84a-b36f8beac5f3" providerId="ADAL" clId="{70E7C85C-6787-4774-BDBB-94954F5F257D}" dt="2023-02-23T16:19:31.694" v="1276"/>
          <ac:grpSpMkLst>
            <pc:docMk/>
            <pc:sldMk cId="1172947868" sldId="259"/>
            <ac:grpSpMk id="292" creationId="{0E098E74-5028-79C0-5F56-11DD6BDDCC13}"/>
          </ac:grpSpMkLst>
        </pc:grpChg>
        <pc:grpChg chg="del mod">
          <ac:chgData name="Venkatasubramanian, Mani V." userId="fbe5ce37-0145-4c31-b84a-b36f8beac5f3" providerId="ADAL" clId="{70E7C85C-6787-4774-BDBB-94954F5F257D}" dt="2023-02-23T16:19:49.609" v="1292"/>
          <ac:grpSpMkLst>
            <pc:docMk/>
            <pc:sldMk cId="1172947868" sldId="259"/>
            <ac:grpSpMk id="302" creationId="{0E694015-7BA9-3A9B-5BF4-EE3C5B8A4274}"/>
          </ac:grpSpMkLst>
        </pc:grpChg>
        <pc:grpChg chg="del mod">
          <ac:chgData name="Venkatasubramanian, Mani V." userId="fbe5ce37-0145-4c31-b84a-b36f8beac5f3" providerId="ADAL" clId="{70E7C85C-6787-4774-BDBB-94954F5F257D}" dt="2023-02-23T16:21:26.565" v="1318"/>
          <ac:grpSpMkLst>
            <pc:docMk/>
            <pc:sldMk cId="1172947868" sldId="259"/>
            <ac:grpSpMk id="313" creationId="{74FE9294-3A0F-A03C-E510-8945B7F31F14}"/>
          </ac:grpSpMkLst>
        </pc:grpChg>
        <pc:grpChg chg="del mod">
          <ac:chgData name="Venkatasubramanian, Mani V." userId="fbe5ce37-0145-4c31-b84a-b36f8beac5f3" providerId="ADAL" clId="{70E7C85C-6787-4774-BDBB-94954F5F257D}" dt="2023-02-23T16:19:49.609" v="1292"/>
          <ac:grpSpMkLst>
            <pc:docMk/>
            <pc:sldMk cId="1172947868" sldId="259"/>
            <ac:grpSpMk id="318" creationId="{23895ACF-F9A0-36F3-4534-471B2059EF6E}"/>
          </ac:grpSpMkLst>
        </pc:grpChg>
        <pc:grpChg chg="del mod">
          <ac:chgData name="Venkatasubramanian, Mani V." userId="fbe5ce37-0145-4c31-b84a-b36f8beac5f3" providerId="ADAL" clId="{70E7C85C-6787-4774-BDBB-94954F5F257D}" dt="2023-02-23T16:21:26.565" v="1318"/>
          <ac:grpSpMkLst>
            <pc:docMk/>
            <pc:sldMk cId="1172947868" sldId="259"/>
            <ac:grpSpMk id="319" creationId="{4C031BC5-71F4-5E55-1BB1-49389A7A9F60}"/>
          </ac:grpSpMkLst>
        </pc:grpChg>
        <pc:grpChg chg="mod">
          <ac:chgData name="Venkatasubramanian, Mani V." userId="fbe5ce37-0145-4c31-b84a-b36f8beac5f3" providerId="ADAL" clId="{70E7C85C-6787-4774-BDBB-94954F5F257D}" dt="2023-02-23T16:19:59.769" v="1304"/>
          <ac:grpSpMkLst>
            <pc:docMk/>
            <pc:sldMk cId="1172947868" sldId="259"/>
            <ac:grpSpMk id="331" creationId="{A915C4E0-C1D1-CA04-9051-C0220898537F}"/>
          </ac:grpSpMkLst>
        </pc:grpChg>
        <pc:grpChg chg="del mod">
          <ac:chgData name="Venkatasubramanian, Mani V." userId="fbe5ce37-0145-4c31-b84a-b36f8beac5f3" providerId="ADAL" clId="{70E7C85C-6787-4774-BDBB-94954F5F257D}" dt="2023-02-23T16:21:15.503" v="1316"/>
          <ac:grpSpMkLst>
            <pc:docMk/>
            <pc:sldMk cId="1172947868" sldId="259"/>
            <ac:grpSpMk id="340" creationId="{FB73A5E5-ACC2-3836-CB6B-CE41E4AEE0D7}"/>
          </ac:grpSpMkLst>
        </pc:grpChg>
        <pc:grpChg chg="del mod">
          <ac:chgData name="Venkatasubramanian, Mani V." userId="fbe5ce37-0145-4c31-b84a-b36f8beac5f3" providerId="ADAL" clId="{70E7C85C-6787-4774-BDBB-94954F5F257D}" dt="2023-02-23T16:21:26.565" v="1318"/>
          <ac:grpSpMkLst>
            <pc:docMk/>
            <pc:sldMk cId="1172947868" sldId="259"/>
            <ac:grpSpMk id="343" creationId="{B5265C16-C1A5-9679-C1B3-7C3485519FC5}"/>
          </ac:grpSpMkLst>
        </pc:grpChg>
        <pc:grpChg chg="mod">
          <ac:chgData name="Venkatasubramanian, Mani V." userId="fbe5ce37-0145-4c31-b84a-b36f8beac5f3" providerId="ADAL" clId="{70E7C85C-6787-4774-BDBB-94954F5F257D}" dt="2023-02-23T16:21:26.565" v="1318"/>
          <ac:grpSpMkLst>
            <pc:docMk/>
            <pc:sldMk cId="1172947868" sldId="259"/>
            <ac:grpSpMk id="345" creationId="{05D33A9A-8078-7A50-4DEF-4C15E4715583}"/>
          </ac:grpSpMkLst>
        </pc:grpChg>
        <pc:inkChg chg="mod">
          <ac:chgData name="Venkatasubramanian, Mani V." userId="fbe5ce37-0145-4c31-b84a-b36f8beac5f3" providerId="ADAL" clId="{70E7C85C-6787-4774-BDBB-94954F5F257D}" dt="2023-02-23T15:43:06.791" v="9" actId="571"/>
          <ac:inkMkLst>
            <pc:docMk/>
            <pc:sldMk cId="1172947868" sldId="259"/>
            <ac:inkMk id="8" creationId="{5747A3F5-7B3D-B878-FE2C-E34880031102}"/>
          </ac:inkMkLst>
        </pc:inkChg>
        <pc:inkChg chg="mod">
          <ac:chgData name="Venkatasubramanian, Mani V." userId="fbe5ce37-0145-4c31-b84a-b36f8beac5f3" providerId="ADAL" clId="{70E7C85C-6787-4774-BDBB-94954F5F257D}" dt="2023-02-23T15:43:06.791" v="9" actId="571"/>
          <ac:inkMkLst>
            <pc:docMk/>
            <pc:sldMk cId="1172947868" sldId="259"/>
            <ac:inkMk id="15" creationId="{205B5930-4300-E02A-0A76-1E668A3386C3}"/>
          </ac:inkMkLst>
        </pc:inkChg>
        <pc:inkChg chg="mod">
          <ac:chgData name="Venkatasubramanian, Mani V." userId="fbe5ce37-0145-4c31-b84a-b36f8beac5f3" providerId="ADAL" clId="{70E7C85C-6787-4774-BDBB-94954F5F257D}" dt="2023-02-23T15:43:06.791" v="9" actId="571"/>
          <ac:inkMkLst>
            <pc:docMk/>
            <pc:sldMk cId="1172947868" sldId="259"/>
            <ac:inkMk id="21" creationId="{580A1C2D-2CE2-700A-B6A1-7E6907B78192}"/>
          </ac:inkMkLst>
        </pc:inkChg>
        <pc:inkChg chg="del">
          <ac:chgData name="Venkatasubramanian, Mani V." userId="fbe5ce37-0145-4c31-b84a-b36f8beac5f3" providerId="ADAL" clId="{70E7C85C-6787-4774-BDBB-94954F5F257D}" dt="2023-02-23T15:43:07.260" v="10" actId="478"/>
          <ac:inkMkLst>
            <pc:docMk/>
            <pc:sldMk cId="1172947868" sldId="259"/>
            <ac:inkMk id="34" creationId="{109C08B8-8BFE-789A-CA61-F1F11FD94279}"/>
          </ac:inkMkLst>
        </pc:inkChg>
        <pc:inkChg chg="mod">
          <ac:chgData name="Venkatasubramanian, Mani V." userId="fbe5ce37-0145-4c31-b84a-b36f8beac5f3" providerId="ADAL" clId="{70E7C85C-6787-4774-BDBB-94954F5F257D}" dt="2023-02-23T15:43:06.791" v="9" actId="571"/>
          <ac:inkMkLst>
            <pc:docMk/>
            <pc:sldMk cId="1172947868" sldId="259"/>
            <ac:inkMk id="42" creationId="{BBD3A626-D4D8-16D9-2D2E-8F00644F668C}"/>
          </ac:inkMkLst>
        </pc:inkChg>
        <pc:inkChg chg="mod">
          <ac:chgData name="Venkatasubramanian, Mani V." userId="fbe5ce37-0145-4c31-b84a-b36f8beac5f3" providerId="ADAL" clId="{70E7C85C-6787-4774-BDBB-94954F5F257D}" dt="2023-02-23T15:43:06.791" v="9" actId="571"/>
          <ac:inkMkLst>
            <pc:docMk/>
            <pc:sldMk cId="1172947868" sldId="259"/>
            <ac:inkMk id="79" creationId="{1276E87E-6402-3606-3672-C8F5E5323B76}"/>
          </ac:inkMkLst>
        </pc:inkChg>
        <pc:inkChg chg="mod">
          <ac:chgData name="Venkatasubramanian, Mani V." userId="fbe5ce37-0145-4c31-b84a-b36f8beac5f3" providerId="ADAL" clId="{70E7C85C-6787-4774-BDBB-94954F5F257D}" dt="2023-02-23T15:43:06.791" v="9" actId="571"/>
          <ac:inkMkLst>
            <pc:docMk/>
            <pc:sldMk cId="1172947868" sldId="259"/>
            <ac:inkMk id="82" creationId="{AFC532B4-4CEE-F5D3-EE8E-54FE3F0BE217}"/>
          </ac:inkMkLst>
        </pc:inkChg>
        <pc:inkChg chg="mod">
          <ac:chgData name="Venkatasubramanian, Mani V." userId="fbe5ce37-0145-4c31-b84a-b36f8beac5f3" providerId="ADAL" clId="{70E7C85C-6787-4774-BDBB-94954F5F257D}" dt="2023-02-23T15:43:06.791" v="9" actId="571"/>
          <ac:inkMkLst>
            <pc:docMk/>
            <pc:sldMk cId="1172947868" sldId="259"/>
            <ac:inkMk id="99" creationId="{09B139DA-9217-610C-0BE6-E5C6BCF0705B}"/>
          </ac:inkMkLst>
        </pc:inkChg>
        <pc:inkChg chg="mod">
          <ac:chgData name="Venkatasubramanian, Mani V." userId="fbe5ce37-0145-4c31-b84a-b36f8beac5f3" providerId="ADAL" clId="{70E7C85C-6787-4774-BDBB-94954F5F257D}" dt="2023-02-23T15:43:06.791" v="9" actId="571"/>
          <ac:inkMkLst>
            <pc:docMk/>
            <pc:sldMk cId="1172947868" sldId="259"/>
            <ac:inkMk id="110" creationId="{93BB078F-77B4-CC80-FAA2-1EB1E3DEB41E}"/>
          </ac:inkMkLst>
        </pc:inkChg>
        <pc:inkChg chg="mod">
          <ac:chgData name="Venkatasubramanian, Mani V." userId="fbe5ce37-0145-4c31-b84a-b36f8beac5f3" providerId="ADAL" clId="{70E7C85C-6787-4774-BDBB-94954F5F257D}" dt="2023-02-23T15:43:06.791" v="9" actId="571"/>
          <ac:inkMkLst>
            <pc:docMk/>
            <pc:sldMk cId="1172947868" sldId="259"/>
            <ac:inkMk id="139" creationId="{88A54240-F7B7-C490-5568-885192F8C846}"/>
          </ac:inkMkLst>
        </pc:inkChg>
        <pc:inkChg chg="mod">
          <ac:chgData name="Venkatasubramanian, Mani V." userId="fbe5ce37-0145-4c31-b84a-b36f8beac5f3" providerId="ADAL" clId="{70E7C85C-6787-4774-BDBB-94954F5F257D}" dt="2023-02-23T15:43:06.791" v="9" actId="571"/>
          <ac:inkMkLst>
            <pc:docMk/>
            <pc:sldMk cId="1172947868" sldId="259"/>
            <ac:inkMk id="140" creationId="{30FD62E8-D9F3-77B9-023E-D87004283AF5}"/>
          </ac:inkMkLst>
        </pc:inkChg>
        <pc:inkChg chg="mod">
          <ac:chgData name="Venkatasubramanian, Mani V." userId="fbe5ce37-0145-4c31-b84a-b36f8beac5f3" providerId="ADAL" clId="{70E7C85C-6787-4774-BDBB-94954F5F257D}" dt="2023-02-23T15:43:06.791" v="9" actId="571"/>
          <ac:inkMkLst>
            <pc:docMk/>
            <pc:sldMk cId="1172947868" sldId="259"/>
            <ac:inkMk id="141" creationId="{0AC5AB9F-6F6E-894C-C551-DD57276C19BC}"/>
          </ac:inkMkLst>
        </pc:inkChg>
        <pc:inkChg chg="mod">
          <ac:chgData name="Venkatasubramanian, Mani V." userId="fbe5ce37-0145-4c31-b84a-b36f8beac5f3" providerId="ADAL" clId="{70E7C85C-6787-4774-BDBB-94954F5F257D}" dt="2023-02-23T15:43:06.791" v="9" actId="571"/>
          <ac:inkMkLst>
            <pc:docMk/>
            <pc:sldMk cId="1172947868" sldId="259"/>
            <ac:inkMk id="142" creationId="{E9942397-C476-9A77-C11A-80E943214C83}"/>
          </ac:inkMkLst>
        </pc:inkChg>
        <pc:inkChg chg="mod">
          <ac:chgData name="Venkatasubramanian, Mani V." userId="fbe5ce37-0145-4c31-b84a-b36f8beac5f3" providerId="ADAL" clId="{70E7C85C-6787-4774-BDBB-94954F5F257D}" dt="2023-02-23T15:43:06.791" v="9" actId="571"/>
          <ac:inkMkLst>
            <pc:docMk/>
            <pc:sldMk cId="1172947868" sldId="259"/>
            <ac:inkMk id="143" creationId="{08D7C114-1759-1E8E-E095-99C082210DC6}"/>
          </ac:inkMkLst>
        </pc:inkChg>
        <pc:inkChg chg="mod">
          <ac:chgData name="Venkatasubramanian, Mani V." userId="fbe5ce37-0145-4c31-b84a-b36f8beac5f3" providerId="ADAL" clId="{70E7C85C-6787-4774-BDBB-94954F5F257D}" dt="2023-02-23T15:43:06.791" v="9" actId="571"/>
          <ac:inkMkLst>
            <pc:docMk/>
            <pc:sldMk cId="1172947868" sldId="259"/>
            <ac:inkMk id="144" creationId="{9B9A4D24-521F-E4EA-4565-644DE1E06662}"/>
          </ac:inkMkLst>
        </pc:inkChg>
        <pc:inkChg chg="mod">
          <ac:chgData name="Venkatasubramanian, Mani V." userId="fbe5ce37-0145-4c31-b84a-b36f8beac5f3" providerId="ADAL" clId="{70E7C85C-6787-4774-BDBB-94954F5F257D}" dt="2023-02-23T15:43:06.791" v="9" actId="571"/>
          <ac:inkMkLst>
            <pc:docMk/>
            <pc:sldMk cId="1172947868" sldId="259"/>
            <ac:inkMk id="145" creationId="{AA683B30-4AEB-73F5-9EDD-66367A031BBB}"/>
          </ac:inkMkLst>
        </pc:inkChg>
        <pc:inkChg chg="mod">
          <ac:chgData name="Venkatasubramanian, Mani V." userId="fbe5ce37-0145-4c31-b84a-b36f8beac5f3" providerId="ADAL" clId="{70E7C85C-6787-4774-BDBB-94954F5F257D}" dt="2023-02-23T15:43:06.791" v="9" actId="571"/>
          <ac:inkMkLst>
            <pc:docMk/>
            <pc:sldMk cId="1172947868" sldId="259"/>
            <ac:inkMk id="146" creationId="{25159B2B-68E8-A167-8729-E0799E2866B1}"/>
          </ac:inkMkLst>
        </pc:inkChg>
        <pc:inkChg chg="mod">
          <ac:chgData name="Venkatasubramanian, Mani V." userId="fbe5ce37-0145-4c31-b84a-b36f8beac5f3" providerId="ADAL" clId="{70E7C85C-6787-4774-BDBB-94954F5F257D}" dt="2023-02-23T15:43:06.791" v="9" actId="571"/>
          <ac:inkMkLst>
            <pc:docMk/>
            <pc:sldMk cId="1172947868" sldId="259"/>
            <ac:inkMk id="147" creationId="{208E24EB-BC92-03D4-B295-8963C16A228B}"/>
          </ac:inkMkLst>
        </pc:inkChg>
        <pc:inkChg chg="mod">
          <ac:chgData name="Venkatasubramanian, Mani V." userId="fbe5ce37-0145-4c31-b84a-b36f8beac5f3" providerId="ADAL" clId="{70E7C85C-6787-4774-BDBB-94954F5F257D}" dt="2023-02-23T15:43:06.791" v="9" actId="571"/>
          <ac:inkMkLst>
            <pc:docMk/>
            <pc:sldMk cId="1172947868" sldId="259"/>
            <ac:inkMk id="148" creationId="{0E98C6BD-A9B5-361E-9B2E-3E9A3F3A529C}"/>
          </ac:inkMkLst>
        </pc:inkChg>
        <pc:inkChg chg="mod">
          <ac:chgData name="Venkatasubramanian, Mani V." userId="fbe5ce37-0145-4c31-b84a-b36f8beac5f3" providerId="ADAL" clId="{70E7C85C-6787-4774-BDBB-94954F5F257D}" dt="2023-02-23T15:43:06.791" v="9" actId="571"/>
          <ac:inkMkLst>
            <pc:docMk/>
            <pc:sldMk cId="1172947868" sldId="259"/>
            <ac:inkMk id="149" creationId="{204D0FEB-E53D-7B08-E106-91A586A46184}"/>
          </ac:inkMkLst>
        </pc:inkChg>
        <pc:inkChg chg="mod">
          <ac:chgData name="Venkatasubramanian, Mani V." userId="fbe5ce37-0145-4c31-b84a-b36f8beac5f3" providerId="ADAL" clId="{70E7C85C-6787-4774-BDBB-94954F5F257D}" dt="2023-02-23T15:43:06.791" v="9" actId="571"/>
          <ac:inkMkLst>
            <pc:docMk/>
            <pc:sldMk cId="1172947868" sldId="259"/>
            <ac:inkMk id="150" creationId="{6F6BB7A0-798D-8BD1-B6D7-4FEEEFBC05CD}"/>
          </ac:inkMkLst>
        </pc:inkChg>
        <pc:inkChg chg="mod">
          <ac:chgData name="Venkatasubramanian, Mani V." userId="fbe5ce37-0145-4c31-b84a-b36f8beac5f3" providerId="ADAL" clId="{70E7C85C-6787-4774-BDBB-94954F5F257D}" dt="2023-02-23T15:43:06.791" v="9" actId="571"/>
          <ac:inkMkLst>
            <pc:docMk/>
            <pc:sldMk cId="1172947868" sldId="259"/>
            <ac:inkMk id="151" creationId="{F8783CF1-2836-0205-EB29-AF5FA7E556A3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152" creationId="{57DC209A-2FBA-E437-4E7A-03015B0E7A4B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153" creationId="{48173C94-3D13-37CA-E58C-4469E22153BE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155" creationId="{8DB49DB0-B0C9-AD24-060C-422B4D4F4B78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156" creationId="{49CA1A6C-20E6-C123-AC6A-0FFEFCD24A3E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157" creationId="{4F446BBD-2CA3-E7A1-7E75-C890B3319792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158" creationId="{A1788242-8F7D-8A6F-6B0B-CAC5E6EAA1E6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160" creationId="{761627A0-3915-8B26-433F-1138B467042D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161" creationId="{9F75E3B7-901E-B999-A7BE-944674FBCB7E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162" creationId="{432FE3CB-1F10-1775-4180-37A83F9B25DF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164" creationId="{8423BCB7-5055-4378-5A22-D6EF2F839055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165" creationId="{31109114-1683-7F2F-A236-34D2083DF0B5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166" creationId="{D99EF53F-62AA-4096-3331-0B09734E24C1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167" creationId="{7629FA96-803B-6A8B-3BCE-C5472E846A77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168" creationId="{5A08FF98-751C-F385-E361-2F6796033C40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169" creationId="{A73EA2EF-8975-0F0F-FA65-944D76412AA6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172" creationId="{1C616D6E-2A0A-FA50-796C-7904114CADB0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173" creationId="{1F1B0BC9-939A-E231-FB42-86E2813EC391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174" creationId="{4EA6371F-993F-4BB5-C78D-832227062824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175" creationId="{F4995370-5A22-8CEE-BF03-1127C0B9BB12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176" creationId="{3BACCE14-DE76-032D-8B2D-4B2205EC2E4C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177" creationId="{DCBFA89B-6C18-0F05-2400-3E6194F4156D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179" creationId="{96780045-E1AF-68F1-CE6A-8024504B11BB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180" creationId="{D210025C-82DA-5947-3BD9-0E021118901D}"/>
          </ac:inkMkLst>
        </pc:inkChg>
        <pc:inkChg chg="add mod">
          <ac:chgData name="Venkatasubramanian, Mani V." userId="fbe5ce37-0145-4c31-b84a-b36f8beac5f3" providerId="ADAL" clId="{70E7C85C-6787-4774-BDBB-94954F5F257D}" dt="2023-02-23T16:15:00.640" v="1150"/>
          <ac:inkMkLst>
            <pc:docMk/>
            <pc:sldMk cId="1172947868" sldId="259"/>
            <ac:inkMk id="182" creationId="{1A8B0478-31CB-AB7E-9F63-172BFC95C472}"/>
          </ac:inkMkLst>
        </pc:inkChg>
        <pc:inkChg chg="add del mod">
          <ac:chgData name="Venkatasubramanian, Mani V." userId="fbe5ce37-0145-4c31-b84a-b36f8beac5f3" providerId="ADAL" clId="{70E7C85C-6787-4774-BDBB-94954F5F257D}" dt="2023-02-23T16:15:01.410" v="1152" actId="9405"/>
          <ac:inkMkLst>
            <pc:docMk/>
            <pc:sldMk cId="1172947868" sldId="259"/>
            <ac:inkMk id="183" creationId="{095229EF-576D-6C9E-E170-17051BBE1B32}"/>
          </ac:inkMkLst>
        </pc:inkChg>
        <pc:inkChg chg="add del mod">
          <ac:chgData name="Venkatasubramanian, Mani V." userId="fbe5ce37-0145-4c31-b84a-b36f8beac5f3" providerId="ADAL" clId="{70E7C85C-6787-4774-BDBB-94954F5F257D}" dt="2023-02-23T16:15:00.880" v="1151" actId="9405"/>
          <ac:inkMkLst>
            <pc:docMk/>
            <pc:sldMk cId="1172947868" sldId="259"/>
            <ac:inkMk id="184" creationId="{97660408-EE38-6924-0D8A-15A3568CB61C}"/>
          </ac:inkMkLst>
        </pc:inkChg>
        <pc:inkChg chg="add del mod">
          <ac:chgData name="Venkatasubramanian, Mani V." userId="fbe5ce37-0145-4c31-b84a-b36f8beac5f3" providerId="ADAL" clId="{70E7C85C-6787-4774-BDBB-94954F5F257D}" dt="2023-02-23T16:15:00.640" v="1150"/>
          <ac:inkMkLst>
            <pc:docMk/>
            <pc:sldMk cId="1172947868" sldId="259"/>
            <ac:inkMk id="185" creationId="{1E86D33A-D78C-3B02-76E8-3896EA66AF95}"/>
          </ac:inkMkLst>
        </pc:inkChg>
        <pc:inkChg chg="add del mod">
          <ac:chgData name="Venkatasubramanian, Mani V." userId="fbe5ce37-0145-4c31-b84a-b36f8beac5f3" providerId="ADAL" clId="{70E7C85C-6787-4774-BDBB-94954F5F257D}" dt="2023-02-23T16:15:00.432" v="1148" actId="9405"/>
          <ac:inkMkLst>
            <pc:docMk/>
            <pc:sldMk cId="1172947868" sldId="259"/>
            <ac:inkMk id="187" creationId="{DD5278D3-8A58-5475-2C65-424761390A13}"/>
          </ac:inkMkLst>
        </pc:inkChg>
        <pc:inkChg chg="add del mod">
          <ac:chgData name="Venkatasubramanian, Mani V." userId="fbe5ce37-0145-4c31-b84a-b36f8beac5f3" providerId="ADAL" clId="{70E7C85C-6787-4774-BDBB-94954F5F257D}" dt="2023-02-23T16:15:00.195" v="1147" actId="9405"/>
          <ac:inkMkLst>
            <pc:docMk/>
            <pc:sldMk cId="1172947868" sldId="259"/>
            <ac:inkMk id="188" creationId="{EAA1760E-7317-8524-FB58-AD2F4966868C}"/>
          </ac:inkMkLst>
        </pc:inkChg>
        <pc:inkChg chg="add del mod">
          <ac:chgData name="Venkatasubramanian, Mani V." userId="fbe5ce37-0145-4c31-b84a-b36f8beac5f3" providerId="ADAL" clId="{70E7C85C-6787-4774-BDBB-94954F5F257D}" dt="2023-02-23T16:14:59.970" v="1146" actId="9405"/>
          <ac:inkMkLst>
            <pc:docMk/>
            <pc:sldMk cId="1172947868" sldId="259"/>
            <ac:inkMk id="189" creationId="{AC7206EA-9372-3305-1B16-7C92368B3C95}"/>
          </ac:inkMkLst>
        </pc:inkChg>
        <pc:inkChg chg="add del mod">
          <ac:chgData name="Venkatasubramanian, Mani V." userId="fbe5ce37-0145-4c31-b84a-b36f8beac5f3" providerId="ADAL" clId="{70E7C85C-6787-4774-BDBB-94954F5F257D}" dt="2023-02-23T16:14:59.706" v="1145" actId="9405"/>
          <ac:inkMkLst>
            <pc:docMk/>
            <pc:sldMk cId="1172947868" sldId="259"/>
            <ac:inkMk id="190" creationId="{1CCC8979-B8E0-AE7F-41BD-BA2BB83EA323}"/>
          </ac:inkMkLst>
        </pc:inkChg>
        <pc:inkChg chg="add del mod">
          <ac:chgData name="Venkatasubramanian, Mani V." userId="fbe5ce37-0145-4c31-b84a-b36f8beac5f3" providerId="ADAL" clId="{70E7C85C-6787-4774-BDBB-94954F5F257D}" dt="2023-02-23T16:14:59.465" v="1144"/>
          <ac:inkMkLst>
            <pc:docMk/>
            <pc:sldMk cId="1172947868" sldId="259"/>
            <ac:inkMk id="191" creationId="{281DA723-00B8-E870-E0E0-C270F275961F}"/>
          </ac:inkMkLst>
        </pc:inkChg>
        <pc:inkChg chg="add del">
          <ac:chgData name="Venkatasubramanian, Mani V." userId="fbe5ce37-0145-4c31-b84a-b36f8beac5f3" providerId="ADAL" clId="{70E7C85C-6787-4774-BDBB-94954F5F257D}" dt="2023-02-23T16:14:59.180" v="1142" actId="9405"/>
          <ac:inkMkLst>
            <pc:docMk/>
            <pc:sldMk cId="1172947868" sldId="259"/>
            <ac:inkMk id="193" creationId="{E08121C2-09D3-46F3-0488-816EB8AD2750}"/>
          </ac:inkMkLst>
        </pc:inkChg>
        <pc:inkChg chg="add del mod">
          <ac:chgData name="Venkatasubramanian, Mani V." userId="fbe5ce37-0145-4c31-b84a-b36f8beac5f3" providerId="ADAL" clId="{70E7C85C-6787-4774-BDBB-94954F5F257D}" dt="2023-02-23T16:14:58.910" v="1141"/>
          <ac:inkMkLst>
            <pc:docMk/>
            <pc:sldMk cId="1172947868" sldId="259"/>
            <ac:inkMk id="194" creationId="{8F1B90C1-F561-508D-A86F-751D42CFCD88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196" creationId="{51BFBFD7-A452-4E58-D0EB-C481FFCAECA6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197" creationId="{BC9ADD1C-6AFC-D777-4452-499E55B3BB4B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198" creationId="{6A60739B-9854-D82F-E683-B38E8C4C1425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199" creationId="{12C44934-75B7-57AA-A615-F07C7D6EBE96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200" creationId="{8D210210-BDDD-80F6-9174-2823E5F15730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201" creationId="{D9C24271-DD7A-9FB6-5ADD-2009C4AAE54F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202" creationId="{C49AA4AC-1AFF-B8DB-AAF9-6494A2378415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204" creationId="{727AC77E-FFCC-A57C-7906-AA70F5F38FBC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205" creationId="{AC7F370C-42B2-D59E-BD22-C0F63CD448DE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206" creationId="{087E6E40-8244-94E9-F16D-2694E3EC4421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207" creationId="{6F2C39D6-E044-5AC2-D8EA-611B8E2751CC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208" creationId="{C5FB421F-A52A-35B3-95EB-1994833946DF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209" creationId="{D6839C6B-C19F-C5C8-2EF1-39155FE18842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210" creationId="{BE80824A-91B5-CAB0-0B6A-1771A91E8FB7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212" creationId="{EB26C767-1F1A-C69D-0BB3-8FB0C479052C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213" creationId="{1BD44A85-05F4-ABAF-31D0-85E6A8D0640B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214" creationId="{0392254E-5045-A17B-4F2F-C3054D4619F0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215" creationId="{8DDB365B-A214-1454-7590-FE30509B947D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216" creationId="{A0AE0FDD-0261-2A26-E01F-11571567CD4D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217" creationId="{F3EE0186-729F-E51C-4255-49F111322617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218" creationId="{A64CDAE5-15AC-7CB0-0959-17EF54F88BCE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219" creationId="{A406E1D9-4266-0B2A-A077-09AC157C1CA0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220" creationId="{D0A2A599-4844-3DBC-6800-C97F4B3B2ECF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221" creationId="{5E50E90F-0776-D744-25F5-42C623551A53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222" creationId="{1C7D1F32-1D81-1251-8AEB-2294B0281C74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223" creationId="{886A779F-E223-0A9E-7388-59C9CC142882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224" creationId="{FF095D87-6F36-F595-FF4C-9B2259996F9F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225" creationId="{7F58B74B-9901-5923-FA84-3DFA35ADF253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226" creationId="{767FD42D-6CEC-1089-46FC-12568A7D0309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227" creationId="{F488882F-46D4-4A36-DFEE-A2DC7014A85B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228" creationId="{D05F6205-08B8-03EC-6AE7-EC2C3C0EE35D}"/>
          </ac:inkMkLst>
        </pc:inkChg>
        <pc:inkChg chg="add mod">
          <ac:chgData name="Venkatasubramanian, Mani V." userId="fbe5ce37-0145-4c31-b84a-b36f8beac5f3" providerId="ADAL" clId="{70E7C85C-6787-4774-BDBB-94954F5F257D}" dt="2023-02-23T16:19:59.769" v="1304"/>
          <ac:inkMkLst>
            <pc:docMk/>
            <pc:sldMk cId="1172947868" sldId="259"/>
            <ac:inkMk id="230" creationId="{C538D858-3582-FD25-4AA4-98E8448A26B9}"/>
          </ac:inkMkLst>
        </pc:inkChg>
        <pc:inkChg chg="add mod">
          <ac:chgData name="Venkatasubramanian, Mani V." userId="fbe5ce37-0145-4c31-b84a-b36f8beac5f3" providerId="ADAL" clId="{70E7C85C-6787-4774-BDBB-94954F5F257D}" dt="2023-02-23T16:19:59.769" v="1304"/>
          <ac:inkMkLst>
            <pc:docMk/>
            <pc:sldMk cId="1172947868" sldId="259"/>
            <ac:inkMk id="231" creationId="{16D5CD12-1F69-B0EC-B09F-F65E4B479F11}"/>
          </ac:inkMkLst>
        </pc:inkChg>
        <pc:inkChg chg="add mod">
          <ac:chgData name="Venkatasubramanian, Mani V." userId="fbe5ce37-0145-4c31-b84a-b36f8beac5f3" providerId="ADAL" clId="{70E7C85C-6787-4774-BDBB-94954F5F257D}" dt="2023-02-23T16:19:59.769" v="1304"/>
          <ac:inkMkLst>
            <pc:docMk/>
            <pc:sldMk cId="1172947868" sldId="259"/>
            <ac:inkMk id="232" creationId="{00A042A3-75FF-EA49-5030-141A97B284EA}"/>
          </ac:inkMkLst>
        </pc:inkChg>
        <pc:inkChg chg="add mod">
          <ac:chgData name="Venkatasubramanian, Mani V." userId="fbe5ce37-0145-4c31-b84a-b36f8beac5f3" providerId="ADAL" clId="{70E7C85C-6787-4774-BDBB-94954F5F257D}" dt="2023-02-23T16:19:59.769" v="1304"/>
          <ac:inkMkLst>
            <pc:docMk/>
            <pc:sldMk cId="1172947868" sldId="259"/>
            <ac:inkMk id="233" creationId="{7ABC786C-F494-592C-C6D5-E53A40102DC4}"/>
          </ac:inkMkLst>
        </pc:inkChg>
        <pc:inkChg chg="add mod">
          <ac:chgData name="Venkatasubramanian, Mani V." userId="fbe5ce37-0145-4c31-b84a-b36f8beac5f3" providerId="ADAL" clId="{70E7C85C-6787-4774-BDBB-94954F5F257D}" dt="2023-02-23T16:19:59.769" v="1304"/>
          <ac:inkMkLst>
            <pc:docMk/>
            <pc:sldMk cId="1172947868" sldId="259"/>
            <ac:inkMk id="234" creationId="{FAB81662-64F5-5080-19F0-31CC5DB89DBB}"/>
          </ac:inkMkLst>
        </pc:inkChg>
        <pc:inkChg chg="add mod">
          <ac:chgData name="Venkatasubramanian, Mani V." userId="fbe5ce37-0145-4c31-b84a-b36f8beac5f3" providerId="ADAL" clId="{70E7C85C-6787-4774-BDBB-94954F5F257D}" dt="2023-02-23T16:19:59.769" v="1304"/>
          <ac:inkMkLst>
            <pc:docMk/>
            <pc:sldMk cId="1172947868" sldId="259"/>
            <ac:inkMk id="235" creationId="{F30B3177-1D85-4EFB-9C40-D5A18238C5E2}"/>
          </ac:inkMkLst>
        </pc:inkChg>
        <pc:inkChg chg="add mod">
          <ac:chgData name="Venkatasubramanian, Mani V." userId="fbe5ce37-0145-4c31-b84a-b36f8beac5f3" providerId="ADAL" clId="{70E7C85C-6787-4774-BDBB-94954F5F257D}" dt="2023-02-23T16:19:59.769" v="1304"/>
          <ac:inkMkLst>
            <pc:docMk/>
            <pc:sldMk cId="1172947868" sldId="259"/>
            <ac:inkMk id="236" creationId="{E1859F90-0EBE-3C86-D660-239610CC6ED8}"/>
          </ac:inkMkLst>
        </pc:inkChg>
        <pc:inkChg chg="add mod">
          <ac:chgData name="Venkatasubramanian, Mani V." userId="fbe5ce37-0145-4c31-b84a-b36f8beac5f3" providerId="ADAL" clId="{70E7C85C-6787-4774-BDBB-94954F5F257D}" dt="2023-02-23T16:19:59.769" v="1304"/>
          <ac:inkMkLst>
            <pc:docMk/>
            <pc:sldMk cId="1172947868" sldId="259"/>
            <ac:inkMk id="237" creationId="{C11DDAB6-936F-EFD7-2DF2-432B9FAE9D3B}"/>
          </ac:inkMkLst>
        </pc:inkChg>
        <pc:inkChg chg="add mod">
          <ac:chgData name="Venkatasubramanian, Mani V." userId="fbe5ce37-0145-4c31-b84a-b36f8beac5f3" providerId="ADAL" clId="{70E7C85C-6787-4774-BDBB-94954F5F257D}" dt="2023-02-23T16:19:59.769" v="1304"/>
          <ac:inkMkLst>
            <pc:docMk/>
            <pc:sldMk cId="1172947868" sldId="259"/>
            <ac:inkMk id="238" creationId="{43BEAB8C-6AA5-2984-D586-FC1B583FB1FE}"/>
          </ac:inkMkLst>
        </pc:inkChg>
        <pc:inkChg chg="add mod">
          <ac:chgData name="Venkatasubramanian, Mani V." userId="fbe5ce37-0145-4c31-b84a-b36f8beac5f3" providerId="ADAL" clId="{70E7C85C-6787-4774-BDBB-94954F5F257D}" dt="2023-02-23T16:19:59.769" v="1304"/>
          <ac:inkMkLst>
            <pc:docMk/>
            <pc:sldMk cId="1172947868" sldId="259"/>
            <ac:inkMk id="240" creationId="{86432CF1-B5BF-E7C0-0A8E-1FA315786C58}"/>
          </ac:inkMkLst>
        </pc:inkChg>
        <pc:inkChg chg="add mod">
          <ac:chgData name="Venkatasubramanian, Mani V." userId="fbe5ce37-0145-4c31-b84a-b36f8beac5f3" providerId="ADAL" clId="{70E7C85C-6787-4774-BDBB-94954F5F257D}" dt="2023-02-23T16:19:59.769" v="1304"/>
          <ac:inkMkLst>
            <pc:docMk/>
            <pc:sldMk cId="1172947868" sldId="259"/>
            <ac:inkMk id="241" creationId="{12BDCFB9-C3E2-8715-4889-551AB16942FA}"/>
          </ac:inkMkLst>
        </pc:inkChg>
        <pc:inkChg chg="add mod">
          <ac:chgData name="Venkatasubramanian, Mani V." userId="fbe5ce37-0145-4c31-b84a-b36f8beac5f3" providerId="ADAL" clId="{70E7C85C-6787-4774-BDBB-94954F5F257D}" dt="2023-02-23T16:19:59.769" v="1304"/>
          <ac:inkMkLst>
            <pc:docMk/>
            <pc:sldMk cId="1172947868" sldId="259"/>
            <ac:inkMk id="242" creationId="{BDA47B97-3AA7-2875-0ECC-BAD5C8B87269}"/>
          </ac:inkMkLst>
        </pc:inkChg>
        <pc:inkChg chg="add mod">
          <ac:chgData name="Venkatasubramanian, Mani V." userId="fbe5ce37-0145-4c31-b84a-b36f8beac5f3" providerId="ADAL" clId="{70E7C85C-6787-4774-BDBB-94954F5F257D}" dt="2023-02-23T16:19:59.769" v="1304"/>
          <ac:inkMkLst>
            <pc:docMk/>
            <pc:sldMk cId="1172947868" sldId="259"/>
            <ac:inkMk id="243" creationId="{1767218E-D2F6-74C7-6E09-56A19847FC34}"/>
          </ac:inkMkLst>
        </pc:inkChg>
        <pc:inkChg chg="add mod">
          <ac:chgData name="Venkatasubramanian, Mani V." userId="fbe5ce37-0145-4c31-b84a-b36f8beac5f3" providerId="ADAL" clId="{70E7C85C-6787-4774-BDBB-94954F5F257D}" dt="2023-02-23T16:19:59.769" v="1304"/>
          <ac:inkMkLst>
            <pc:docMk/>
            <pc:sldMk cId="1172947868" sldId="259"/>
            <ac:inkMk id="244" creationId="{1C9F897A-742D-4E78-4B13-0F39123F4955}"/>
          </ac:inkMkLst>
        </pc:inkChg>
        <pc:inkChg chg="add mod">
          <ac:chgData name="Venkatasubramanian, Mani V." userId="fbe5ce37-0145-4c31-b84a-b36f8beac5f3" providerId="ADAL" clId="{70E7C85C-6787-4774-BDBB-94954F5F257D}" dt="2023-02-23T16:15:35.260" v="1220"/>
          <ac:inkMkLst>
            <pc:docMk/>
            <pc:sldMk cId="1172947868" sldId="259"/>
            <ac:inkMk id="245" creationId="{D930DF3E-F779-41E3-D646-7EFD358C4F58}"/>
          </ac:inkMkLst>
        </pc:inkChg>
        <pc:inkChg chg="add mod">
          <ac:chgData name="Venkatasubramanian, Mani V." userId="fbe5ce37-0145-4c31-b84a-b36f8beac5f3" providerId="ADAL" clId="{70E7C85C-6787-4774-BDBB-94954F5F257D}" dt="2023-02-23T16:15:35.260" v="1220"/>
          <ac:inkMkLst>
            <pc:docMk/>
            <pc:sldMk cId="1172947868" sldId="259"/>
            <ac:inkMk id="246" creationId="{706F40A8-944D-7F82-9A84-F67FA9AEBE44}"/>
          </ac:inkMkLst>
        </pc:inkChg>
        <pc:inkChg chg="add mod">
          <ac:chgData name="Venkatasubramanian, Mani V." userId="fbe5ce37-0145-4c31-b84a-b36f8beac5f3" providerId="ADAL" clId="{70E7C85C-6787-4774-BDBB-94954F5F257D}" dt="2023-02-23T16:15:35.260" v="1220"/>
          <ac:inkMkLst>
            <pc:docMk/>
            <pc:sldMk cId="1172947868" sldId="259"/>
            <ac:inkMk id="247" creationId="{3406BD5D-2BAC-7D84-1E6A-E53D24F06B6D}"/>
          </ac:inkMkLst>
        </pc:inkChg>
        <pc:inkChg chg="add mod">
          <ac:chgData name="Venkatasubramanian, Mani V." userId="fbe5ce37-0145-4c31-b84a-b36f8beac5f3" providerId="ADAL" clId="{70E7C85C-6787-4774-BDBB-94954F5F257D}" dt="2023-02-23T16:15:35.260" v="1220"/>
          <ac:inkMkLst>
            <pc:docMk/>
            <pc:sldMk cId="1172947868" sldId="259"/>
            <ac:inkMk id="248" creationId="{6522D0C4-0BFD-78C2-D36A-23D9C61DA0FE}"/>
          </ac:inkMkLst>
        </pc:inkChg>
        <pc:inkChg chg="add mod">
          <ac:chgData name="Venkatasubramanian, Mani V." userId="fbe5ce37-0145-4c31-b84a-b36f8beac5f3" providerId="ADAL" clId="{70E7C85C-6787-4774-BDBB-94954F5F257D}" dt="2023-02-23T16:15:35.260" v="1220"/>
          <ac:inkMkLst>
            <pc:docMk/>
            <pc:sldMk cId="1172947868" sldId="259"/>
            <ac:inkMk id="249" creationId="{DA33D5B4-AF86-8FD7-8A7D-2FE396234A8C}"/>
          </ac:inkMkLst>
        </pc:inkChg>
        <pc:inkChg chg="add mod">
          <ac:chgData name="Venkatasubramanian, Mani V." userId="fbe5ce37-0145-4c31-b84a-b36f8beac5f3" providerId="ADAL" clId="{70E7C85C-6787-4774-BDBB-94954F5F257D}" dt="2023-02-23T16:15:35.260" v="1220"/>
          <ac:inkMkLst>
            <pc:docMk/>
            <pc:sldMk cId="1172947868" sldId="259"/>
            <ac:inkMk id="252" creationId="{E625A17C-3B9A-948F-7249-89FD3339E83B}"/>
          </ac:inkMkLst>
        </pc:inkChg>
        <pc:inkChg chg="add mod">
          <ac:chgData name="Venkatasubramanian, Mani V." userId="fbe5ce37-0145-4c31-b84a-b36f8beac5f3" providerId="ADAL" clId="{70E7C85C-6787-4774-BDBB-94954F5F257D}" dt="2023-02-23T16:15:35.260" v="1220"/>
          <ac:inkMkLst>
            <pc:docMk/>
            <pc:sldMk cId="1172947868" sldId="259"/>
            <ac:inkMk id="253" creationId="{9F53C9B6-8956-0CFB-8D5D-E7A6C6F3F9F8}"/>
          </ac:inkMkLst>
        </pc:inkChg>
        <pc:inkChg chg="add mod">
          <ac:chgData name="Venkatasubramanian, Mani V." userId="fbe5ce37-0145-4c31-b84a-b36f8beac5f3" providerId="ADAL" clId="{70E7C85C-6787-4774-BDBB-94954F5F257D}" dt="2023-02-23T16:15:35.260" v="1220"/>
          <ac:inkMkLst>
            <pc:docMk/>
            <pc:sldMk cId="1172947868" sldId="259"/>
            <ac:inkMk id="254" creationId="{538BABC4-C693-264F-3005-05CC4874612C}"/>
          </ac:inkMkLst>
        </pc:inkChg>
        <pc:inkChg chg="add mod">
          <ac:chgData name="Venkatasubramanian, Mani V." userId="fbe5ce37-0145-4c31-b84a-b36f8beac5f3" providerId="ADAL" clId="{70E7C85C-6787-4774-BDBB-94954F5F257D}" dt="2023-02-23T16:15:35.260" v="1220"/>
          <ac:inkMkLst>
            <pc:docMk/>
            <pc:sldMk cId="1172947868" sldId="259"/>
            <ac:inkMk id="255" creationId="{C68C585F-3239-C000-CDA7-1F9283989782}"/>
          </ac:inkMkLst>
        </pc:inkChg>
        <pc:inkChg chg="add mod">
          <ac:chgData name="Venkatasubramanian, Mani V." userId="fbe5ce37-0145-4c31-b84a-b36f8beac5f3" providerId="ADAL" clId="{70E7C85C-6787-4774-BDBB-94954F5F257D}" dt="2023-02-23T16:15:35.260" v="1220"/>
          <ac:inkMkLst>
            <pc:docMk/>
            <pc:sldMk cId="1172947868" sldId="259"/>
            <ac:inkMk id="256" creationId="{370A650D-C79D-4139-6013-FF86DB72AABC}"/>
          </ac:inkMkLst>
        </pc:inkChg>
        <pc:inkChg chg="add mod">
          <ac:chgData name="Venkatasubramanian, Mani V." userId="fbe5ce37-0145-4c31-b84a-b36f8beac5f3" providerId="ADAL" clId="{70E7C85C-6787-4774-BDBB-94954F5F257D}" dt="2023-02-23T16:15:35.260" v="1220"/>
          <ac:inkMkLst>
            <pc:docMk/>
            <pc:sldMk cId="1172947868" sldId="259"/>
            <ac:inkMk id="257" creationId="{1CA8E096-F369-4D0D-9E19-7CB9BB02F7A8}"/>
          </ac:inkMkLst>
        </pc:inkChg>
        <pc:inkChg chg="add mod">
          <ac:chgData name="Venkatasubramanian, Mani V." userId="fbe5ce37-0145-4c31-b84a-b36f8beac5f3" providerId="ADAL" clId="{70E7C85C-6787-4774-BDBB-94954F5F257D}" dt="2023-02-23T16:15:35.260" v="1220"/>
          <ac:inkMkLst>
            <pc:docMk/>
            <pc:sldMk cId="1172947868" sldId="259"/>
            <ac:inkMk id="258" creationId="{707484D2-A227-1B4B-4B2D-510186F669B3}"/>
          </ac:inkMkLst>
        </pc:inkChg>
        <pc:inkChg chg="add mod">
          <ac:chgData name="Venkatasubramanian, Mani V." userId="fbe5ce37-0145-4c31-b84a-b36f8beac5f3" providerId="ADAL" clId="{70E7C85C-6787-4774-BDBB-94954F5F257D}" dt="2023-02-23T16:15:35.260" v="1220"/>
          <ac:inkMkLst>
            <pc:docMk/>
            <pc:sldMk cId="1172947868" sldId="259"/>
            <ac:inkMk id="259" creationId="{8E82E56B-6CDE-A48C-C5A8-5A374F31B2CF}"/>
          </ac:inkMkLst>
        </pc:inkChg>
        <pc:inkChg chg="add mod">
          <ac:chgData name="Venkatasubramanian, Mani V." userId="fbe5ce37-0145-4c31-b84a-b36f8beac5f3" providerId="ADAL" clId="{70E7C85C-6787-4774-BDBB-94954F5F257D}" dt="2023-02-23T16:15:35.260" v="1220"/>
          <ac:inkMkLst>
            <pc:docMk/>
            <pc:sldMk cId="1172947868" sldId="259"/>
            <ac:inkMk id="260" creationId="{9E7754D0-B28E-C434-FDBD-854765AB56C1}"/>
          </ac:inkMkLst>
        </pc:inkChg>
        <pc:inkChg chg="add mod">
          <ac:chgData name="Venkatasubramanian, Mani V." userId="fbe5ce37-0145-4c31-b84a-b36f8beac5f3" providerId="ADAL" clId="{70E7C85C-6787-4774-BDBB-94954F5F257D}" dt="2023-02-23T16:15:35.260" v="1220"/>
          <ac:inkMkLst>
            <pc:docMk/>
            <pc:sldMk cId="1172947868" sldId="259"/>
            <ac:inkMk id="261" creationId="{7CD96E45-A460-6728-EB8E-9BEDC61E299D}"/>
          </ac:inkMkLst>
        </pc:inkChg>
        <pc:inkChg chg="add mod">
          <ac:chgData name="Venkatasubramanian, Mani V." userId="fbe5ce37-0145-4c31-b84a-b36f8beac5f3" providerId="ADAL" clId="{70E7C85C-6787-4774-BDBB-94954F5F257D}" dt="2023-02-23T16:15:35.260" v="1220"/>
          <ac:inkMkLst>
            <pc:docMk/>
            <pc:sldMk cId="1172947868" sldId="259"/>
            <ac:inkMk id="262" creationId="{EC424720-904F-98BF-6C4D-4C6F1821A18D}"/>
          </ac:inkMkLst>
        </pc:inkChg>
        <pc:inkChg chg="add mod">
          <ac:chgData name="Venkatasubramanian, Mani V." userId="fbe5ce37-0145-4c31-b84a-b36f8beac5f3" providerId="ADAL" clId="{70E7C85C-6787-4774-BDBB-94954F5F257D}" dt="2023-02-23T16:15:35.260" v="1220"/>
          <ac:inkMkLst>
            <pc:docMk/>
            <pc:sldMk cId="1172947868" sldId="259"/>
            <ac:inkMk id="263" creationId="{CB21CE89-508B-3ADD-89EA-9B7F028A73BA}"/>
          </ac:inkMkLst>
        </pc:inkChg>
        <pc:inkChg chg="add mod">
          <ac:chgData name="Venkatasubramanian, Mani V." userId="fbe5ce37-0145-4c31-b84a-b36f8beac5f3" providerId="ADAL" clId="{70E7C85C-6787-4774-BDBB-94954F5F257D}" dt="2023-02-23T16:19:59.769" v="1304"/>
          <ac:inkMkLst>
            <pc:docMk/>
            <pc:sldMk cId="1172947868" sldId="259"/>
            <ac:inkMk id="265" creationId="{6E65E2D9-38B2-06F1-BBAE-082E7C6B2E3B}"/>
          </ac:inkMkLst>
        </pc:inkChg>
        <pc:inkChg chg="add mod">
          <ac:chgData name="Venkatasubramanian, Mani V." userId="fbe5ce37-0145-4c31-b84a-b36f8beac5f3" providerId="ADAL" clId="{70E7C85C-6787-4774-BDBB-94954F5F257D}" dt="2023-02-23T16:19:59.769" v="1304"/>
          <ac:inkMkLst>
            <pc:docMk/>
            <pc:sldMk cId="1172947868" sldId="259"/>
            <ac:inkMk id="266" creationId="{ABF40EB2-66DE-151E-8279-7F26D4997A78}"/>
          </ac:inkMkLst>
        </pc:inkChg>
        <pc:inkChg chg="add mod">
          <ac:chgData name="Venkatasubramanian, Mani V." userId="fbe5ce37-0145-4c31-b84a-b36f8beac5f3" providerId="ADAL" clId="{70E7C85C-6787-4774-BDBB-94954F5F257D}" dt="2023-02-23T16:19:59.769" v="1304"/>
          <ac:inkMkLst>
            <pc:docMk/>
            <pc:sldMk cId="1172947868" sldId="259"/>
            <ac:inkMk id="267" creationId="{B7F52CCA-AD78-0F12-51E6-42406769917B}"/>
          </ac:inkMkLst>
        </pc:inkChg>
        <pc:inkChg chg="add mod">
          <ac:chgData name="Venkatasubramanian, Mani V." userId="fbe5ce37-0145-4c31-b84a-b36f8beac5f3" providerId="ADAL" clId="{70E7C85C-6787-4774-BDBB-94954F5F257D}" dt="2023-02-23T16:19:59.769" v="1304"/>
          <ac:inkMkLst>
            <pc:docMk/>
            <pc:sldMk cId="1172947868" sldId="259"/>
            <ac:inkMk id="268" creationId="{DAD929DB-89E9-C82B-D771-7A8E058A92EB}"/>
          </ac:inkMkLst>
        </pc:inkChg>
        <pc:inkChg chg="add mod">
          <ac:chgData name="Venkatasubramanian, Mani V." userId="fbe5ce37-0145-4c31-b84a-b36f8beac5f3" providerId="ADAL" clId="{70E7C85C-6787-4774-BDBB-94954F5F257D}" dt="2023-02-23T16:19:59.769" v="1304"/>
          <ac:inkMkLst>
            <pc:docMk/>
            <pc:sldMk cId="1172947868" sldId="259"/>
            <ac:inkMk id="269" creationId="{6601A8C1-E85C-0320-7708-0046C857CEE9}"/>
          </ac:inkMkLst>
        </pc:inkChg>
        <pc:inkChg chg="add mod">
          <ac:chgData name="Venkatasubramanian, Mani V." userId="fbe5ce37-0145-4c31-b84a-b36f8beac5f3" providerId="ADAL" clId="{70E7C85C-6787-4774-BDBB-94954F5F257D}" dt="2023-02-23T16:19:59.769" v="1304"/>
          <ac:inkMkLst>
            <pc:docMk/>
            <pc:sldMk cId="1172947868" sldId="259"/>
            <ac:inkMk id="270" creationId="{244112F7-5F2F-7782-A656-F6B7EE1BF112}"/>
          </ac:inkMkLst>
        </pc:inkChg>
        <pc:inkChg chg="add mod">
          <ac:chgData name="Venkatasubramanian, Mani V." userId="fbe5ce37-0145-4c31-b84a-b36f8beac5f3" providerId="ADAL" clId="{70E7C85C-6787-4774-BDBB-94954F5F257D}" dt="2023-02-23T16:19:59.769" v="1304"/>
          <ac:inkMkLst>
            <pc:docMk/>
            <pc:sldMk cId="1172947868" sldId="259"/>
            <ac:inkMk id="272" creationId="{031BAC63-64C0-3426-5783-D11568592D6E}"/>
          </ac:inkMkLst>
        </pc:inkChg>
        <pc:inkChg chg="add mod">
          <ac:chgData name="Venkatasubramanian, Mani V." userId="fbe5ce37-0145-4c31-b84a-b36f8beac5f3" providerId="ADAL" clId="{70E7C85C-6787-4774-BDBB-94954F5F257D}" dt="2023-02-23T16:19:59.769" v="1304"/>
          <ac:inkMkLst>
            <pc:docMk/>
            <pc:sldMk cId="1172947868" sldId="259"/>
            <ac:inkMk id="273" creationId="{25EAE3DE-239E-3AC4-28C5-E47F91F42F46}"/>
          </ac:inkMkLst>
        </pc:inkChg>
        <pc:inkChg chg="add mod">
          <ac:chgData name="Venkatasubramanian, Mani V." userId="fbe5ce37-0145-4c31-b84a-b36f8beac5f3" providerId="ADAL" clId="{70E7C85C-6787-4774-BDBB-94954F5F257D}" dt="2023-02-23T16:19:59.769" v="1304"/>
          <ac:inkMkLst>
            <pc:docMk/>
            <pc:sldMk cId="1172947868" sldId="259"/>
            <ac:inkMk id="274" creationId="{84A7CD2D-D2A5-0E85-42F4-404B4A35ED94}"/>
          </ac:inkMkLst>
        </pc:inkChg>
        <pc:inkChg chg="add mod">
          <ac:chgData name="Venkatasubramanian, Mani V." userId="fbe5ce37-0145-4c31-b84a-b36f8beac5f3" providerId="ADAL" clId="{70E7C85C-6787-4774-BDBB-94954F5F257D}" dt="2023-02-23T16:19:59.769" v="1304"/>
          <ac:inkMkLst>
            <pc:docMk/>
            <pc:sldMk cId="1172947868" sldId="259"/>
            <ac:inkMk id="275" creationId="{593C4ED3-90F9-7755-7732-8B5F8A2874A9}"/>
          </ac:inkMkLst>
        </pc:inkChg>
        <pc:inkChg chg="add mod">
          <ac:chgData name="Venkatasubramanian, Mani V." userId="fbe5ce37-0145-4c31-b84a-b36f8beac5f3" providerId="ADAL" clId="{70E7C85C-6787-4774-BDBB-94954F5F257D}" dt="2023-02-23T16:19:59.769" v="1304"/>
          <ac:inkMkLst>
            <pc:docMk/>
            <pc:sldMk cId="1172947868" sldId="259"/>
            <ac:inkMk id="276" creationId="{4B979350-061A-E391-5773-FDF204208690}"/>
          </ac:inkMkLst>
        </pc:inkChg>
        <pc:inkChg chg="add mod">
          <ac:chgData name="Venkatasubramanian, Mani V." userId="fbe5ce37-0145-4c31-b84a-b36f8beac5f3" providerId="ADAL" clId="{70E7C85C-6787-4774-BDBB-94954F5F257D}" dt="2023-02-23T16:19:59.769" v="1304"/>
          <ac:inkMkLst>
            <pc:docMk/>
            <pc:sldMk cId="1172947868" sldId="259"/>
            <ac:inkMk id="277" creationId="{C9560C92-AB08-A9B8-CD85-D11763CC087A}"/>
          </ac:inkMkLst>
        </pc:inkChg>
        <pc:inkChg chg="add mod">
          <ac:chgData name="Venkatasubramanian, Mani V." userId="fbe5ce37-0145-4c31-b84a-b36f8beac5f3" providerId="ADAL" clId="{70E7C85C-6787-4774-BDBB-94954F5F257D}" dt="2023-02-23T16:19:59.769" v="1304"/>
          <ac:inkMkLst>
            <pc:docMk/>
            <pc:sldMk cId="1172947868" sldId="259"/>
            <ac:inkMk id="278" creationId="{EEE76268-34D1-7F21-8C82-367E9A47605D}"/>
          </ac:inkMkLst>
        </pc:inkChg>
        <pc:inkChg chg="add mod">
          <ac:chgData name="Venkatasubramanian, Mani V." userId="fbe5ce37-0145-4c31-b84a-b36f8beac5f3" providerId="ADAL" clId="{70E7C85C-6787-4774-BDBB-94954F5F257D}" dt="2023-02-23T16:19:59.769" v="1304"/>
          <ac:inkMkLst>
            <pc:docMk/>
            <pc:sldMk cId="1172947868" sldId="259"/>
            <ac:inkMk id="279" creationId="{30D09F87-ECDF-F49B-FD1B-775D3322401C}"/>
          </ac:inkMkLst>
        </pc:inkChg>
        <pc:inkChg chg="add mod">
          <ac:chgData name="Venkatasubramanian, Mani V." userId="fbe5ce37-0145-4c31-b84a-b36f8beac5f3" providerId="ADAL" clId="{70E7C85C-6787-4774-BDBB-94954F5F257D}" dt="2023-02-23T16:19:59.769" v="1304"/>
          <ac:inkMkLst>
            <pc:docMk/>
            <pc:sldMk cId="1172947868" sldId="259"/>
            <ac:inkMk id="280" creationId="{88B3B483-163D-142D-E1CC-319762A8D38A}"/>
          </ac:inkMkLst>
        </pc:inkChg>
        <pc:inkChg chg="add mod">
          <ac:chgData name="Venkatasubramanian, Mani V." userId="fbe5ce37-0145-4c31-b84a-b36f8beac5f3" providerId="ADAL" clId="{70E7C85C-6787-4774-BDBB-94954F5F257D}" dt="2023-02-23T16:19:59.769" v="1304"/>
          <ac:inkMkLst>
            <pc:docMk/>
            <pc:sldMk cId="1172947868" sldId="259"/>
            <ac:inkMk id="281" creationId="{7122C81D-A148-1147-7A5C-A85472AE9EED}"/>
          </ac:inkMkLst>
        </pc:inkChg>
        <pc:inkChg chg="add mod">
          <ac:chgData name="Venkatasubramanian, Mani V." userId="fbe5ce37-0145-4c31-b84a-b36f8beac5f3" providerId="ADAL" clId="{70E7C85C-6787-4774-BDBB-94954F5F257D}" dt="2023-02-23T16:19:59.769" v="1304"/>
          <ac:inkMkLst>
            <pc:docMk/>
            <pc:sldMk cId="1172947868" sldId="259"/>
            <ac:inkMk id="282" creationId="{C55DCC2E-FDF9-87AF-37A0-9BE99E5360BE}"/>
          </ac:inkMkLst>
        </pc:inkChg>
        <pc:inkChg chg="add">
          <ac:chgData name="Venkatasubramanian, Mani V." userId="fbe5ce37-0145-4c31-b84a-b36f8beac5f3" providerId="ADAL" clId="{70E7C85C-6787-4774-BDBB-94954F5F257D}" dt="2023-02-23T16:19:15.603" v="1258" actId="9405"/>
          <ac:inkMkLst>
            <pc:docMk/>
            <pc:sldMk cId="1172947868" sldId="259"/>
            <ac:inkMk id="284" creationId="{6D58A82C-47A7-9390-6044-ED3A1D4C600D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285" creationId="{1602B4A3-9DD5-425A-3581-2DC382269F0E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286" creationId="{D6B73CD3-D13F-CB45-97EB-9B6F18B1846D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287" creationId="{B419ED61-2274-C14A-806C-4F7F8D7A0322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288" creationId="{93407DA9-7A8A-B763-E195-F99470A2B6AD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289" creationId="{56485AFF-12D9-14E3-AB5A-C2C47C4E4A09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290" creationId="{F83F2426-9713-C797-49E2-ECA3D2E25132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291" creationId="{A3F9DE01-000A-912E-ECC7-D69E788A9C7B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293" creationId="{9693A6BF-9437-F042-7B82-5F98D09A3103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294" creationId="{FBE16E17-6C56-4EA9-35A7-D4F4C19FB0BA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295" creationId="{0E0DF5C8-D9EB-4534-700A-9CEE42C5076C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296" creationId="{860BAE0D-BE84-43CD-46F2-E48215E1EB93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297" creationId="{078CBB92-1C2D-386D-4B72-FBC69F5AEBDC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298" creationId="{3932C58A-0CAF-60A6-B5D5-A9F2CE606985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299" creationId="{3370B5C8-11AB-41EE-0141-A27EC9B011C9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300" creationId="{F2B70962-0879-3646-F8EC-199C23D92E86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301" creationId="{7164CEE8-6B4D-FDB1-C911-C9E769FE992A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303" creationId="{370DE9A9-1D23-1D7F-7CC6-D8A8755BA075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304" creationId="{59786217-F4C4-2101-98C1-5C0D2350A9B1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305" creationId="{168E3D7F-1D15-57CB-332A-7984209E79C2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306" creationId="{03B68F44-FBB3-0CAC-894B-42C5DCD82ACE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307" creationId="{640B3E6E-5F56-C995-6FE1-6823E8FE1FC5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308" creationId="{662DB125-912D-2463-5C00-D1EFD3737F81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309" creationId="{C1E8B9A2-8988-9BDB-137E-26EA6C02BDDA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310" creationId="{9E9F7EB1-EACC-27A4-8BF3-DD83223A53A6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311" creationId="{E87CF996-2B1B-F91A-B096-E2D0AA42F371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312" creationId="{B675E0D7-10D4-20FD-369F-3CB0C60988B8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314" creationId="{1CFAF25A-07AA-BCB2-1A51-4B143177B098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315" creationId="{CBC340B6-AD0D-8521-148D-15BB2522866C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316" creationId="{4B1769CE-6F5E-4B1C-1EC3-1F52F019F901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317" creationId="{B8D229A1-1B46-21BF-89DC-84D0F482FF09}"/>
          </ac:inkMkLst>
        </pc:inkChg>
        <pc:inkChg chg="add mod">
          <ac:chgData name="Venkatasubramanian, Mani V." userId="fbe5ce37-0145-4c31-b84a-b36f8beac5f3" providerId="ADAL" clId="{70E7C85C-6787-4774-BDBB-94954F5F257D}" dt="2023-02-23T16:19:59.769" v="1304"/>
          <ac:inkMkLst>
            <pc:docMk/>
            <pc:sldMk cId="1172947868" sldId="259"/>
            <ac:inkMk id="320" creationId="{335D54D3-8C70-0B2F-11E1-02AA96491D19}"/>
          </ac:inkMkLst>
        </pc:inkChg>
        <pc:inkChg chg="add mod">
          <ac:chgData name="Venkatasubramanian, Mani V." userId="fbe5ce37-0145-4c31-b84a-b36f8beac5f3" providerId="ADAL" clId="{70E7C85C-6787-4774-BDBB-94954F5F257D}" dt="2023-02-23T16:19:59.769" v="1304"/>
          <ac:inkMkLst>
            <pc:docMk/>
            <pc:sldMk cId="1172947868" sldId="259"/>
            <ac:inkMk id="321" creationId="{0FD6B8B0-F590-EECF-F475-2FA0F4190A3B}"/>
          </ac:inkMkLst>
        </pc:inkChg>
        <pc:inkChg chg="add mod">
          <ac:chgData name="Venkatasubramanian, Mani V." userId="fbe5ce37-0145-4c31-b84a-b36f8beac5f3" providerId="ADAL" clId="{70E7C85C-6787-4774-BDBB-94954F5F257D}" dt="2023-02-23T16:19:59.769" v="1304"/>
          <ac:inkMkLst>
            <pc:docMk/>
            <pc:sldMk cId="1172947868" sldId="259"/>
            <ac:inkMk id="322" creationId="{28DACB7C-BB01-B2D2-D001-570E32BFD509}"/>
          </ac:inkMkLst>
        </pc:inkChg>
        <pc:inkChg chg="add mod">
          <ac:chgData name="Venkatasubramanian, Mani V." userId="fbe5ce37-0145-4c31-b84a-b36f8beac5f3" providerId="ADAL" clId="{70E7C85C-6787-4774-BDBB-94954F5F257D}" dt="2023-02-23T16:19:59.769" v="1304"/>
          <ac:inkMkLst>
            <pc:docMk/>
            <pc:sldMk cId="1172947868" sldId="259"/>
            <ac:inkMk id="323" creationId="{58D425CA-4DB7-C2B6-96DB-E6D88E46F7D6}"/>
          </ac:inkMkLst>
        </pc:inkChg>
        <pc:inkChg chg="add mod">
          <ac:chgData name="Venkatasubramanian, Mani V." userId="fbe5ce37-0145-4c31-b84a-b36f8beac5f3" providerId="ADAL" clId="{70E7C85C-6787-4774-BDBB-94954F5F257D}" dt="2023-02-23T16:19:59.769" v="1304"/>
          <ac:inkMkLst>
            <pc:docMk/>
            <pc:sldMk cId="1172947868" sldId="259"/>
            <ac:inkMk id="324" creationId="{888E6673-97A3-729A-77B3-6ECFAB04EFC7}"/>
          </ac:inkMkLst>
        </pc:inkChg>
        <pc:inkChg chg="add mod">
          <ac:chgData name="Venkatasubramanian, Mani V." userId="fbe5ce37-0145-4c31-b84a-b36f8beac5f3" providerId="ADAL" clId="{70E7C85C-6787-4774-BDBB-94954F5F257D}" dt="2023-02-23T16:19:59.769" v="1304"/>
          <ac:inkMkLst>
            <pc:docMk/>
            <pc:sldMk cId="1172947868" sldId="259"/>
            <ac:inkMk id="325" creationId="{9E3AB4A0-21EB-C323-58FE-0C10384E9DD1}"/>
          </ac:inkMkLst>
        </pc:inkChg>
        <pc:inkChg chg="add mod">
          <ac:chgData name="Venkatasubramanian, Mani V." userId="fbe5ce37-0145-4c31-b84a-b36f8beac5f3" providerId="ADAL" clId="{70E7C85C-6787-4774-BDBB-94954F5F257D}" dt="2023-02-23T16:19:59.769" v="1304"/>
          <ac:inkMkLst>
            <pc:docMk/>
            <pc:sldMk cId="1172947868" sldId="259"/>
            <ac:inkMk id="326" creationId="{1228317A-4014-313C-12B8-2DDFFA1B576B}"/>
          </ac:inkMkLst>
        </pc:inkChg>
        <pc:inkChg chg="add mod">
          <ac:chgData name="Venkatasubramanian, Mani V." userId="fbe5ce37-0145-4c31-b84a-b36f8beac5f3" providerId="ADAL" clId="{70E7C85C-6787-4774-BDBB-94954F5F257D}" dt="2023-02-23T16:19:59.769" v="1304"/>
          <ac:inkMkLst>
            <pc:docMk/>
            <pc:sldMk cId="1172947868" sldId="259"/>
            <ac:inkMk id="327" creationId="{0CBC65F3-4AE6-2CDC-32CA-70A1D8CEE736}"/>
          </ac:inkMkLst>
        </pc:inkChg>
        <pc:inkChg chg="add mod">
          <ac:chgData name="Venkatasubramanian, Mani V." userId="fbe5ce37-0145-4c31-b84a-b36f8beac5f3" providerId="ADAL" clId="{70E7C85C-6787-4774-BDBB-94954F5F257D}" dt="2023-02-23T16:19:59.769" v="1304"/>
          <ac:inkMkLst>
            <pc:docMk/>
            <pc:sldMk cId="1172947868" sldId="259"/>
            <ac:inkMk id="328" creationId="{0E749722-5E90-322D-4931-D6EFB52C3B5F}"/>
          </ac:inkMkLst>
        </pc:inkChg>
        <pc:inkChg chg="add mod">
          <ac:chgData name="Venkatasubramanian, Mani V." userId="fbe5ce37-0145-4c31-b84a-b36f8beac5f3" providerId="ADAL" clId="{70E7C85C-6787-4774-BDBB-94954F5F257D}" dt="2023-02-23T16:19:59.769" v="1304"/>
          <ac:inkMkLst>
            <pc:docMk/>
            <pc:sldMk cId="1172947868" sldId="259"/>
            <ac:inkMk id="329" creationId="{CD49C43B-ACDF-8F00-BA9A-3B562456C923}"/>
          </ac:inkMkLst>
        </pc:inkChg>
        <pc:inkChg chg="add mod">
          <ac:chgData name="Venkatasubramanian, Mani V." userId="fbe5ce37-0145-4c31-b84a-b36f8beac5f3" providerId="ADAL" clId="{70E7C85C-6787-4774-BDBB-94954F5F257D}" dt="2023-02-23T16:19:59.769" v="1304"/>
          <ac:inkMkLst>
            <pc:docMk/>
            <pc:sldMk cId="1172947868" sldId="259"/>
            <ac:inkMk id="330" creationId="{6CCF3677-2B59-31A5-B57E-E45C331652BA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332" creationId="{E1CBD3DB-E079-1642-1D25-A8193F25D6F4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333" creationId="{ABDB4508-D93D-3D23-466F-09451D7D0F53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334" creationId="{AAEF316A-E623-B5A2-6666-5633A92F3CEE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335" creationId="{22B6AFAC-08A6-9BE2-031C-F731E46A5275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336" creationId="{0F33B07C-AC58-8561-CB53-F34BCC9F9181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337" creationId="{DD0CA81E-5A91-6297-037B-C7CB5FADDE58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338" creationId="{14206F7A-90A4-8DA9-4E50-798F1F556D8A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339" creationId="{04200CB6-8FC0-D5B4-C244-FF32B32D60EE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341" creationId="{A5D7F1E9-D9BB-D1B6-1768-6F51B4674304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342" creationId="{3CDE8658-DBEB-1225-4284-AB6CA7DAFE76}"/>
          </ac:inkMkLst>
        </pc:inkChg>
        <pc:inkChg chg="add mod">
          <ac:chgData name="Venkatasubramanian, Mani V." userId="fbe5ce37-0145-4c31-b84a-b36f8beac5f3" providerId="ADAL" clId="{70E7C85C-6787-4774-BDBB-94954F5F257D}" dt="2023-02-23T16:21:26.565" v="1318"/>
          <ac:inkMkLst>
            <pc:docMk/>
            <pc:sldMk cId="1172947868" sldId="259"/>
            <ac:inkMk id="344" creationId="{6A2FCD62-3A52-3C62-1D73-EAC6A79913CF}"/>
          </ac:inkMkLst>
        </pc:inkChg>
      </pc:sldChg>
      <pc:sldChg chg="addSp delSp modSp add del mod">
        <pc:chgData name="Venkatasubramanian, Mani V." userId="fbe5ce37-0145-4c31-b84a-b36f8beac5f3" providerId="ADAL" clId="{70E7C85C-6787-4774-BDBB-94954F5F257D}" dt="2023-02-23T16:05:01.202" v="716"/>
        <pc:sldMkLst>
          <pc:docMk/>
          <pc:sldMk cId="3182574894" sldId="260"/>
        </pc:sldMkLst>
        <pc:grpChg chg="del mod">
          <ac:chgData name="Venkatasubramanian, Mani V." userId="fbe5ce37-0145-4c31-b84a-b36f8beac5f3" providerId="ADAL" clId="{70E7C85C-6787-4774-BDBB-94954F5F257D}" dt="2023-02-23T15:58:37.114" v="512"/>
          <ac:grpSpMkLst>
            <pc:docMk/>
            <pc:sldMk cId="3182574894" sldId="260"/>
            <ac:grpSpMk id="15" creationId="{443A9724-1E9F-F4FA-7956-52DEC32FB446}"/>
          </ac:grpSpMkLst>
        </pc:grpChg>
        <pc:grpChg chg="del">
          <ac:chgData name="Venkatasubramanian, Mani V." userId="fbe5ce37-0145-4c31-b84a-b36f8beac5f3" providerId="ADAL" clId="{70E7C85C-6787-4774-BDBB-94954F5F257D}" dt="2023-02-23T15:42:41.382" v="2" actId="478"/>
          <ac:grpSpMkLst>
            <pc:docMk/>
            <pc:sldMk cId="3182574894" sldId="260"/>
            <ac:grpSpMk id="165" creationId="{7788115E-C890-AA11-6B88-A8644D9B2029}"/>
          </ac:grpSpMkLst>
        </pc:grpChg>
        <pc:grpChg chg="del">
          <ac:chgData name="Venkatasubramanian, Mani V." userId="fbe5ce37-0145-4c31-b84a-b36f8beac5f3" providerId="ADAL" clId="{70E7C85C-6787-4774-BDBB-94954F5F257D}" dt="2023-02-23T15:42:41.382" v="2" actId="478"/>
          <ac:grpSpMkLst>
            <pc:docMk/>
            <pc:sldMk cId="3182574894" sldId="260"/>
            <ac:grpSpMk id="169" creationId="{AF8875AA-4A11-E5F0-276A-741A1DBEB9F6}"/>
          </ac:grpSpMkLst>
        </pc:grpChg>
        <pc:grpChg chg="del mod">
          <ac:chgData name="Venkatasubramanian, Mani V." userId="fbe5ce37-0145-4c31-b84a-b36f8beac5f3" providerId="ADAL" clId="{70E7C85C-6787-4774-BDBB-94954F5F257D}" dt="2023-02-23T15:58:37.114" v="512"/>
          <ac:grpSpMkLst>
            <pc:docMk/>
            <pc:sldMk cId="3182574894" sldId="260"/>
            <ac:grpSpMk id="185" creationId="{D9371DAD-D643-C468-D8DB-FA000D920246}"/>
          </ac:grpSpMkLst>
        </pc:grpChg>
        <pc:grpChg chg="del mod">
          <ac:chgData name="Venkatasubramanian, Mani V." userId="fbe5ce37-0145-4c31-b84a-b36f8beac5f3" providerId="ADAL" clId="{70E7C85C-6787-4774-BDBB-94954F5F257D}" dt="2023-02-23T16:01:05.223" v="591"/>
          <ac:grpSpMkLst>
            <pc:docMk/>
            <pc:sldMk cId="3182574894" sldId="260"/>
            <ac:grpSpMk id="186" creationId="{B98899FF-D8C9-0C69-04E2-BA9B09A764CB}"/>
          </ac:grpSpMkLst>
        </pc:grpChg>
        <pc:grpChg chg="del mod">
          <ac:chgData name="Venkatasubramanian, Mani V." userId="fbe5ce37-0145-4c31-b84a-b36f8beac5f3" providerId="ADAL" clId="{70E7C85C-6787-4774-BDBB-94954F5F257D}" dt="2023-02-23T15:59:57.501" v="525"/>
          <ac:grpSpMkLst>
            <pc:docMk/>
            <pc:sldMk cId="3182574894" sldId="260"/>
            <ac:grpSpMk id="189" creationId="{9D4EE1DE-1149-6A14-D3DE-8D09109EA000}"/>
          </ac:grpSpMkLst>
        </pc:grpChg>
        <pc:grpChg chg="del mod">
          <ac:chgData name="Venkatasubramanian, Mani V." userId="fbe5ce37-0145-4c31-b84a-b36f8beac5f3" providerId="ADAL" clId="{70E7C85C-6787-4774-BDBB-94954F5F257D}" dt="2023-02-23T15:59:59.993" v="530"/>
          <ac:grpSpMkLst>
            <pc:docMk/>
            <pc:sldMk cId="3182574894" sldId="260"/>
            <ac:grpSpMk id="199" creationId="{FC78A645-8CFA-EFDC-4B65-E8371F087FD5}"/>
          </ac:grpSpMkLst>
        </pc:grpChg>
        <pc:grpChg chg="del mod">
          <ac:chgData name="Venkatasubramanian, Mani V." userId="fbe5ce37-0145-4c31-b84a-b36f8beac5f3" providerId="ADAL" clId="{70E7C85C-6787-4774-BDBB-94954F5F257D}" dt="2023-02-23T16:00:37.833" v="565"/>
          <ac:grpSpMkLst>
            <pc:docMk/>
            <pc:sldMk cId="3182574894" sldId="260"/>
            <ac:grpSpMk id="204" creationId="{F1276B99-1D41-9F0D-CED1-D2F6277E1F30}"/>
          </ac:grpSpMkLst>
        </pc:grpChg>
        <pc:grpChg chg="del mod">
          <ac:chgData name="Venkatasubramanian, Mani V." userId="fbe5ce37-0145-4c31-b84a-b36f8beac5f3" providerId="ADAL" clId="{70E7C85C-6787-4774-BDBB-94954F5F257D}" dt="2023-02-23T16:05:01.202" v="716"/>
          <ac:grpSpMkLst>
            <pc:docMk/>
            <pc:sldMk cId="3182574894" sldId="260"/>
            <ac:grpSpMk id="205" creationId="{0259FA6D-7ADB-5E16-DEEA-321F69EEA154}"/>
          </ac:grpSpMkLst>
        </pc:grpChg>
        <pc:grpChg chg="del mod">
          <ac:chgData name="Venkatasubramanian, Mani V." userId="fbe5ce37-0145-4c31-b84a-b36f8beac5f3" providerId="ADAL" clId="{70E7C85C-6787-4774-BDBB-94954F5F257D}" dt="2023-02-23T16:00:31.413" v="551"/>
          <ac:grpSpMkLst>
            <pc:docMk/>
            <pc:sldMk cId="3182574894" sldId="260"/>
            <ac:grpSpMk id="222" creationId="{7511ACD3-4092-6470-8E7C-D26EAF95B309}"/>
          </ac:grpSpMkLst>
        </pc:grpChg>
        <pc:grpChg chg="del mod">
          <ac:chgData name="Venkatasubramanian, Mani V." userId="fbe5ce37-0145-4c31-b84a-b36f8beac5f3" providerId="ADAL" clId="{70E7C85C-6787-4774-BDBB-94954F5F257D}" dt="2023-02-23T16:00:37.833" v="565"/>
          <ac:grpSpMkLst>
            <pc:docMk/>
            <pc:sldMk cId="3182574894" sldId="260"/>
            <ac:grpSpMk id="226" creationId="{D05D289D-541A-DBF6-4FDF-004B2D5B53F0}"/>
          </ac:grpSpMkLst>
        </pc:grpChg>
        <pc:grpChg chg="del mod">
          <ac:chgData name="Venkatasubramanian, Mani V." userId="fbe5ce37-0145-4c31-b84a-b36f8beac5f3" providerId="ADAL" clId="{70E7C85C-6787-4774-BDBB-94954F5F257D}" dt="2023-02-23T16:05:01.202" v="716"/>
          <ac:grpSpMkLst>
            <pc:docMk/>
            <pc:sldMk cId="3182574894" sldId="260"/>
            <ac:grpSpMk id="240" creationId="{5E762CB0-599C-7E8B-198E-4E3DD9BE1356}"/>
          </ac:grpSpMkLst>
        </pc:grpChg>
        <pc:grpChg chg="del mod">
          <ac:chgData name="Venkatasubramanian, Mani V." userId="fbe5ce37-0145-4c31-b84a-b36f8beac5f3" providerId="ADAL" clId="{70E7C85C-6787-4774-BDBB-94954F5F257D}" dt="2023-02-23T16:05:01.202" v="716"/>
          <ac:grpSpMkLst>
            <pc:docMk/>
            <pc:sldMk cId="3182574894" sldId="260"/>
            <ac:grpSpMk id="257" creationId="{A11C437C-2B36-81C3-48DD-3F8FBAAC8F54}"/>
          </ac:grpSpMkLst>
        </pc:grpChg>
        <pc:grpChg chg="del mod">
          <ac:chgData name="Venkatasubramanian, Mani V." userId="fbe5ce37-0145-4c31-b84a-b36f8beac5f3" providerId="ADAL" clId="{70E7C85C-6787-4774-BDBB-94954F5F257D}" dt="2023-02-23T16:05:01.202" v="716"/>
          <ac:grpSpMkLst>
            <pc:docMk/>
            <pc:sldMk cId="3182574894" sldId="260"/>
            <ac:grpSpMk id="258" creationId="{69C78767-AB64-E178-B5BD-4AD39E9EDD19}"/>
          </ac:grpSpMkLst>
        </pc:grpChg>
        <pc:grpChg chg="del mod">
          <ac:chgData name="Venkatasubramanian, Mani V." userId="fbe5ce37-0145-4c31-b84a-b36f8beac5f3" providerId="ADAL" clId="{70E7C85C-6787-4774-BDBB-94954F5F257D}" dt="2023-02-23T16:05:01.202" v="716"/>
          <ac:grpSpMkLst>
            <pc:docMk/>
            <pc:sldMk cId="3182574894" sldId="260"/>
            <ac:grpSpMk id="265" creationId="{5BDAC199-E14B-6500-7266-474BAE17BF31}"/>
          </ac:grpSpMkLst>
        </pc:grpChg>
        <pc:grpChg chg="del mod">
          <ac:chgData name="Venkatasubramanian, Mani V." userId="fbe5ce37-0145-4c31-b84a-b36f8beac5f3" providerId="ADAL" clId="{70E7C85C-6787-4774-BDBB-94954F5F257D}" dt="2023-02-23T16:05:01.202" v="716"/>
          <ac:grpSpMkLst>
            <pc:docMk/>
            <pc:sldMk cId="3182574894" sldId="260"/>
            <ac:grpSpMk id="267" creationId="{6C5979AB-433A-4151-0F05-FD176C30FE06}"/>
          </ac:grpSpMkLst>
        </pc:grpChg>
        <pc:grpChg chg="mod">
          <ac:chgData name="Venkatasubramanian, Mani V." userId="fbe5ce37-0145-4c31-b84a-b36f8beac5f3" providerId="ADAL" clId="{70E7C85C-6787-4774-BDBB-94954F5F257D}" dt="2023-02-23T16:05:01.202" v="716"/>
          <ac:grpSpMkLst>
            <pc:docMk/>
            <pc:sldMk cId="3182574894" sldId="260"/>
            <ac:grpSpMk id="269" creationId="{37DE118A-CA47-CDB1-F16C-BD962C774EC9}"/>
          </ac:grpSpMkLst>
        </pc:grp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9" creationId="{8A8AB35A-7FA9-24E6-22D5-755C2F1E43F2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12" creationId="{CE7036E9-E3FB-3A46-459D-C3E1B8834C7D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18" creationId="{DA63B4DA-1050-B21B-C6DE-81896E759B91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3" creationId="{25EC4325-ECA6-CCAE-0020-FC1E4B611BCF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4" creationId="{3791A4C3-55D6-44ED-90CB-304DF2AD2208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30" creationId="{3F5A9B6F-15D5-06D9-DEDC-9C30637D0C42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31" creationId="{DB7BA161-85D2-8CB4-BEA0-C1BE5DE1EC79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34" creationId="{EC5B8AF9-00D5-DA6B-66A6-5C5916EE2D35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37" creationId="{DF24C6C0-FC46-1E92-EAEF-C9E4810932C5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38" creationId="{1509B6AD-9F28-19AA-69C2-5EEFFF164F22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40" creationId="{15226413-2F2C-70D1-6DCA-69055520E410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43" creationId="{3813EAE6-D4DB-BEDB-F789-6462B83B9B21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49" creationId="{C52C7484-6EBD-D4EC-36DD-4D58F8B93053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50" creationId="{21BA1AFB-D0A6-3F5B-7E05-553D8A3F4D9F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54" creationId="{E419094D-E488-ACC2-CABE-49D0479C22FC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73" creationId="{F623CC72-D2CA-B3A9-0588-AEDC0BAD2B89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74" creationId="{96FB75DA-ADC2-6128-DB24-743FC56B5393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75" creationId="{5BE0BA2E-6F8F-E8C1-CB7C-01C1594EA456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79" creationId="{0D09BFD7-FC01-C4D9-1745-37E77B2B29FE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83" creationId="{46D39B12-E6F1-1BEC-369A-325E629421B3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87" creationId="{9E649BAB-6B87-0928-5955-2A1BDAB34ABA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89" creationId="{22817D22-18BB-B09F-1F94-380D88083A26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94" creationId="{024DF68A-A0CD-8C80-75C8-79E9392E2325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107" creationId="{8AE95BDE-2E0B-91CC-6831-847906D9BB1C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108" creationId="{5ABE409F-2893-4463-4AFB-6511A9158A48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134" creationId="{DF52C9DC-7F4D-5D77-F2AA-BFABB69725DC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155" creationId="{6F47E279-6F35-1AB6-7918-05E5ED1F3539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157" creationId="{C063DDA8-5895-41BF-D7E5-8C0162054DD9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170" creationId="{321D64DF-5EB4-BD28-E646-12BFEEA84C95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171" creationId="{F33A284A-CF16-DB91-4C1A-C87D8E12F040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172" creationId="{464BF7CC-C21C-59BA-F0C0-AC928FCB17ED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173" creationId="{FF3FC546-FF3D-7187-7794-0E698881051C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174" creationId="{12748C3F-1217-D8F6-03D5-D7A8A694F3B5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175" creationId="{B2DF92BB-74D3-8826-5170-BC2BA589C72A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176" creationId="{DFB8EA02-C4C8-15FC-4870-64892D7CFED0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177" creationId="{A78518A1-554F-FBEE-CE42-F7A73AA590DC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178" creationId="{9DFA0A4E-588A-0E7E-1E88-9567E9C130C5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179" creationId="{4B12528A-20B7-CEC5-CCC1-D3EAC753DE32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180" creationId="{ECCCECD2-EC02-FC81-94F0-A4167183D64E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181" creationId="{2CCB5AAB-EE13-E158-69C6-EA2A950A5F1A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182" creationId="{1865047B-3474-C7AE-542F-CDB0DFB0757E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183" creationId="{C35A2F3E-52EA-42EF-C380-189096915D94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184" creationId="{CFC85B29-E40B-5313-F774-9C3F1608E0A6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187" creationId="{BFCE2BC9-85E0-4011-D2F2-32DF323A719D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188" creationId="{3A1C416A-B0FE-6895-84C0-8CFBB68859F9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190" creationId="{7EA63B07-69E1-CC8A-7DF6-26A52F6FA32F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191" creationId="{A12F2019-7561-4C69-55A3-2C67F64488A4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192" creationId="{3B06118A-D464-30BA-6087-307434667A14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193" creationId="{33372BC1-FB0D-1F11-DDB1-6FD002214ED0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194" creationId="{D3E2632C-EB9C-5A64-6842-3ABB78FBC6F1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195" creationId="{339C325E-743F-94A8-D994-E5438F977173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196" creationId="{3945EE41-35C3-47CF-9473-8DAF643AA322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197" creationId="{FF0FDF72-9B50-3101-D614-D9E616CFABE9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198" creationId="{743082F1-BC54-F365-3DA3-71602229D9FC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00" creationId="{40D46DBB-8FAC-FEB4-3BFD-406AD50029E1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01" creationId="{39C3B0E9-5591-5E37-BCAB-1FAE25D94C00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02" creationId="{9815429D-E693-B27A-9E97-A8EA628C9E9D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03" creationId="{7C1CA738-5C8D-01E3-C4DF-BF7528DCD08F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06" creationId="{F605D2FA-9B01-6A8E-8E8F-D26D3D1A24C3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07" creationId="{65785B35-C4E8-30C8-597C-8A2B15D9751F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08" creationId="{B6E1AFE4-02D8-567B-7CD1-F030DEA5D6F4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09" creationId="{611DDE8A-F4A0-B9CA-80BD-134AFE5626EA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10" creationId="{C22693C6-F145-4191-8204-2457DBA67BC4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11" creationId="{F2F7076C-B82B-E90D-8146-409F2D36E48A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12" creationId="{A9A00A2E-F746-1A3B-68DC-FCB6F62F7824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13" creationId="{2E33BB80-EEBD-455F-23DC-190B0A599E23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14" creationId="{92304797-9CBF-5B12-A5DB-D102A3562574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15" creationId="{D104A4B8-CAA1-1336-09EA-C89D24B4A1FF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16" creationId="{820FA680-B559-B942-3525-C344544B8756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17" creationId="{A8C98A6D-A8B3-ABCF-373B-36F0B2BF6335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18" creationId="{47355AF1-AA1A-5206-F4D8-B76551402E93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19" creationId="{591B96DA-6807-538B-3C18-9324208C8DBF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20" creationId="{A3A7CA45-D01E-BE8A-D1F8-81419F82AA53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21" creationId="{A1BAE282-A4F9-A60D-CCF3-13045BCB8CE5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23" creationId="{A8DC7489-79B0-AB57-E765-AB85C2CB744C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24" creationId="{B8176C0C-8477-9E0F-CFFC-7E0F093F93E6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25" creationId="{B6F1D735-ACD8-58E8-64A7-B633E8131FA2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27" creationId="{6071119F-7FF0-C5EE-5C14-3B1280998B70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28" creationId="{E1F3E554-6F31-AED2-9E3C-9BC9C0AD0FE3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29" creationId="{87CB8758-BFF0-0C8C-70D8-187F202CEDFE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30" creationId="{ECFF1C61-3709-FA1E-55EB-2AD508D60214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31" creationId="{2EA133F5-9BC4-73D4-61B0-A2B6AF8F6603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32" creationId="{C627E91C-9A02-0E86-AE63-2275041C9AD2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33" creationId="{2A3C576D-44DA-BE44-D1D5-136C9AB35D7F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34" creationId="{512DFE44-A5C3-527F-A142-707ED5339671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35" creationId="{CD6D5E1C-84BD-8EC9-A3F4-0D5CD22F8ED7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36" creationId="{81153C0B-9592-FA15-957C-5018E2D00B69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37" creationId="{B561AA9E-26F7-5C16-7F16-040C097D13AC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38" creationId="{53951FE6-DAEE-581A-FF83-6076FFF73C8A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39" creationId="{44060415-EF1F-0724-28CE-8F9EDB4E8E93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41" creationId="{CBBA2ECF-4173-14E4-C603-ED2836AFDF16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42" creationId="{D928A4C9-0A39-7404-9011-6327FEABA480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43" creationId="{27338536-F5F5-DCB6-5942-5C121D80BE4F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44" creationId="{E8788822-CEEB-C7DB-8607-80DD6C69D701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45" creationId="{1F6362C4-B3CF-47C0-8C79-F678A9CE053F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46" creationId="{ADACA9EC-7628-A874-5378-CF77C1D44D4E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47" creationId="{3DB1CE80-7873-1A7D-4519-2CD1DA17A028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48" creationId="{2A18ABE2-C5B3-2C92-8DB9-86D2A876305F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49" creationId="{4E7DADCC-D3A0-5867-58A7-8F509FB1F05F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50" creationId="{3BD00589-348A-A0C1-7CF3-2016082D4903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51" creationId="{55FBD74C-749F-7888-632C-07E0041E071C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52" creationId="{615AFB49-8E33-8756-5208-68C6B4209589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53" creationId="{A56112C6-10AA-7F4F-4A7E-BB0D7DFD9A10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54" creationId="{2B2FD0B4-F7A1-29EC-53E0-9EE46D2C10DA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55" creationId="{9054F428-3BF0-D74D-847E-B86DED0C2AB0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56" creationId="{F91583B4-2974-8B28-34F4-F2DE9C1CDBA3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59" creationId="{5A404DB6-6246-CE89-E114-367F5955D861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60" creationId="{A8973C86-60C4-8802-1C07-8A4D994CE881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61" creationId="{29F636BF-5F03-0EF0-CF04-7687644E0718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62" creationId="{F80D0423-6169-2292-D022-ACE7C4EAEC89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63" creationId="{CF90A41A-142B-7F97-B1DB-61877B7A7A37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64" creationId="{5E7127E0-6AF4-61E3-6663-E94124486249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66" creationId="{207DEBA2-BA3F-D82D-F0EE-B70BF667E853}"/>
          </ac:inkMkLst>
        </pc:inkChg>
        <pc:inkChg chg="add mod">
          <ac:chgData name="Venkatasubramanian, Mani V." userId="fbe5ce37-0145-4c31-b84a-b36f8beac5f3" providerId="ADAL" clId="{70E7C85C-6787-4774-BDBB-94954F5F257D}" dt="2023-02-23T16:05:01.202" v="716"/>
          <ac:inkMkLst>
            <pc:docMk/>
            <pc:sldMk cId="3182574894" sldId="260"/>
            <ac:inkMk id="268" creationId="{1FD5A236-8FDD-09A0-2C22-D325D373FB87}"/>
          </ac:inkMkLst>
        </pc:inkChg>
      </pc:sldChg>
      <pc:sldChg chg="addSp delSp modSp add del mod">
        <pc:chgData name="Venkatasubramanian, Mani V." userId="fbe5ce37-0145-4c31-b84a-b36f8beac5f3" providerId="ADAL" clId="{70E7C85C-6787-4774-BDBB-94954F5F257D}" dt="2023-02-23T16:35:49.392" v="1511"/>
        <pc:sldMkLst>
          <pc:docMk/>
          <pc:sldMk cId="4166394613" sldId="261"/>
        </pc:sldMkLst>
        <pc:grpChg chg="del">
          <ac:chgData name="Venkatasubramanian, Mani V." userId="fbe5ce37-0145-4c31-b84a-b36f8beac5f3" providerId="ADAL" clId="{70E7C85C-6787-4774-BDBB-94954F5F257D}" dt="2023-02-23T15:43:04.310" v="8" actId="478"/>
          <ac:grpSpMkLst>
            <pc:docMk/>
            <pc:sldMk cId="4166394613" sldId="261"/>
            <ac:grpSpMk id="53" creationId="{E4EDF423-7D7D-DEBD-16E9-F86B8ED5D218}"/>
          </ac:grpSpMkLst>
        </pc:grpChg>
        <pc:grpChg chg="del">
          <ac:chgData name="Venkatasubramanian, Mani V." userId="fbe5ce37-0145-4c31-b84a-b36f8beac5f3" providerId="ADAL" clId="{70E7C85C-6787-4774-BDBB-94954F5F257D}" dt="2023-02-23T15:43:04.310" v="8" actId="478"/>
          <ac:grpSpMkLst>
            <pc:docMk/>
            <pc:sldMk cId="4166394613" sldId="261"/>
            <ac:grpSpMk id="90" creationId="{41EF05F8-9890-19CB-28B5-4FE8326F526B}"/>
          </ac:grpSpMkLst>
        </pc:grpChg>
        <pc:grpChg chg="del">
          <ac:chgData name="Venkatasubramanian, Mani V." userId="fbe5ce37-0145-4c31-b84a-b36f8beac5f3" providerId="ADAL" clId="{70E7C85C-6787-4774-BDBB-94954F5F257D}" dt="2023-02-23T15:43:04.310" v="8" actId="478"/>
          <ac:grpSpMkLst>
            <pc:docMk/>
            <pc:sldMk cId="4166394613" sldId="261"/>
            <ac:grpSpMk id="105" creationId="{2C47F0AF-F5AE-42B4-B065-C73D9D081108}"/>
          </ac:grpSpMkLst>
        </pc:grpChg>
        <pc:grpChg chg="del">
          <ac:chgData name="Venkatasubramanian, Mani V." userId="fbe5ce37-0145-4c31-b84a-b36f8beac5f3" providerId="ADAL" clId="{70E7C85C-6787-4774-BDBB-94954F5F257D}" dt="2023-02-23T15:43:04.310" v="8" actId="478"/>
          <ac:grpSpMkLst>
            <pc:docMk/>
            <pc:sldMk cId="4166394613" sldId="261"/>
            <ac:grpSpMk id="118" creationId="{4C308C88-241F-382C-5CC0-971DDF3A0622}"/>
          </ac:grpSpMkLst>
        </pc:grpChg>
        <pc:grpChg chg="del mod">
          <ac:chgData name="Venkatasubramanian, Mani V." userId="fbe5ce37-0145-4c31-b84a-b36f8beac5f3" providerId="ADAL" clId="{70E7C85C-6787-4774-BDBB-94954F5F257D}" dt="2023-02-23T16:27:00.653" v="1495"/>
          <ac:grpSpMkLst>
            <pc:docMk/>
            <pc:sldMk cId="4166394613" sldId="261"/>
            <ac:grpSpMk id="135" creationId="{98F7CB4F-2584-EC51-BD0F-803568716A86}"/>
          </ac:grpSpMkLst>
        </pc:grpChg>
        <pc:grpChg chg="del mod">
          <ac:chgData name="Venkatasubramanian, Mani V." userId="fbe5ce37-0145-4c31-b84a-b36f8beac5f3" providerId="ADAL" clId="{70E7C85C-6787-4774-BDBB-94954F5F257D}" dt="2023-02-23T16:21:51.478" v="1355"/>
          <ac:grpSpMkLst>
            <pc:docMk/>
            <pc:sldMk cId="4166394613" sldId="261"/>
            <ac:grpSpMk id="136" creationId="{5F78CEE3-D4A0-4EED-655A-84E2647BE8B4}"/>
          </ac:grpSpMkLst>
        </pc:grpChg>
        <pc:grpChg chg="del mod">
          <ac:chgData name="Venkatasubramanian, Mani V." userId="fbe5ce37-0145-4c31-b84a-b36f8beac5f3" providerId="ADAL" clId="{70E7C85C-6787-4774-BDBB-94954F5F257D}" dt="2023-02-23T16:27:00.653" v="1495"/>
          <ac:grpSpMkLst>
            <pc:docMk/>
            <pc:sldMk cId="4166394613" sldId="261"/>
            <ac:grpSpMk id="137" creationId="{0629063E-AB51-F3EF-E6ED-92CECAC3155C}"/>
          </ac:grpSpMkLst>
        </pc:grpChg>
        <pc:grpChg chg="del mod">
          <ac:chgData name="Venkatasubramanian, Mani V." userId="fbe5ce37-0145-4c31-b84a-b36f8beac5f3" providerId="ADAL" clId="{70E7C85C-6787-4774-BDBB-94954F5F257D}" dt="2023-02-23T16:27:00.653" v="1495"/>
          <ac:grpSpMkLst>
            <pc:docMk/>
            <pc:sldMk cId="4166394613" sldId="261"/>
            <ac:grpSpMk id="139" creationId="{3BBF9B20-1015-494B-A083-2AC7445B3781}"/>
          </ac:grpSpMkLst>
        </pc:grpChg>
        <pc:grpChg chg="del mod">
          <ac:chgData name="Venkatasubramanian, Mani V." userId="fbe5ce37-0145-4c31-b84a-b36f8beac5f3" providerId="ADAL" clId="{70E7C85C-6787-4774-BDBB-94954F5F257D}" dt="2023-02-23T16:22:09.748" v="1372"/>
          <ac:grpSpMkLst>
            <pc:docMk/>
            <pc:sldMk cId="4166394613" sldId="261"/>
            <ac:grpSpMk id="153" creationId="{88B4E21F-874A-CE1F-78D9-14FA8434AC09}"/>
          </ac:grpSpMkLst>
        </pc:grpChg>
        <pc:grpChg chg="del mod">
          <ac:chgData name="Venkatasubramanian, Mani V." userId="fbe5ce37-0145-4c31-b84a-b36f8beac5f3" providerId="ADAL" clId="{70E7C85C-6787-4774-BDBB-94954F5F257D}" dt="2023-02-23T16:25:47.428" v="1463"/>
          <ac:grpSpMkLst>
            <pc:docMk/>
            <pc:sldMk cId="4166394613" sldId="261"/>
            <ac:grpSpMk id="156" creationId="{B53C2E22-BF14-DFEF-CE7B-DF4E096B24EE}"/>
          </ac:grpSpMkLst>
        </pc:grpChg>
        <pc:grpChg chg="del mod">
          <ac:chgData name="Venkatasubramanian, Mani V." userId="fbe5ce37-0145-4c31-b84a-b36f8beac5f3" providerId="ADAL" clId="{70E7C85C-6787-4774-BDBB-94954F5F257D}" dt="2023-02-23T16:22:17.441" v="1384"/>
          <ac:grpSpMkLst>
            <pc:docMk/>
            <pc:sldMk cId="4166394613" sldId="261"/>
            <ac:grpSpMk id="164" creationId="{09519D5F-1FB8-9621-565F-7A8284956B2A}"/>
          </ac:grpSpMkLst>
        </pc:grpChg>
        <pc:grpChg chg="del mod">
          <ac:chgData name="Venkatasubramanian, Mani V." userId="fbe5ce37-0145-4c31-b84a-b36f8beac5f3" providerId="ADAL" clId="{70E7C85C-6787-4774-BDBB-94954F5F257D}" dt="2023-02-23T16:25:47.428" v="1463"/>
          <ac:grpSpMkLst>
            <pc:docMk/>
            <pc:sldMk cId="4166394613" sldId="261"/>
            <ac:grpSpMk id="165" creationId="{601FE714-238A-02D0-D9D5-15CE055ECA1C}"/>
          </ac:grpSpMkLst>
        </pc:grpChg>
        <pc:grpChg chg="del mod">
          <ac:chgData name="Venkatasubramanian, Mani V." userId="fbe5ce37-0145-4c31-b84a-b36f8beac5f3" providerId="ADAL" clId="{70E7C85C-6787-4774-BDBB-94954F5F257D}" dt="2023-02-23T16:25:47.428" v="1463"/>
          <ac:grpSpMkLst>
            <pc:docMk/>
            <pc:sldMk cId="4166394613" sldId="261"/>
            <ac:grpSpMk id="169" creationId="{625F8069-974A-4F9E-D3E9-5467729FC214}"/>
          </ac:grpSpMkLst>
        </pc:grpChg>
        <pc:grpChg chg="del mod">
          <ac:chgData name="Venkatasubramanian, Mani V." userId="fbe5ce37-0145-4c31-b84a-b36f8beac5f3" providerId="ADAL" clId="{70E7C85C-6787-4774-BDBB-94954F5F257D}" dt="2023-02-23T16:27:00.653" v="1495"/>
          <ac:grpSpMkLst>
            <pc:docMk/>
            <pc:sldMk cId="4166394613" sldId="261"/>
            <ac:grpSpMk id="177" creationId="{583EB3C1-F860-E405-1EB1-6993BFB61576}"/>
          </ac:grpSpMkLst>
        </pc:grpChg>
        <pc:grpChg chg="del mod">
          <ac:chgData name="Venkatasubramanian, Mani V." userId="fbe5ce37-0145-4c31-b84a-b36f8beac5f3" providerId="ADAL" clId="{70E7C85C-6787-4774-BDBB-94954F5F257D}" dt="2023-02-23T16:27:00.653" v="1495"/>
          <ac:grpSpMkLst>
            <pc:docMk/>
            <pc:sldMk cId="4166394613" sldId="261"/>
            <ac:grpSpMk id="178" creationId="{841D761E-DF97-865D-096B-74426BD0A5C5}"/>
          </ac:grpSpMkLst>
        </pc:grpChg>
        <pc:grpChg chg="del mod">
          <ac:chgData name="Venkatasubramanian, Mani V." userId="fbe5ce37-0145-4c31-b84a-b36f8beac5f3" providerId="ADAL" clId="{70E7C85C-6787-4774-BDBB-94954F5F257D}" dt="2023-02-23T16:23:38.993" v="1416"/>
          <ac:grpSpMkLst>
            <pc:docMk/>
            <pc:sldMk cId="4166394613" sldId="261"/>
            <ac:grpSpMk id="188" creationId="{23BE56A5-9FC7-A585-A95E-EDD9264E96D4}"/>
          </ac:grpSpMkLst>
        </pc:grpChg>
        <pc:grpChg chg="del mod">
          <ac:chgData name="Venkatasubramanian, Mani V." userId="fbe5ce37-0145-4c31-b84a-b36f8beac5f3" providerId="ADAL" clId="{70E7C85C-6787-4774-BDBB-94954F5F257D}" dt="2023-02-23T16:22:59.948" v="1414"/>
          <ac:grpSpMkLst>
            <pc:docMk/>
            <pc:sldMk cId="4166394613" sldId="261"/>
            <ac:grpSpMk id="196" creationId="{C17DCE2B-F440-2C5A-6CFF-069FA2FBB451}"/>
          </ac:grpSpMkLst>
        </pc:grpChg>
        <pc:grpChg chg="del mod">
          <ac:chgData name="Venkatasubramanian, Mani V." userId="fbe5ce37-0145-4c31-b84a-b36f8beac5f3" providerId="ADAL" clId="{70E7C85C-6787-4774-BDBB-94954F5F257D}" dt="2023-02-23T16:23:38.993" v="1416"/>
          <ac:grpSpMkLst>
            <pc:docMk/>
            <pc:sldMk cId="4166394613" sldId="261"/>
            <ac:grpSpMk id="200" creationId="{9A0182CC-A56D-8676-EBB0-008D01A0552A}"/>
          </ac:grpSpMkLst>
        </pc:grpChg>
        <pc:grpChg chg="del mod">
          <ac:chgData name="Venkatasubramanian, Mani V." userId="fbe5ce37-0145-4c31-b84a-b36f8beac5f3" providerId="ADAL" clId="{70E7C85C-6787-4774-BDBB-94954F5F257D}" dt="2023-02-23T16:25:33.938" v="1440"/>
          <ac:grpSpMkLst>
            <pc:docMk/>
            <pc:sldMk cId="4166394613" sldId="261"/>
            <ac:grpSpMk id="202" creationId="{8F1BF355-E325-A607-7A50-36E1AB0A21C6}"/>
          </ac:grpSpMkLst>
        </pc:grpChg>
        <pc:grpChg chg="del mod">
          <ac:chgData name="Venkatasubramanian, Mani V." userId="fbe5ce37-0145-4c31-b84a-b36f8beac5f3" providerId="ADAL" clId="{70E7C85C-6787-4774-BDBB-94954F5F257D}" dt="2023-02-23T16:27:00.653" v="1495"/>
          <ac:grpSpMkLst>
            <pc:docMk/>
            <pc:sldMk cId="4166394613" sldId="261"/>
            <ac:grpSpMk id="218" creationId="{5FA750AC-286B-F7C1-F83D-47D61AAD4105}"/>
          </ac:grpSpMkLst>
        </pc:grpChg>
        <pc:grpChg chg="del mod">
          <ac:chgData name="Venkatasubramanian, Mani V." userId="fbe5ce37-0145-4c31-b84a-b36f8beac5f3" providerId="ADAL" clId="{70E7C85C-6787-4774-BDBB-94954F5F257D}" dt="2023-02-23T16:26:23.978" v="1465"/>
          <ac:grpSpMkLst>
            <pc:docMk/>
            <pc:sldMk cId="4166394613" sldId="261"/>
            <ac:grpSpMk id="219" creationId="{44CB6894-1E9F-CC67-BDB2-E4D4B226972B}"/>
          </ac:grpSpMkLst>
        </pc:grpChg>
        <pc:grpChg chg="del mod">
          <ac:chgData name="Venkatasubramanian, Mani V." userId="fbe5ce37-0145-4c31-b84a-b36f8beac5f3" providerId="ADAL" clId="{70E7C85C-6787-4774-BDBB-94954F5F257D}" dt="2023-02-23T16:26:23.978" v="1465"/>
          <ac:grpSpMkLst>
            <pc:docMk/>
            <pc:sldMk cId="4166394613" sldId="261"/>
            <ac:grpSpMk id="220" creationId="{934CE79E-43B7-C91B-68A0-92D921C0AAFD}"/>
          </ac:grpSpMkLst>
        </pc:grpChg>
        <pc:grpChg chg="mod">
          <ac:chgData name="Venkatasubramanian, Mani V." userId="fbe5ce37-0145-4c31-b84a-b36f8beac5f3" providerId="ADAL" clId="{70E7C85C-6787-4774-BDBB-94954F5F257D}" dt="2023-02-23T16:25:33.938" v="1440"/>
          <ac:grpSpMkLst>
            <pc:docMk/>
            <pc:sldMk cId="4166394613" sldId="261"/>
            <ac:grpSpMk id="228" creationId="{31FA6BD0-16A8-B532-3D86-B778728DBB04}"/>
          </ac:grpSpMkLst>
        </pc:grpChg>
        <pc:grpChg chg="del mod">
          <ac:chgData name="Venkatasubramanian, Mani V." userId="fbe5ce37-0145-4c31-b84a-b36f8beac5f3" providerId="ADAL" clId="{70E7C85C-6787-4774-BDBB-94954F5F257D}" dt="2023-02-23T16:26:52.447" v="1478"/>
          <ac:grpSpMkLst>
            <pc:docMk/>
            <pc:sldMk cId="4166394613" sldId="261"/>
            <ac:grpSpMk id="251" creationId="{83F0801A-F4A2-6D6C-A8A6-7DBA708D3FC0}"/>
          </ac:grpSpMkLst>
        </pc:grpChg>
        <pc:grpChg chg="del mod">
          <ac:chgData name="Venkatasubramanian, Mani V." userId="fbe5ce37-0145-4c31-b84a-b36f8beac5f3" providerId="ADAL" clId="{70E7C85C-6787-4774-BDBB-94954F5F257D}" dt="2023-02-23T16:27:00.653" v="1495"/>
          <ac:grpSpMkLst>
            <pc:docMk/>
            <pc:sldMk cId="4166394613" sldId="261"/>
            <ac:grpSpMk id="252" creationId="{DF653687-19E9-0DA0-3673-5F43AF581213}"/>
          </ac:grpSpMkLst>
        </pc:grpChg>
        <pc:grpChg chg="del mod">
          <ac:chgData name="Venkatasubramanian, Mani V." userId="fbe5ce37-0145-4c31-b84a-b36f8beac5f3" providerId="ADAL" clId="{70E7C85C-6787-4774-BDBB-94954F5F257D}" dt="2023-02-23T16:27:00.653" v="1495"/>
          <ac:grpSpMkLst>
            <pc:docMk/>
            <pc:sldMk cId="4166394613" sldId="261"/>
            <ac:grpSpMk id="253" creationId="{0E110691-88D4-D341-4504-F492E084DB32}"/>
          </ac:grpSpMkLst>
        </pc:grpChg>
        <pc:grpChg chg="del mod">
          <ac:chgData name="Venkatasubramanian, Mani V." userId="fbe5ce37-0145-4c31-b84a-b36f8beac5f3" providerId="ADAL" clId="{70E7C85C-6787-4774-BDBB-94954F5F257D}" dt="2023-02-23T16:27:00.653" v="1495"/>
          <ac:grpSpMkLst>
            <pc:docMk/>
            <pc:sldMk cId="4166394613" sldId="261"/>
            <ac:grpSpMk id="255" creationId="{C462FF2A-42B6-2F60-29A4-51BEA7C7C4BD}"/>
          </ac:grpSpMkLst>
        </pc:grpChg>
        <pc:grpChg chg="del mod">
          <ac:chgData name="Venkatasubramanian, Mani V." userId="fbe5ce37-0145-4c31-b84a-b36f8beac5f3" providerId="ADAL" clId="{70E7C85C-6787-4774-BDBB-94954F5F257D}" dt="2023-02-23T16:26:40.456" v="1476"/>
          <ac:grpSpMkLst>
            <pc:docMk/>
            <pc:sldMk cId="4166394613" sldId="261"/>
            <ac:grpSpMk id="259" creationId="{B08ECFAD-FDB4-7745-1179-11D92B2E54FB}"/>
          </ac:grpSpMkLst>
        </pc:grpChg>
        <pc:grpChg chg="del mod">
          <ac:chgData name="Venkatasubramanian, Mani V." userId="fbe5ce37-0145-4c31-b84a-b36f8beac5f3" providerId="ADAL" clId="{70E7C85C-6787-4774-BDBB-94954F5F257D}" dt="2023-02-23T16:27:00.653" v="1495"/>
          <ac:grpSpMkLst>
            <pc:docMk/>
            <pc:sldMk cId="4166394613" sldId="261"/>
            <ac:grpSpMk id="266" creationId="{FA7C59AC-F2BF-E638-120E-9DADA1EE91F9}"/>
          </ac:grpSpMkLst>
        </pc:grpChg>
        <pc:grpChg chg="del mod">
          <ac:chgData name="Venkatasubramanian, Mani V." userId="fbe5ce37-0145-4c31-b84a-b36f8beac5f3" providerId="ADAL" clId="{70E7C85C-6787-4774-BDBB-94954F5F257D}" dt="2023-02-23T16:27:00.653" v="1495"/>
          <ac:grpSpMkLst>
            <pc:docMk/>
            <pc:sldMk cId="4166394613" sldId="261"/>
            <ac:grpSpMk id="268" creationId="{FDED11E0-A2E9-5503-5DAE-6F8EDDA6C45C}"/>
          </ac:grpSpMkLst>
        </pc:grpChg>
        <pc:grpChg chg="del mod">
          <ac:chgData name="Venkatasubramanian, Mani V." userId="fbe5ce37-0145-4c31-b84a-b36f8beac5f3" providerId="ADAL" clId="{70E7C85C-6787-4774-BDBB-94954F5F257D}" dt="2023-02-23T16:27:01.787" v="1497"/>
          <ac:grpSpMkLst>
            <pc:docMk/>
            <pc:sldMk cId="4166394613" sldId="261"/>
            <ac:grpSpMk id="285" creationId="{8834B492-1766-CB04-1F99-FDFEF57A98E9}"/>
          </ac:grpSpMkLst>
        </pc:grpChg>
        <pc:grpChg chg="del mod">
          <ac:chgData name="Venkatasubramanian, Mani V." userId="fbe5ce37-0145-4c31-b84a-b36f8beac5f3" providerId="ADAL" clId="{70E7C85C-6787-4774-BDBB-94954F5F257D}" dt="2023-02-23T16:27:05.092" v="1505"/>
          <ac:grpSpMkLst>
            <pc:docMk/>
            <pc:sldMk cId="4166394613" sldId="261"/>
            <ac:grpSpMk id="287" creationId="{8D47278C-05D8-A7A3-83D8-070E15467913}"/>
          </ac:grpSpMkLst>
        </pc:grpChg>
        <pc:grpChg chg="del mod">
          <ac:chgData name="Venkatasubramanian, Mani V." userId="fbe5ce37-0145-4c31-b84a-b36f8beac5f3" providerId="ADAL" clId="{70E7C85C-6787-4774-BDBB-94954F5F257D}" dt="2023-02-23T16:27:11.088" v="1507"/>
          <ac:grpSpMkLst>
            <pc:docMk/>
            <pc:sldMk cId="4166394613" sldId="261"/>
            <ac:grpSpMk id="295" creationId="{C9C95BFC-362E-FDF8-07A9-6B5D9DED388D}"/>
          </ac:grpSpMkLst>
        </pc:grpChg>
        <pc:grpChg chg="del mod">
          <ac:chgData name="Venkatasubramanian, Mani V." userId="fbe5ce37-0145-4c31-b84a-b36f8beac5f3" providerId="ADAL" clId="{70E7C85C-6787-4774-BDBB-94954F5F257D}" dt="2023-02-23T16:35:39.393" v="1509"/>
          <ac:grpSpMkLst>
            <pc:docMk/>
            <pc:sldMk cId="4166394613" sldId="261"/>
            <ac:grpSpMk id="297" creationId="{D014FD97-B0FB-3FA1-350D-9E6C37755D51}"/>
          </ac:grpSpMkLst>
        </pc:grpChg>
        <pc:grpChg chg="del mod">
          <ac:chgData name="Venkatasubramanian, Mani V." userId="fbe5ce37-0145-4c31-b84a-b36f8beac5f3" providerId="ADAL" clId="{70E7C85C-6787-4774-BDBB-94954F5F257D}" dt="2023-02-23T16:35:49.392" v="1511"/>
          <ac:grpSpMkLst>
            <pc:docMk/>
            <pc:sldMk cId="4166394613" sldId="261"/>
            <ac:grpSpMk id="299" creationId="{BDE41F44-3576-42FB-F6CA-DD3216A59CDC}"/>
          </ac:grpSpMkLst>
        </pc:grpChg>
        <pc:grpChg chg="mod">
          <ac:chgData name="Venkatasubramanian, Mani V." userId="fbe5ce37-0145-4c31-b84a-b36f8beac5f3" providerId="ADAL" clId="{70E7C85C-6787-4774-BDBB-94954F5F257D}" dt="2023-02-23T16:35:49.392" v="1511"/>
          <ac:grpSpMkLst>
            <pc:docMk/>
            <pc:sldMk cId="4166394613" sldId="261"/>
            <ac:grpSpMk id="301" creationId="{3AF83D4E-CDFA-8801-C4F6-99E9E26BBB9C}"/>
          </ac:grpSpMkLst>
        </pc:grp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5" creationId="{21309783-DFE9-2609-142C-3FFDD2809763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35" creationId="{96F3E4E7-E814-9831-93A3-8F0401C3B9BF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36" creationId="{8EF6BEBD-F08C-ECDB-33E6-256730B0639B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37" creationId="{C30270FA-1BE8-ED3D-52DF-528142AE2A92}"/>
          </ac:inkMkLst>
        </pc:inkChg>
        <pc:inkChg chg="del">
          <ac:chgData name="Venkatasubramanian, Mani V." userId="fbe5ce37-0145-4c31-b84a-b36f8beac5f3" providerId="ADAL" clId="{70E7C85C-6787-4774-BDBB-94954F5F257D}" dt="2023-02-23T15:43:04.310" v="8" actId="478"/>
          <ac:inkMkLst>
            <pc:docMk/>
            <pc:sldMk cId="4166394613" sldId="261"/>
            <ac:inkMk id="40" creationId="{FB46E4F6-814C-7156-5E57-370B858284A7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52" creationId="{C3142C5A-E952-9139-6470-B5E1DBB8DEDB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56" creationId="{38FC39F4-2F42-96FA-560E-D0DB480A2AA2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65" creationId="{ED9DB173-8501-5C1B-47F5-CDBD53DCFA37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66" creationId="{F7A54C73-734F-AF1B-DDFF-56FA3217B82E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68" creationId="{6B970755-F048-8027-4CE7-E350FC2819BA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70" creationId="{52B657CF-497A-6319-5682-7915C2426D04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71" creationId="{87A20739-A82F-0EC0-8EE5-087103AE6A4E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72" creationId="{CD87F7AC-BA54-2724-8057-26A51857C116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73" creationId="{94495839-FA45-672C-FC57-5B43E8680A5D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74" creationId="{FED8FF1A-3ACF-DA28-C646-CD50C928E363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75" creationId="{42A7A17E-C501-1844-022B-82C2823C064A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76" creationId="{BE4D2939-B1C4-7212-AAEA-05A0DA0980EE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77" creationId="{204D9ACE-2592-7F79-29F8-8B99A18E2585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96" creationId="{66EF4315-66F8-4833-5FE9-73EE035E039F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19" creationId="{30B7A34B-4418-C080-1F59-B53CA2F043D7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20" creationId="{44B0D2D5-F3FC-B8C5-C9F7-C25104DBFCAF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21" creationId="{6B6CA949-E3A3-7CBF-C423-A6BC5CD8E949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22" creationId="{1A5765B0-596A-FF80-2553-3874F765056A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23" creationId="{6B35511F-6E4C-D76E-5676-F7D5A77763B0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24" creationId="{365B5396-C1F6-1324-97E0-8213657460E2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25" creationId="{1A1F39D8-2520-7D0B-C714-C3FD560EFB05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26" creationId="{777C70C4-FC94-49E2-76AE-50F4F2AAE1B3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27" creationId="{BB007C76-E771-3577-230D-24485ACC10BB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28" creationId="{582B8524-A3E2-D337-76B1-CF8F65FAAA68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29" creationId="{090F8E33-10C0-3251-3B63-F327F0E6A1F7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30" creationId="{708168FA-6BDF-84AA-6BE1-AC016F59A6A3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31" creationId="{35465A24-A68E-F4BA-6498-5386AB7FC728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32" creationId="{82C5EA30-AE62-7850-93A4-26EED27C05B5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33" creationId="{3173E981-9C75-0BB3-26CB-C0860E267061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34" creationId="{B0965972-08C7-6CAE-B904-088B78262512}"/>
          </ac:inkMkLst>
        </pc:inkChg>
        <pc:inkChg chg="add mod">
          <ac:chgData name="Venkatasubramanian, Mani V." userId="fbe5ce37-0145-4c31-b84a-b36f8beac5f3" providerId="ADAL" clId="{70E7C85C-6787-4774-BDBB-94954F5F257D}" dt="2023-02-23T16:27:00.653" v="1495"/>
          <ac:inkMkLst>
            <pc:docMk/>
            <pc:sldMk cId="4166394613" sldId="261"/>
            <ac:inkMk id="138" creationId="{17D15D15-E19C-EF89-2AA4-35C4FD15D605}"/>
          </ac:inkMkLst>
        </pc:inkChg>
        <pc:inkChg chg="add">
          <ac:chgData name="Venkatasubramanian, Mani V." userId="fbe5ce37-0145-4c31-b84a-b36f8beac5f3" providerId="ADAL" clId="{70E7C85C-6787-4774-BDBB-94954F5F257D}" dt="2023-02-23T16:21:58.220" v="1356" actId="9405"/>
          <ac:inkMkLst>
            <pc:docMk/>
            <pc:sldMk cId="4166394613" sldId="261"/>
            <ac:inkMk id="140" creationId="{6CE85FB5-DC6F-882F-1320-93D64D93747F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41" creationId="{886729C7-7133-9781-B4B2-78DEE29008AF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42" creationId="{FE4B312D-AC53-6FC2-6E61-87EDC4A75BDC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43" creationId="{40C5E62B-BC88-ABBB-1EB6-02AD2D79FDEC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44" creationId="{ADB300C7-6FC4-DEF7-0C9D-8FD864B316A6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45" creationId="{3B53BD15-AD7C-C1AC-63F2-48D37B63A145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46" creationId="{35A8DF35-6571-5839-9F3E-38B9EDF004EF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47" creationId="{E9762CBC-387C-086C-3C88-8493E05EF55D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48" creationId="{373B9783-DE6E-84AA-0077-980EBF273140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49" creationId="{545C11E7-360A-5F05-6246-1515F0FA25D7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50" creationId="{B649793B-F761-8BFD-E30F-6D6263AD3763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51" creationId="{BD14F9C9-3543-7971-0E2B-2C441E0F8DC1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52" creationId="{2E579613-901C-1CFF-EE4A-E0688CC73F0E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54" creationId="{FF5922AA-3E49-73E3-0C38-3DA04D0260BC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55" creationId="{2856CAAC-0E10-6266-CB0E-BD2D4BAF3931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57" creationId="{EC5C1003-340B-E16E-1A67-BC3C570D2C89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58" creationId="{1EAE76B1-E5B4-D4DD-20F3-E781B929E9B0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59" creationId="{EB19BC7C-E48C-5298-C7A0-5164D50C692D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60" creationId="{D22998FD-539E-7206-C432-77090A2CAC57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61" creationId="{3635B486-B5E0-CBB2-5C4A-1F15D52969E2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62" creationId="{D3AAB83F-7F32-34AC-CFF9-039FBC6C4D7B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63" creationId="{3A8E0F6E-E6C7-3F92-8D0B-9DB5537F3D51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66" creationId="{40622168-8A03-BD76-E5ED-67D7417EA817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67" creationId="{09E0FD94-56BC-CAC1-19BE-B209A3EC3667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68" creationId="{3E4C4357-16B4-900C-F30A-53E8EE02A23F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70" creationId="{BA01AE55-F8CD-6E40-F48F-B1B6F6796342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71" creationId="{9ADE0A76-A47B-1F49-E681-6F6579682208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72" creationId="{8DFE2BDA-DD5C-02FA-E35D-FCA159ECEFF8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73" creationId="{741E8BBF-B50A-BBB8-105C-FE6094E12E1F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74" creationId="{F26E5629-563F-A7E4-5782-C93BBC48F032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75" creationId="{6FB22FD9-B600-2094-D758-81DE870387C8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76" creationId="{4A3B72F0-63E2-5B0E-EB9F-39FEF92C0E3D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79" creationId="{EDD32BD3-7D0A-838D-AFB1-6F79DCCA9A36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80" creationId="{B00EC2C8-5A49-E3DE-D16E-F31DC98FE117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81" creationId="{422884D7-5770-5FBF-6475-A053425E3C9A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82" creationId="{DD6EAEE5-B8C3-31EA-E5D8-E61457AD3DAE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83" creationId="{323C1E98-9074-4363-C94D-E042A8332CF0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84" creationId="{05E220F4-8741-78BB-340C-4D8DA1D56814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85" creationId="{D5D7F375-4C8C-DA32-78D7-1812761FC683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86" creationId="{8A820F85-29C4-709A-479C-3CE7BE4D585E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187" creationId="{DF4F4AA3-FED6-66D9-8C6C-F7E910B9EAE8}"/>
          </ac:inkMkLst>
        </pc:inkChg>
        <pc:inkChg chg="add mod">
          <ac:chgData name="Venkatasubramanian, Mani V." userId="fbe5ce37-0145-4c31-b84a-b36f8beac5f3" providerId="ADAL" clId="{70E7C85C-6787-4774-BDBB-94954F5F257D}" dt="2023-02-23T16:25:33.938" v="1440"/>
          <ac:inkMkLst>
            <pc:docMk/>
            <pc:sldMk cId="4166394613" sldId="261"/>
            <ac:inkMk id="189" creationId="{0CFB7B4C-C757-49CB-B073-F554889C738C}"/>
          </ac:inkMkLst>
        </pc:inkChg>
        <pc:inkChg chg="add mod">
          <ac:chgData name="Venkatasubramanian, Mani V." userId="fbe5ce37-0145-4c31-b84a-b36f8beac5f3" providerId="ADAL" clId="{70E7C85C-6787-4774-BDBB-94954F5F257D}" dt="2023-02-23T16:25:33.938" v="1440"/>
          <ac:inkMkLst>
            <pc:docMk/>
            <pc:sldMk cId="4166394613" sldId="261"/>
            <ac:inkMk id="190" creationId="{1B8F37E3-489E-BD5D-331C-D7B8E79D950B}"/>
          </ac:inkMkLst>
        </pc:inkChg>
        <pc:inkChg chg="add mod">
          <ac:chgData name="Venkatasubramanian, Mani V." userId="fbe5ce37-0145-4c31-b84a-b36f8beac5f3" providerId="ADAL" clId="{70E7C85C-6787-4774-BDBB-94954F5F257D}" dt="2023-02-23T16:25:33.938" v="1440"/>
          <ac:inkMkLst>
            <pc:docMk/>
            <pc:sldMk cId="4166394613" sldId="261"/>
            <ac:inkMk id="191" creationId="{6223F5E4-1B91-0525-E90F-7ACB29B67461}"/>
          </ac:inkMkLst>
        </pc:inkChg>
        <pc:inkChg chg="add mod">
          <ac:chgData name="Venkatasubramanian, Mani V." userId="fbe5ce37-0145-4c31-b84a-b36f8beac5f3" providerId="ADAL" clId="{70E7C85C-6787-4774-BDBB-94954F5F257D}" dt="2023-02-23T16:25:33.938" v="1440"/>
          <ac:inkMkLst>
            <pc:docMk/>
            <pc:sldMk cId="4166394613" sldId="261"/>
            <ac:inkMk id="192" creationId="{E6F2ED94-3A24-FB7B-8465-65B7C9282F3E}"/>
          </ac:inkMkLst>
        </pc:inkChg>
        <pc:inkChg chg="add mod">
          <ac:chgData name="Venkatasubramanian, Mani V." userId="fbe5ce37-0145-4c31-b84a-b36f8beac5f3" providerId="ADAL" clId="{70E7C85C-6787-4774-BDBB-94954F5F257D}" dt="2023-02-23T16:25:33.938" v="1440"/>
          <ac:inkMkLst>
            <pc:docMk/>
            <pc:sldMk cId="4166394613" sldId="261"/>
            <ac:inkMk id="193" creationId="{A254FC0E-ECF2-570E-5857-450D1A7A7175}"/>
          </ac:inkMkLst>
        </pc:inkChg>
        <pc:inkChg chg="add mod">
          <ac:chgData name="Venkatasubramanian, Mani V." userId="fbe5ce37-0145-4c31-b84a-b36f8beac5f3" providerId="ADAL" clId="{70E7C85C-6787-4774-BDBB-94954F5F257D}" dt="2023-02-23T16:25:33.938" v="1440"/>
          <ac:inkMkLst>
            <pc:docMk/>
            <pc:sldMk cId="4166394613" sldId="261"/>
            <ac:inkMk id="194" creationId="{E693AE0A-B1CA-F9CE-F530-E91E294258CE}"/>
          </ac:inkMkLst>
        </pc:inkChg>
        <pc:inkChg chg="add mod">
          <ac:chgData name="Venkatasubramanian, Mani V." userId="fbe5ce37-0145-4c31-b84a-b36f8beac5f3" providerId="ADAL" clId="{70E7C85C-6787-4774-BDBB-94954F5F257D}" dt="2023-02-23T16:25:33.938" v="1440"/>
          <ac:inkMkLst>
            <pc:docMk/>
            <pc:sldMk cId="4166394613" sldId="261"/>
            <ac:inkMk id="195" creationId="{A51FFBE9-EB68-C88E-432E-24E6BBBD20D0}"/>
          </ac:inkMkLst>
        </pc:inkChg>
        <pc:inkChg chg="add mod">
          <ac:chgData name="Venkatasubramanian, Mani V." userId="fbe5ce37-0145-4c31-b84a-b36f8beac5f3" providerId="ADAL" clId="{70E7C85C-6787-4774-BDBB-94954F5F257D}" dt="2023-02-23T16:25:33.938" v="1440"/>
          <ac:inkMkLst>
            <pc:docMk/>
            <pc:sldMk cId="4166394613" sldId="261"/>
            <ac:inkMk id="197" creationId="{2FADC19B-1DE2-C7A1-2667-ECBDC904D50F}"/>
          </ac:inkMkLst>
        </pc:inkChg>
        <pc:inkChg chg="add mod">
          <ac:chgData name="Venkatasubramanian, Mani V." userId="fbe5ce37-0145-4c31-b84a-b36f8beac5f3" providerId="ADAL" clId="{70E7C85C-6787-4774-BDBB-94954F5F257D}" dt="2023-02-23T16:25:33.938" v="1440"/>
          <ac:inkMkLst>
            <pc:docMk/>
            <pc:sldMk cId="4166394613" sldId="261"/>
            <ac:inkMk id="198" creationId="{FB55537E-1700-4958-FB1C-2199F75C78A7}"/>
          </ac:inkMkLst>
        </pc:inkChg>
        <pc:inkChg chg="add mod">
          <ac:chgData name="Venkatasubramanian, Mani V." userId="fbe5ce37-0145-4c31-b84a-b36f8beac5f3" providerId="ADAL" clId="{70E7C85C-6787-4774-BDBB-94954F5F257D}" dt="2023-02-23T16:25:33.938" v="1440"/>
          <ac:inkMkLst>
            <pc:docMk/>
            <pc:sldMk cId="4166394613" sldId="261"/>
            <ac:inkMk id="199" creationId="{7F72A9F8-8FA3-E494-00E4-1EC3D5FA4C92}"/>
          </ac:inkMkLst>
        </pc:inkChg>
        <pc:inkChg chg="add mod">
          <ac:chgData name="Venkatasubramanian, Mani V." userId="fbe5ce37-0145-4c31-b84a-b36f8beac5f3" providerId="ADAL" clId="{70E7C85C-6787-4774-BDBB-94954F5F257D}" dt="2023-02-23T16:25:33.938" v="1440"/>
          <ac:inkMkLst>
            <pc:docMk/>
            <pc:sldMk cId="4166394613" sldId="261"/>
            <ac:inkMk id="201" creationId="{714D0DFE-D356-5C97-F2FE-AB64FD60BBF5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03" creationId="{A976C0C1-BF04-13C1-13E9-378DD36219A7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04" creationId="{E15A970C-9C38-9F3A-6428-941548A9D7BD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05" creationId="{FA71DB67-2E39-8525-DCA0-6B821D99EA8D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06" creationId="{FA31F8A4-0258-E739-5E9B-A215D53A7D74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07" creationId="{0C4F447F-78A4-D641-8147-43F15208456E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08" creationId="{837CF7AC-753C-D1BC-0A26-08D46D087C71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09" creationId="{F1BDC5E0-3AEC-F07F-5965-E10D7D8C1FAE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10" creationId="{D8552171-BA3C-D93B-FFD6-7CA9214926C9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11" creationId="{0AAD3C1F-5176-7C7E-E9BC-DFAAD7E7E458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12" creationId="{6BF03FC6-3871-8DFD-460A-34E899E6133B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13" creationId="{932113E0-EC87-11BC-4B29-E30F8A39FF3E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14" creationId="{190BD519-D9FC-832C-188D-83709CA560A9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15" creationId="{ABE6DCCC-0DA3-A27A-FDF0-C44A05D4021B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16" creationId="{4D9159CD-1E9D-65E1-A0BB-92FC5196417B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17" creationId="{614B5BE4-9429-E2C3-3521-3720C3FBC530}"/>
          </ac:inkMkLst>
        </pc:inkChg>
        <pc:inkChg chg="add mod">
          <ac:chgData name="Venkatasubramanian, Mani V." userId="fbe5ce37-0145-4c31-b84a-b36f8beac5f3" providerId="ADAL" clId="{70E7C85C-6787-4774-BDBB-94954F5F257D}" dt="2023-02-23T16:25:33.938" v="1440"/>
          <ac:inkMkLst>
            <pc:docMk/>
            <pc:sldMk cId="4166394613" sldId="261"/>
            <ac:inkMk id="221" creationId="{CFF4D506-DC12-D8A3-7106-6E2C7388ECF6}"/>
          </ac:inkMkLst>
        </pc:inkChg>
        <pc:inkChg chg="add mod">
          <ac:chgData name="Venkatasubramanian, Mani V." userId="fbe5ce37-0145-4c31-b84a-b36f8beac5f3" providerId="ADAL" clId="{70E7C85C-6787-4774-BDBB-94954F5F257D}" dt="2023-02-23T16:25:33.938" v="1440"/>
          <ac:inkMkLst>
            <pc:docMk/>
            <pc:sldMk cId="4166394613" sldId="261"/>
            <ac:inkMk id="222" creationId="{23536A34-07F1-B8E3-B82F-B0E388435E7E}"/>
          </ac:inkMkLst>
        </pc:inkChg>
        <pc:inkChg chg="add mod">
          <ac:chgData name="Venkatasubramanian, Mani V." userId="fbe5ce37-0145-4c31-b84a-b36f8beac5f3" providerId="ADAL" clId="{70E7C85C-6787-4774-BDBB-94954F5F257D}" dt="2023-02-23T16:25:33.938" v="1440"/>
          <ac:inkMkLst>
            <pc:docMk/>
            <pc:sldMk cId="4166394613" sldId="261"/>
            <ac:inkMk id="223" creationId="{16ADC779-6796-9FD2-0521-6135E72A8913}"/>
          </ac:inkMkLst>
        </pc:inkChg>
        <pc:inkChg chg="add mod">
          <ac:chgData name="Venkatasubramanian, Mani V." userId="fbe5ce37-0145-4c31-b84a-b36f8beac5f3" providerId="ADAL" clId="{70E7C85C-6787-4774-BDBB-94954F5F257D}" dt="2023-02-23T16:25:33.938" v="1440"/>
          <ac:inkMkLst>
            <pc:docMk/>
            <pc:sldMk cId="4166394613" sldId="261"/>
            <ac:inkMk id="224" creationId="{29276264-94B6-2ED9-AEB2-5E46CBDF086C}"/>
          </ac:inkMkLst>
        </pc:inkChg>
        <pc:inkChg chg="add mod">
          <ac:chgData name="Venkatasubramanian, Mani V." userId="fbe5ce37-0145-4c31-b84a-b36f8beac5f3" providerId="ADAL" clId="{70E7C85C-6787-4774-BDBB-94954F5F257D}" dt="2023-02-23T16:25:33.938" v="1440"/>
          <ac:inkMkLst>
            <pc:docMk/>
            <pc:sldMk cId="4166394613" sldId="261"/>
            <ac:inkMk id="225" creationId="{2263B420-C2D3-B757-83B9-3597881292A6}"/>
          </ac:inkMkLst>
        </pc:inkChg>
        <pc:inkChg chg="add mod">
          <ac:chgData name="Venkatasubramanian, Mani V." userId="fbe5ce37-0145-4c31-b84a-b36f8beac5f3" providerId="ADAL" clId="{70E7C85C-6787-4774-BDBB-94954F5F257D}" dt="2023-02-23T16:25:33.938" v="1440"/>
          <ac:inkMkLst>
            <pc:docMk/>
            <pc:sldMk cId="4166394613" sldId="261"/>
            <ac:inkMk id="226" creationId="{6318406D-F43A-9FBA-F893-62F6C8241327}"/>
          </ac:inkMkLst>
        </pc:inkChg>
        <pc:inkChg chg="add mod">
          <ac:chgData name="Venkatasubramanian, Mani V." userId="fbe5ce37-0145-4c31-b84a-b36f8beac5f3" providerId="ADAL" clId="{70E7C85C-6787-4774-BDBB-94954F5F257D}" dt="2023-02-23T16:25:33.938" v="1440"/>
          <ac:inkMkLst>
            <pc:docMk/>
            <pc:sldMk cId="4166394613" sldId="261"/>
            <ac:inkMk id="227" creationId="{4E289BCB-486A-2AB1-9ED3-C8775D0F2AD3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29" creationId="{225118F6-D432-6194-AAA6-16187008F892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30" creationId="{7E792F6D-52F5-EAB4-D6D4-9BCB40B498DC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31" creationId="{7B7DF76B-4605-FA69-7B70-59F334EA95F4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32" creationId="{97CBE389-B2E7-8F6E-6170-19BCD6E808A2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33" creationId="{803585BD-26DA-F1FA-8BF7-C05F89A66C01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34" creationId="{AA0049C7-0812-02A8-E8C5-CA839562C2E1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35" creationId="{EC1541D6-6037-F23C-35B1-9D104B59D94C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36" creationId="{E4F563BD-066F-423D-4801-46FF0F88E7BB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37" creationId="{F4888960-6639-149D-6D47-B5B1B9762B3D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38" creationId="{AFBD0D62-1509-FF9F-F659-5B3C5CFCCA08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39" creationId="{9BEE9A05-92BE-5093-A18F-22BF4B3F6B43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40" creationId="{245E44AC-A9B3-AEB9-5E35-61ACBA5BEE2C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41" creationId="{2B3BEB62-9C11-F388-710F-FED73EC49C10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42" creationId="{BC448D2B-1875-7973-39E1-2F7C28822B8D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43" creationId="{D3523844-564A-710B-62B3-AFAF08F946D4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44" creationId="{642AA96E-A8A3-E569-13DA-1A171857B389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45" creationId="{7CC0BA79-3FA3-17D6-53AB-008ADA4D673F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46" creationId="{82D40F18-89FD-CC72-25ED-AFC9F78BF49A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47" creationId="{2C0B7873-8FAC-0430-56D0-73055464C168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48" creationId="{FD8C27C8-BAB8-B29E-C33B-2C4358362630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49" creationId="{1D271E7E-C362-DB71-1F47-1786180A1197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50" creationId="{81E58C95-670A-60E4-3FEB-92673CAD9F4C}"/>
          </ac:inkMkLst>
        </pc:inkChg>
        <pc:inkChg chg="add mod">
          <ac:chgData name="Venkatasubramanian, Mani V." userId="fbe5ce37-0145-4c31-b84a-b36f8beac5f3" providerId="ADAL" clId="{70E7C85C-6787-4774-BDBB-94954F5F257D}" dt="2023-02-23T16:27:00.653" v="1495"/>
          <ac:inkMkLst>
            <pc:docMk/>
            <pc:sldMk cId="4166394613" sldId="261"/>
            <ac:inkMk id="254" creationId="{EAC39F4E-A9A2-F9DB-5D46-E02CF5DB5B1A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56" creationId="{B59E8984-14F3-D12B-C4D7-63F476F8A308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57" creationId="{B9A40416-9DB6-46CE-36E4-BD1F64EAE13F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58" creationId="{635D4308-F749-81C1-5095-4D0DFCCAF140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60" creationId="{EB4BFA01-934E-E775-8C10-2FA0731B53F1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61" creationId="{824C834E-CC53-BBA1-D93A-DCFD0130BE77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62" creationId="{CF3EDB2F-F62D-4144-57A0-49515A08A661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63" creationId="{468FC6C6-57E5-8496-BAC8-5E91CC7BE3A6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64" creationId="{8CCE6A5C-881F-3D1E-A3D9-1A748EAE7618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65" creationId="{CA883D6A-04BF-47C8-3823-FDE9F84F8C37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67" creationId="{313E8818-FFA9-BEBF-3605-1CD36787DA2A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69" creationId="{42B19905-6BB7-7143-0C3E-0470AF101DAB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70" creationId="{72F71C76-CD10-7212-49B5-D76E274995FA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71" creationId="{93960776-1174-50A0-68CB-76C1799572F7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72" creationId="{3FB8CDF0-1A6B-435B-1772-50DF36D6DF57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73" creationId="{13FB3847-2EDD-9A44-392B-46CDEEDDD65A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74" creationId="{761927CF-B278-FAAD-8FDB-4E4F46B94F6C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75" creationId="{F6806E7B-F185-2251-1F49-BC79B080076A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76" creationId="{EC1901DC-1147-162D-EDBC-ED5A344E9456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77" creationId="{19149C70-19E1-4CB1-833E-8C02D99CD49D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78" creationId="{8EDAEF9A-2C3F-96EA-993B-8FF866BAB118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79" creationId="{15D8C866-3DFC-0C80-58A8-EC905DDC78D3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80" creationId="{76696281-9597-8CF9-F4C7-62F4F6235009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81" creationId="{B2410473-85CB-F507-41DD-84E5E71DEEA2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82" creationId="{749DDED6-A53B-C7E6-4488-74B6CD845342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83" creationId="{86F4447B-8406-4284-94B0-064785536474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84" creationId="{7781EBE6-04A0-3B83-EF1D-331217923A89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86" creationId="{0D960F7D-AD43-3655-42BE-7D61F617F5AE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88" creationId="{5CBFA54D-3998-C2E9-BAF1-BD66E4F2D22F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89" creationId="{431BF091-ECD1-79F3-C02E-878904EDB96E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90" creationId="{F1259CB0-2F08-5ADF-79D6-0940B7716020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91" creationId="{D0092D21-F136-BF0C-59AF-0D32CAD6E27F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92" creationId="{845E7DF6-666B-7907-A410-F779E73BC28B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93" creationId="{65B20B64-3CAB-4792-8A76-773015415CF4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94" creationId="{A1DA3F20-F280-7BBE-E138-7DA8F07B5242}"/>
          </ac:inkMkLst>
        </pc:inkChg>
        <pc:inkChg chg="add mod">
          <ac:chgData name="Venkatasubramanian, Mani V." userId="fbe5ce37-0145-4c31-b84a-b36f8beac5f3" providerId="ADAL" clId="{70E7C85C-6787-4774-BDBB-94954F5F257D}" dt="2023-02-23T16:35:39.393" v="1509"/>
          <ac:inkMkLst>
            <pc:docMk/>
            <pc:sldMk cId="4166394613" sldId="261"/>
            <ac:inkMk id="296" creationId="{136BDE87-6368-850E-1918-62CAD9ED58A0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298" creationId="{F285AF64-5513-9530-C4B2-FCD8B371E6BE}"/>
          </ac:inkMkLst>
        </pc:inkChg>
        <pc:inkChg chg="add mod">
          <ac:chgData name="Venkatasubramanian, Mani V." userId="fbe5ce37-0145-4c31-b84a-b36f8beac5f3" providerId="ADAL" clId="{70E7C85C-6787-4774-BDBB-94954F5F257D}" dt="2023-02-23T16:35:49.392" v="1511"/>
          <ac:inkMkLst>
            <pc:docMk/>
            <pc:sldMk cId="4166394613" sldId="261"/>
            <ac:inkMk id="300" creationId="{5D1B68DC-651F-60E2-0971-4E93AA8FEA52}"/>
          </ac:inkMkLst>
        </pc:inkChg>
      </pc:sldChg>
      <pc:sldChg chg="addSp delSp modSp add del mod">
        <pc:chgData name="Venkatasubramanian, Mani V." userId="fbe5ce37-0145-4c31-b84a-b36f8beac5f3" providerId="ADAL" clId="{70E7C85C-6787-4774-BDBB-94954F5F257D}" dt="2023-02-23T16:39:56.752" v="1724"/>
        <pc:sldMkLst>
          <pc:docMk/>
          <pc:sldMk cId="503889784" sldId="262"/>
        </pc:sldMkLst>
        <pc:grpChg chg="del mod">
          <ac:chgData name="Venkatasubramanian, Mani V." userId="fbe5ce37-0145-4c31-b84a-b36f8beac5f3" providerId="ADAL" clId="{70E7C85C-6787-4774-BDBB-94954F5F257D}" dt="2023-02-23T16:35:57.574" v="1520"/>
          <ac:grpSpMkLst>
            <pc:docMk/>
            <pc:sldMk cId="503889784" sldId="262"/>
            <ac:grpSpMk id="27" creationId="{47D429BF-2F58-7E82-EB62-ADF48EEC3E94}"/>
          </ac:grpSpMkLst>
        </pc:grpChg>
        <pc:grpChg chg="del mod">
          <ac:chgData name="Venkatasubramanian, Mani V." userId="fbe5ce37-0145-4c31-b84a-b36f8beac5f3" providerId="ADAL" clId="{70E7C85C-6787-4774-BDBB-94954F5F257D}" dt="2023-02-23T16:36:02.497" v="1527"/>
          <ac:grpSpMkLst>
            <pc:docMk/>
            <pc:sldMk cId="503889784" sldId="262"/>
            <ac:grpSpMk id="79" creationId="{1D5306F1-2A2F-CD70-B323-26E11E490DC2}"/>
          </ac:grpSpMkLst>
        </pc:grpChg>
        <pc:grpChg chg="del mod">
          <ac:chgData name="Venkatasubramanian, Mani V." userId="fbe5ce37-0145-4c31-b84a-b36f8beac5f3" providerId="ADAL" clId="{70E7C85C-6787-4774-BDBB-94954F5F257D}" dt="2023-02-23T16:36:05.200" v="1532"/>
          <ac:grpSpMkLst>
            <pc:docMk/>
            <pc:sldMk cId="503889784" sldId="262"/>
            <ac:grpSpMk id="119" creationId="{D6D65C7C-9A29-6C6F-8FBF-AF853CDBE749}"/>
          </ac:grpSpMkLst>
        </pc:grpChg>
        <pc:grpChg chg="del mod">
          <ac:chgData name="Venkatasubramanian, Mani V." userId="fbe5ce37-0145-4c31-b84a-b36f8beac5f3" providerId="ADAL" clId="{70E7C85C-6787-4774-BDBB-94954F5F257D}" dt="2023-02-23T16:36:08.255" v="1537"/>
          <ac:grpSpMkLst>
            <pc:docMk/>
            <pc:sldMk cId="503889784" sldId="262"/>
            <ac:grpSpMk id="150" creationId="{903642F8-5979-E7B5-B160-72E28AA3C179}"/>
          </ac:grpSpMkLst>
        </pc:grpChg>
        <pc:grpChg chg="del mod">
          <ac:chgData name="Venkatasubramanian, Mani V." userId="fbe5ce37-0145-4c31-b84a-b36f8beac5f3" providerId="ADAL" clId="{70E7C85C-6787-4774-BDBB-94954F5F257D}" dt="2023-02-23T16:36:28.252" v="1539"/>
          <ac:grpSpMkLst>
            <pc:docMk/>
            <pc:sldMk cId="503889784" sldId="262"/>
            <ac:grpSpMk id="171" creationId="{EFC4ECAD-F8D6-FB4F-F48F-AEF9785C4BB1}"/>
          </ac:grpSpMkLst>
        </pc:grpChg>
        <pc:grpChg chg="del mod">
          <ac:chgData name="Venkatasubramanian, Mani V." userId="fbe5ce37-0145-4c31-b84a-b36f8beac5f3" providerId="ADAL" clId="{70E7C85C-6787-4774-BDBB-94954F5F257D}" dt="2023-02-23T16:36:43.462" v="1571"/>
          <ac:grpSpMkLst>
            <pc:docMk/>
            <pc:sldMk cId="503889784" sldId="262"/>
            <ac:grpSpMk id="180" creationId="{26F9E066-7417-CC7B-6E64-28BEC430D488}"/>
          </ac:grpSpMkLst>
        </pc:grpChg>
        <pc:grpChg chg="del">
          <ac:chgData name="Venkatasubramanian, Mani V." userId="fbe5ce37-0145-4c31-b84a-b36f8beac5f3" providerId="ADAL" clId="{70E7C85C-6787-4774-BDBB-94954F5F257D}" dt="2023-02-23T15:43:16.650" v="13" actId="478"/>
          <ac:grpSpMkLst>
            <pc:docMk/>
            <pc:sldMk cId="503889784" sldId="262"/>
            <ac:grpSpMk id="223" creationId="{ED1F9075-9277-FC3A-0135-CBB6CA4AA052}"/>
          </ac:grpSpMkLst>
        </pc:grpChg>
        <pc:grpChg chg="del">
          <ac:chgData name="Venkatasubramanian, Mani V." userId="fbe5ce37-0145-4c31-b84a-b36f8beac5f3" providerId="ADAL" clId="{70E7C85C-6787-4774-BDBB-94954F5F257D}" dt="2023-02-23T15:43:16.650" v="13" actId="478"/>
          <ac:grpSpMkLst>
            <pc:docMk/>
            <pc:sldMk cId="503889784" sldId="262"/>
            <ac:grpSpMk id="227" creationId="{2855B43F-C77D-EE7A-7328-14A35C7E122D}"/>
          </ac:grpSpMkLst>
        </pc:grpChg>
        <pc:grpChg chg="del mod">
          <ac:chgData name="Venkatasubramanian, Mani V." userId="fbe5ce37-0145-4c31-b84a-b36f8beac5f3" providerId="ADAL" clId="{70E7C85C-6787-4774-BDBB-94954F5F257D}" dt="2023-02-23T16:36:43.462" v="1571"/>
          <ac:grpSpMkLst>
            <pc:docMk/>
            <pc:sldMk cId="503889784" sldId="262"/>
            <ac:grpSpMk id="250" creationId="{486DF3B4-0334-B24D-82AB-1ED710831A22}"/>
          </ac:grpSpMkLst>
        </pc:grpChg>
        <pc:grpChg chg="del mod">
          <ac:chgData name="Venkatasubramanian, Mani V." userId="fbe5ce37-0145-4c31-b84a-b36f8beac5f3" providerId="ADAL" clId="{70E7C85C-6787-4774-BDBB-94954F5F257D}" dt="2023-02-23T16:36:43.462" v="1571"/>
          <ac:grpSpMkLst>
            <pc:docMk/>
            <pc:sldMk cId="503889784" sldId="262"/>
            <ac:grpSpMk id="251" creationId="{2B701DCF-3A05-FBA3-4CD5-004DE9867B0F}"/>
          </ac:grpSpMkLst>
        </pc:grpChg>
        <pc:grpChg chg="del mod">
          <ac:chgData name="Venkatasubramanian, Mani V." userId="fbe5ce37-0145-4c31-b84a-b36f8beac5f3" providerId="ADAL" clId="{70E7C85C-6787-4774-BDBB-94954F5F257D}" dt="2023-02-23T16:36:43.462" v="1571"/>
          <ac:grpSpMkLst>
            <pc:docMk/>
            <pc:sldMk cId="503889784" sldId="262"/>
            <ac:grpSpMk id="252" creationId="{53C2E6B1-1B72-A9B3-2DF1-D1A9BF06FE37}"/>
          </ac:grpSpMkLst>
        </pc:grpChg>
        <pc:grpChg chg="del mod">
          <ac:chgData name="Venkatasubramanian, Mani V." userId="fbe5ce37-0145-4c31-b84a-b36f8beac5f3" providerId="ADAL" clId="{70E7C85C-6787-4774-BDBB-94954F5F257D}" dt="2023-02-23T16:36:46.487" v="1573"/>
          <ac:grpSpMkLst>
            <pc:docMk/>
            <pc:sldMk cId="503889784" sldId="262"/>
            <ac:grpSpMk id="253" creationId="{ED3ADE1E-61E7-D94F-9CDE-3308B7740962}"/>
          </ac:grpSpMkLst>
        </pc:grpChg>
        <pc:grpChg chg="del mod">
          <ac:chgData name="Venkatasubramanian, Mani V." userId="fbe5ce37-0145-4c31-b84a-b36f8beac5f3" providerId="ADAL" clId="{70E7C85C-6787-4774-BDBB-94954F5F257D}" dt="2023-02-23T16:37:03.437" v="1603"/>
          <ac:grpSpMkLst>
            <pc:docMk/>
            <pc:sldMk cId="503889784" sldId="262"/>
            <ac:grpSpMk id="255" creationId="{315DA860-EB96-4A25-8F0E-E4D2194E2533}"/>
          </ac:grpSpMkLst>
        </pc:grpChg>
        <pc:grpChg chg="del mod">
          <ac:chgData name="Venkatasubramanian, Mani V." userId="fbe5ce37-0145-4c31-b84a-b36f8beac5f3" providerId="ADAL" clId="{70E7C85C-6787-4774-BDBB-94954F5F257D}" dt="2023-02-23T16:37:03.437" v="1603"/>
          <ac:grpSpMkLst>
            <pc:docMk/>
            <pc:sldMk cId="503889784" sldId="262"/>
            <ac:grpSpMk id="285" creationId="{1EC5BC25-337B-7668-BACA-542580A3F932}"/>
          </ac:grpSpMkLst>
        </pc:grpChg>
        <pc:grpChg chg="del mod">
          <ac:chgData name="Venkatasubramanian, Mani V." userId="fbe5ce37-0145-4c31-b84a-b36f8beac5f3" providerId="ADAL" clId="{70E7C85C-6787-4774-BDBB-94954F5F257D}" dt="2023-02-23T16:37:03.437" v="1603"/>
          <ac:grpSpMkLst>
            <pc:docMk/>
            <pc:sldMk cId="503889784" sldId="262"/>
            <ac:grpSpMk id="286" creationId="{FC7A3076-BE83-238F-0BB4-62B030B512B5}"/>
          </ac:grpSpMkLst>
        </pc:grpChg>
        <pc:grpChg chg="del mod">
          <ac:chgData name="Venkatasubramanian, Mani V." userId="fbe5ce37-0145-4c31-b84a-b36f8beac5f3" providerId="ADAL" clId="{70E7C85C-6787-4774-BDBB-94954F5F257D}" dt="2023-02-23T16:37:03.437" v="1603"/>
          <ac:grpSpMkLst>
            <pc:docMk/>
            <pc:sldMk cId="503889784" sldId="262"/>
            <ac:grpSpMk id="287" creationId="{E9A3D50B-1B15-76C7-4C09-2DFD4BE631AD}"/>
          </ac:grpSpMkLst>
        </pc:grpChg>
        <pc:grpChg chg="del mod">
          <ac:chgData name="Venkatasubramanian, Mani V." userId="fbe5ce37-0145-4c31-b84a-b36f8beac5f3" providerId="ADAL" clId="{70E7C85C-6787-4774-BDBB-94954F5F257D}" dt="2023-02-23T16:37:17.177" v="1629"/>
          <ac:grpSpMkLst>
            <pc:docMk/>
            <pc:sldMk cId="503889784" sldId="262"/>
            <ac:grpSpMk id="288" creationId="{C47D8B30-B665-5F9F-7577-43D398D3D027}"/>
          </ac:grpSpMkLst>
        </pc:grpChg>
        <pc:grpChg chg="del mod">
          <ac:chgData name="Venkatasubramanian, Mani V." userId="fbe5ce37-0145-4c31-b84a-b36f8beac5f3" providerId="ADAL" clId="{70E7C85C-6787-4774-BDBB-94954F5F257D}" dt="2023-02-23T16:39:22.077" v="1703"/>
          <ac:grpSpMkLst>
            <pc:docMk/>
            <pc:sldMk cId="503889784" sldId="262"/>
            <ac:grpSpMk id="298" creationId="{E75B8BF2-3D77-DA5F-921A-CAB8E18A7DA2}"/>
          </ac:grpSpMkLst>
        </pc:grpChg>
        <pc:grpChg chg="del mod">
          <ac:chgData name="Venkatasubramanian, Mani V." userId="fbe5ce37-0145-4c31-b84a-b36f8beac5f3" providerId="ADAL" clId="{70E7C85C-6787-4774-BDBB-94954F5F257D}" dt="2023-02-23T16:37:39.097" v="1645"/>
          <ac:grpSpMkLst>
            <pc:docMk/>
            <pc:sldMk cId="503889784" sldId="262"/>
            <ac:grpSpMk id="314" creationId="{490A1C75-EEC3-89FD-2CCB-C717DBACDF7D}"/>
          </ac:grpSpMkLst>
        </pc:grpChg>
        <pc:grpChg chg="del mod">
          <ac:chgData name="Venkatasubramanian, Mani V." userId="fbe5ce37-0145-4c31-b84a-b36f8beac5f3" providerId="ADAL" clId="{70E7C85C-6787-4774-BDBB-94954F5F257D}" dt="2023-02-23T16:37:49.522" v="1656"/>
          <ac:grpSpMkLst>
            <pc:docMk/>
            <pc:sldMk cId="503889784" sldId="262"/>
            <ac:grpSpMk id="315" creationId="{754BB435-695D-C363-D206-CEF830C9B8B7}"/>
          </ac:grpSpMkLst>
        </pc:grpChg>
        <pc:grpChg chg="del mod">
          <ac:chgData name="Venkatasubramanian, Mani V." userId="fbe5ce37-0145-4c31-b84a-b36f8beac5f3" providerId="ADAL" clId="{70E7C85C-6787-4774-BDBB-94954F5F257D}" dt="2023-02-23T16:37:49.522" v="1656"/>
          <ac:grpSpMkLst>
            <pc:docMk/>
            <pc:sldMk cId="503889784" sldId="262"/>
            <ac:grpSpMk id="331" creationId="{F126A37F-CB30-6B56-C974-D2CDBCF57CCA}"/>
          </ac:grpSpMkLst>
        </pc:grpChg>
        <pc:grpChg chg="del mod">
          <ac:chgData name="Venkatasubramanian, Mani V." userId="fbe5ce37-0145-4c31-b84a-b36f8beac5f3" providerId="ADAL" clId="{70E7C85C-6787-4774-BDBB-94954F5F257D}" dt="2023-02-23T16:39:22.077" v="1703"/>
          <ac:grpSpMkLst>
            <pc:docMk/>
            <pc:sldMk cId="503889784" sldId="262"/>
            <ac:grpSpMk id="342" creationId="{B13E696D-CBC5-B5BC-0258-37B0D075D683}"/>
          </ac:grpSpMkLst>
        </pc:grpChg>
        <pc:grpChg chg="del mod">
          <ac:chgData name="Venkatasubramanian, Mani V." userId="fbe5ce37-0145-4c31-b84a-b36f8beac5f3" providerId="ADAL" clId="{70E7C85C-6787-4774-BDBB-94954F5F257D}" dt="2023-02-23T16:39:22.077" v="1703"/>
          <ac:grpSpMkLst>
            <pc:docMk/>
            <pc:sldMk cId="503889784" sldId="262"/>
            <ac:grpSpMk id="358" creationId="{CCECD889-C3E6-9EF4-52D5-0BA4B5A659F8}"/>
          </ac:grpSpMkLst>
        </pc:grpChg>
        <pc:grpChg chg="del mod">
          <ac:chgData name="Venkatasubramanian, Mani V." userId="fbe5ce37-0145-4c31-b84a-b36f8beac5f3" providerId="ADAL" clId="{70E7C85C-6787-4774-BDBB-94954F5F257D}" dt="2023-02-23T16:39:22.077" v="1703"/>
          <ac:grpSpMkLst>
            <pc:docMk/>
            <pc:sldMk cId="503889784" sldId="262"/>
            <ac:grpSpMk id="362" creationId="{4A4FB6F2-F17B-BE27-D01E-A86C2BDEF910}"/>
          </ac:grpSpMkLst>
        </pc:grpChg>
        <pc:grpChg chg="del mod">
          <ac:chgData name="Venkatasubramanian, Mani V." userId="fbe5ce37-0145-4c31-b84a-b36f8beac5f3" providerId="ADAL" clId="{70E7C85C-6787-4774-BDBB-94954F5F257D}" dt="2023-02-23T16:39:22.077" v="1703"/>
          <ac:grpSpMkLst>
            <pc:docMk/>
            <pc:sldMk cId="503889784" sldId="262"/>
            <ac:grpSpMk id="373" creationId="{B644CEE6-DF0F-3568-4CD5-6A8E62807302}"/>
          </ac:grpSpMkLst>
        </pc:grpChg>
        <pc:grpChg chg="del mod">
          <ac:chgData name="Venkatasubramanian, Mani V." userId="fbe5ce37-0145-4c31-b84a-b36f8beac5f3" providerId="ADAL" clId="{70E7C85C-6787-4774-BDBB-94954F5F257D}" dt="2023-02-23T16:39:31.537" v="1716"/>
          <ac:grpSpMkLst>
            <pc:docMk/>
            <pc:sldMk cId="503889784" sldId="262"/>
            <ac:grpSpMk id="389" creationId="{DAAA9E7A-CACA-FFA7-B123-1A1C2AA95E21}"/>
          </ac:grpSpMkLst>
        </pc:grpChg>
        <pc:grpChg chg="del mod">
          <ac:chgData name="Venkatasubramanian, Mani V." userId="fbe5ce37-0145-4c31-b84a-b36f8beac5f3" providerId="ADAL" clId="{70E7C85C-6787-4774-BDBB-94954F5F257D}" dt="2023-02-23T16:39:56.752" v="1724"/>
          <ac:grpSpMkLst>
            <pc:docMk/>
            <pc:sldMk cId="503889784" sldId="262"/>
            <ac:grpSpMk id="402" creationId="{8E17FD64-2737-DA7F-E203-29AF23D1CB17}"/>
          </ac:grpSpMkLst>
        </pc:grpChg>
        <pc:grpChg chg="mod">
          <ac:chgData name="Venkatasubramanian, Mani V." userId="fbe5ce37-0145-4c31-b84a-b36f8beac5f3" providerId="ADAL" clId="{70E7C85C-6787-4774-BDBB-94954F5F257D}" dt="2023-02-23T16:39:56.752" v="1724"/>
          <ac:grpSpMkLst>
            <pc:docMk/>
            <pc:sldMk cId="503889784" sldId="262"/>
            <ac:grpSpMk id="410" creationId="{9471A5DD-374A-05E0-A371-B249F0267AB5}"/>
          </ac:grpSpMkLst>
        </pc:grpChg>
        <pc:grpChg chg="mod">
          <ac:chgData name="Venkatasubramanian, Mani V." userId="fbe5ce37-0145-4c31-b84a-b36f8beac5f3" providerId="ADAL" clId="{70E7C85C-6787-4774-BDBB-94954F5F257D}" dt="2023-02-23T16:39:56.752" v="1724"/>
          <ac:grpSpMkLst>
            <pc:docMk/>
            <pc:sldMk cId="503889784" sldId="262"/>
            <ac:grpSpMk id="411" creationId="{7E8D32EE-123D-48B1-B4BF-45605B27EDED}"/>
          </ac:grpSpMkLst>
        </pc:grp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2" creationId="{F95199D1-90D3-1811-2D6C-4877ED8C9D9E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3" creationId="{81ABE872-3AC5-F324-3436-01711870C9C4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4" creationId="{9AEC4974-DC6F-92AA-A01B-A1F5101D88B8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5" creationId="{A9E8B8FD-3785-3523-6A4E-ACBD46ACF244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6" creationId="{C76032C9-57EC-CC5F-3D54-F165E2C52F67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7" creationId="{0E38A9AD-D12E-201E-0591-E5B904F59398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8" creationId="{F1CE5AC5-D8B1-9EEF-3B3C-8D23027F9E4B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16" creationId="{2700E16B-4CA1-7621-0BA4-8E9F6C591B8A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7" creationId="{BC4B15AA-98BF-E571-7264-EBA47335A9E0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8" creationId="{1FDFFE3D-57B2-4343-B8CD-1D58FD20F49D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9" creationId="{216C3010-F25C-397A-2550-AB446F809C56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20" creationId="{AC6375C5-EF41-77C9-BBB5-D4B35E7E2CF7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21" creationId="{477837FC-D77D-D830-2256-2960492D09A3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22" creationId="{7DF83C7A-8370-EBA4-EE2C-E56754F497DB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23" creationId="{A72E9FCD-50F6-A4B7-0A69-C762FCF6E2CF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24" creationId="{195A707E-CC4B-A3E2-3161-3FB9CE03A2DC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8" creationId="{B20A77A3-4C28-7E5A-6DD8-4BB93310280C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5" creationId="{FDB27D7C-1950-F78A-EAB8-F0E91CF00875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53" creationId="{0D2B7E51-6EBF-B8F0-5D07-0BC24FF31AE4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54" creationId="{372A670B-D040-4583-B510-0789FCFF3221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55" creationId="{1313D7C8-2489-F6DD-846F-1FE888C6325E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80" creationId="{AE60210A-8594-7D0E-27F5-3741B6EF2B17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81" creationId="{60B68CD3-5523-60F8-D883-E1A69C42AC7C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82" creationId="{E5956250-846A-8875-1072-D1EF596692BD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83" creationId="{8537ABB3-7BF1-1198-0651-A24E92063C7B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84" creationId="{D40982EC-0B5C-3108-3C9B-011410EC9461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85" creationId="{ADFE3F73-AA80-6C1C-7415-73065F332934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86" creationId="{B7A7030D-7473-2FEF-C0D2-F6B68B27E413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87" creationId="{DE5B63F1-582A-E531-C95A-56E3891621B9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88" creationId="{536C005F-7F1C-6D12-815E-6C4DD49FD1FD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89" creationId="{F01C61E5-D114-07B4-8394-7A672B82D16C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90" creationId="{51E3EDFE-9F29-E06F-F6E7-2C3A63B5077E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91" creationId="{0DDFD35E-8FA0-73BC-DDA8-ECE484585202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92" creationId="{54014D8A-9484-3D64-16C1-4D929DA10221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93" creationId="{9522CC27-3254-0308-D621-9813FEF670AA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94" creationId="{E9907C80-0A26-5BF7-F510-7FD29481B2A9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95" creationId="{773CF511-F5E1-493F-DD23-286C9AE99D43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96" creationId="{8D099FB2-F2F4-84D5-8A96-7B3BDF815375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97" creationId="{6CB314C4-CA03-AE63-B577-6ED2AD8A6DDD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98" creationId="{4162F2BF-1D64-A5D5-2701-19208F5AE8C5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99" creationId="{39824349-396B-714E-0B26-BFE7FBBB2885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100" creationId="{B9348970-2AA7-3AFE-6E94-0A4C6964C27B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01" creationId="{D2A363F8-70A0-E49F-8FCE-E393BF232D0B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02" creationId="{25AB800B-7C2A-A569-C1DF-3F8AABBD9FFA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03" creationId="{1F57DB4F-5CFE-CCD3-99EF-867B9D4206C4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04" creationId="{C288DAE6-33FB-DD3A-1316-8A96A2680223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05" creationId="{C050A5DF-88AC-024B-C2D2-B60ABD8B13D8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06" creationId="{52A9DD03-97BF-255F-11BF-790D6D2A1DA4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07" creationId="{3059B37D-C33E-D9CC-5CF2-EDEEA7FC994C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08" creationId="{86B07BE3-1843-02D6-4395-76343A812AFA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109" creationId="{B49AE7C1-A826-489D-3249-E0D221F47EA3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110" creationId="{19801E51-649E-E079-B1D9-64283D3E6529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11" creationId="{1D40C921-E8F2-9150-8D1B-3E0E93F5324E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12" creationId="{92733F52-07F8-D2F7-7610-0B03BC249012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13" creationId="{DE297DEA-E68C-808F-02C9-91B3505D0399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14" creationId="{F49F24D9-0734-21EA-58C0-EB3198553085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15" creationId="{A5B11C5F-A3D7-550D-AB45-D75C85125C5F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16" creationId="{E7B057DA-03B5-CC23-106B-D46EFB512749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17" creationId="{AAC64B70-C671-B067-721E-DB819AA3C3D2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18" creationId="{1A56DA0F-A975-18A1-92D8-C6E94AFF81D9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20" creationId="{240A64D1-1B12-13AA-F8D0-DE3308F3AF57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21" creationId="{9BA80181-E065-2D95-E322-3DFD1EED19F9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22" creationId="{233ED0C3-73ED-5C65-622C-349DB1D5B42A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23" creationId="{094F2FEB-6CA3-2153-66D2-9C30BB3C9CA4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24" creationId="{CCC3D1B5-604A-99F8-53FE-14C4999EA054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25" creationId="{8B62B2AB-D148-B361-6447-0B710BA68F70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126" creationId="{4395CAE0-E49F-6B82-3CCE-F90FB9ECAC50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27" creationId="{4E8C193F-A28F-A982-1FDA-706C440F823E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28" creationId="{91FC9344-8FC0-2007-4309-5B024547B0B6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29" creationId="{E632BB1B-C056-F7FB-44F5-4EB4135614EE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30" creationId="{2E881C3F-DDA2-6864-43B0-6815DB196591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131" creationId="{30740462-3BD9-B22B-2792-3C9400FC86A7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32" creationId="{B00FF0F0-2371-AAE0-F1B6-F7ABD16F53B0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33" creationId="{1E736175-EC4E-CFDF-3AF1-D6BC5BF167ED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34" creationId="{06C0EDB8-45EE-C025-3108-6233C3C0D738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35" creationId="{37282073-44FB-D9C3-07B0-5B64D05A6C5B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36" creationId="{47797770-F732-313A-4C71-E0BDE52BD508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37" creationId="{EA121AE0-5C91-FB7D-E92F-DF6B24CFCCAA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38" creationId="{379DCF15-C5E2-848A-6723-C67FED04647C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39" creationId="{BC7F55F0-2529-F452-273C-2E079476AA11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40" creationId="{8C97F9DF-ED4B-833B-660E-1089CB0BA17B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41" creationId="{6D3BF264-1762-1512-9E03-C59E1DB7566A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142" creationId="{5E1B758A-C6FE-EF21-5554-3D41C58BA2DA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149" creationId="{2E3C71AF-FD02-7E6F-AB16-314028D1D22F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51" creationId="{6CB6AEFA-9795-F0EB-F1F7-AE2969945358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52" creationId="{F1B86632-6648-7946-84C3-3BBE7AB8796A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53" creationId="{74CB47B9-52B3-99F9-4BC0-82729421778A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154" creationId="{D45A1616-895C-B1A2-43B0-65D372A7D313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55" creationId="{710DF2DC-7834-6DE6-383A-372AA0AE4BC0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156" creationId="{5D3AF8A9-AA58-563C-305F-11BE9CC80339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57" creationId="{EEAA1041-C56C-954C-03C3-8CFFEA1E08BD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158" creationId="{2CE62EC8-9C02-FC08-FFB4-93EEB4883D6E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59" creationId="{8AA1E4C4-8961-DDF3-006F-88AE7EADF464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60" creationId="{173AE9A5-08CA-B065-1406-CFFBD4B0E4B0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161" creationId="{48614687-F595-11EA-B0AA-B5FE32752B2A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62" creationId="{80E45286-F180-1CB6-802F-B8D646D646F3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63" creationId="{1A556963-B4AF-C0D1-1307-A3439ED1F745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64" creationId="{2E1FAD5A-E3A0-8FDE-9870-20E476EAB710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65" creationId="{433228CF-ED0C-8A30-D452-2549DEEEB10D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66" creationId="{9CB83763-AA6C-3202-93E5-F7EC52F8253F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67" creationId="{3E2749BE-9CB0-8E76-6A25-24204B67CE05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68" creationId="{C2833A14-86A0-512B-26BD-3C0A27E3E4BE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69" creationId="{61D0EBD5-88B7-6CAB-88C4-394356527F1E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70" creationId="{397937A0-271C-B7C5-9376-F316B234E8DB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178" creationId="{1BB398D0-D43F-5C28-3FAC-CB17DFC2E74D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79" creationId="{55BE752E-0BAE-CE5C-17E8-A62E903225A0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187" creationId="{D2954847-9479-6CAF-2E9A-C09F0DC30962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194" creationId="{7DB8CA39-246D-ED36-C70B-0CF274192E2F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198" creationId="{AF896E96-18B1-EBBB-3AA7-07FE7AE6F713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199" creationId="{69A586BD-B824-AD7B-D6E1-225DA9865CD6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00" creationId="{98DF6393-3B69-9F47-2E02-199DE0B4152A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03" creationId="{9A5FBAE4-A357-B2F5-C13B-2B48242E900A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12" creationId="{205DC85E-3C0E-3F04-2510-6662EF72DA4B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14" creationId="{0BF1133C-9C8C-BBBB-F945-35AA1943B391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21" creationId="{BA18C073-16B1-143D-D2C9-FB8E6D7728B7}"/>
          </ac:inkMkLst>
        </pc:inkChg>
        <pc:inkChg chg="del">
          <ac:chgData name="Venkatasubramanian, Mani V." userId="fbe5ce37-0145-4c31-b84a-b36f8beac5f3" providerId="ADAL" clId="{70E7C85C-6787-4774-BDBB-94954F5F257D}" dt="2023-02-23T15:43:16.650" v="13" actId="478"/>
          <ac:inkMkLst>
            <pc:docMk/>
            <pc:sldMk cId="503889784" sldId="262"/>
            <ac:inkMk id="224" creationId="{9739275F-FDA9-8476-9003-92501C26EB75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25" creationId="{79879EDC-A704-FDB0-F957-91270E75B2DA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28" creationId="{69AD2599-F9AD-C2E7-C24E-6648BFD5CBD6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29" creationId="{C3E0032B-7D9C-E82F-C701-73E8FE0ED0A4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30" creationId="{001F5FC0-7AC3-40C7-610B-48BDACEC9745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31" creationId="{39697186-326C-AB64-63EC-8D02F4F8368D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32" creationId="{43B6C639-02B4-536E-AF9A-38B049675D1F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33" creationId="{6AAC6DA6-9EE6-88E3-A66A-2C913C182318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34" creationId="{BF7E562B-0865-A837-512D-221F176128A9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35" creationId="{FAF49E9B-5F87-5F27-BE25-15A81F4E930C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36" creationId="{D5331F82-736D-B7FC-F74E-7B90F58ADCA4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37" creationId="{8F9C2FC7-253A-8D2C-1420-7816B5BEF814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38" creationId="{A09CFB29-4C1A-2E47-52B1-E2C4F10CB541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39" creationId="{DDD084E9-208E-E5AA-ECEE-C1A23A9691D8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40" creationId="{4728CFBE-FE97-CB33-D74A-1EE7FC7C6893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41" creationId="{B34B1642-B2AB-7762-6CBC-CCBA38941C93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42" creationId="{EF99E283-51FF-D5F9-5EBF-64BD4A517A8F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43" creationId="{8DAFE166-96DB-67C0-C61B-8B6AE1737F45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44" creationId="{D46D785F-5C2A-0299-07D2-1526D9D2DBD0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45" creationId="{769A36CA-EA5A-0379-EF71-6530361E005A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46" creationId="{BB9EB960-025A-51EC-BB40-F273003A08AD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47" creationId="{14BB802F-0D6C-B6BC-1B58-725E9B539B56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48" creationId="{EC6D3941-C661-4C57-5268-97A4700DBDCC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49" creationId="{23D99C69-B7F7-6248-7202-A36B5D9741B3}"/>
          </ac:inkMkLst>
        </pc:inkChg>
        <pc:inkChg chg="add mod">
          <ac:chgData name="Venkatasubramanian, Mani V." userId="fbe5ce37-0145-4c31-b84a-b36f8beac5f3" providerId="ADAL" clId="{70E7C85C-6787-4774-BDBB-94954F5F257D}" dt="2023-02-23T16:37:03.437" v="1603"/>
          <ac:inkMkLst>
            <pc:docMk/>
            <pc:sldMk cId="503889784" sldId="262"/>
            <ac:inkMk id="254" creationId="{B20A8DD7-EEA6-39F9-99F5-328FDBC9F4A9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56" creationId="{6FD2EB63-2BFE-E163-C149-D322BF4CD00A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57" creationId="{B08783EC-7FF2-EA4F-27E8-C9135629C50A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58" creationId="{3BD269C8-8F06-63CE-2619-BB3F47E33332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59" creationId="{776DCCCF-45D3-1B3D-2868-826CEF69E17B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60" creationId="{56757AB1-4F46-48C1-B3A8-5BAD4818C16A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61" creationId="{754A54B1-BD6D-C5C9-BD8D-91FD7DCF752B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62" creationId="{3B8EE243-FFC3-47D0-9C94-8BE9CF1E5CAE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63" creationId="{AA9D0ED2-3825-1B27-CF2A-0EC7DB27BA46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64" creationId="{E69A2C58-0586-1B6A-1C37-76D7C05BA6D4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65" creationId="{C7B174F0-38BF-3403-3EDE-6C1495012365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66" creationId="{57897201-4A0E-40BF-7381-EA732D2976E5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67" creationId="{6F77BBA9-F501-3947-15B3-3F07796D3A2B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68" creationId="{3394146F-9FFC-3B35-51B6-DFA7E2069A92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69" creationId="{218807DC-59DF-9442-5612-28BA91D91507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70" creationId="{2D28A33A-26F9-DE33-1DF3-52748975F126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71" creationId="{D755583E-C556-EAE5-181C-696F8934908E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72" creationId="{7542F509-AAA5-3FB0-67AE-BC9400063A2A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73" creationId="{499C71D0-7A7A-98EB-F6AE-BDFC26BEF101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74" creationId="{1ACBAED5-52D1-8C6E-8749-A6A05AA953F6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75" creationId="{76AF22C2-277F-B04C-73D3-CE293A3C5695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76" creationId="{CA031AE5-ECEB-B4D1-D146-4635CAE1C85B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77" creationId="{36EB5162-E52F-CC17-8A1C-4DDAA938172D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78" creationId="{493A9992-77EC-9822-22B8-7808839734DC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79" creationId="{412CA9B3-84A9-6E15-D5CC-19EE144CC85E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80" creationId="{B9F67776-A24B-43E4-B1B8-565D95D5BD83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81" creationId="{DFFBC754-27C7-C7F2-5567-EC4688FEC3EB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82" creationId="{EB8BCB90-4475-72D1-2A6F-ED4EF99B0967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83" creationId="{1054CB10-2854-8B49-CFCF-8879E005BC72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84" creationId="{93B38C11-928B-F229-AD27-C225B8C62C1E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89" creationId="{AB978129-DD1B-FD77-86AE-48DFFA49AF24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90" creationId="{3E843BB3-0891-6628-FD30-D1E6C684F15A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91" creationId="{C6B21123-C419-6EB3-C328-4BE77D8F4505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92" creationId="{96E026E2-6B55-09A7-9464-8CDB63782A61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93" creationId="{08A14271-8AD9-D084-167D-1F06CCE55523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94" creationId="{4576F298-A057-3B3F-AE69-21FBBBCA537C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95" creationId="{0CE5247D-7487-5D0A-391A-F42A7C1638F9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96" creationId="{231C0DA2-BA4D-9C9D-2933-B60911C3D483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97" creationId="{017E2D57-2922-A1C4-5C50-903FDB24C836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299" creationId="{54A67309-1088-D5F1-0D95-99467596268E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00" creationId="{7F87599D-8AED-29C3-2B32-DAD7D189805B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01" creationId="{1700115F-F654-2A43-EEE1-3087FC59E906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02" creationId="{93720A6F-8A8C-016A-FD4B-E70FF13AC858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03" creationId="{C55362DC-79C1-D94D-FA78-77F67F9B7D88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04" creationId="{491204DD-1788-5BD0-F477-F56F728E88C4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05" creationId="{9D049467-D1A6-7179-DA53-4C13F50164DE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06" creationId="{5A266962-4094-3099-C919-9D86FEA3DD2E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07" creationId="{9469C316-77B5-7BF5-87E5-54A0FDF99BFF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08" creationId="{DFE6081B-E597-3143-0C7F-39637A673471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09" creationId="{30BA41CC-BDAC-EAEB-7870-9384631C8CDA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10" creationId="{79E9D39D-8199-C14F-93C6-9A4FFC007BEF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11" creationId="{0844EF36-AA95-7C78-3181-F7444C679FE6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12" creationId="{3F430900-7774-4A37-99A1-E5E0F158CC70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13" creationId="{2272ACB6-E558-81D9-DA2C-61A7571E4EE3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16" creationId="{ED63CF02-4AD1-C271-4F9D-DF9285C3C927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17" creationId="{59AA7645-1901-03C0-20EB-7D9A45D7060A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18" creationId="{28761CE7-5B69-1141-E05B-68C0ADE06F3F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19" creationId="{3F4885FC-0DD2-1156-EEA4-FB4654620CB3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20" creationId="{540723D0-1841-6190-1F47-47CB7B9D2F34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21" creationId="{31393D32-646C-9798-1141-E1AB504F0DA3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22" creationId="{649A6F4A-33E1-AEC9-DBC0-430AD71697FA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23" creationId="{BD762335-899F-3AE8-AF1C-60B760A3258C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24" creationId="{9343A9D9-CA6D-1C61-BF62-DF2967A9F920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25" creationId="{5C649B05-E8DB-A0DA-EE55-466C21E4F265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26" creationId="{193B3689-9A50-CB2B-148B-362406E1EAD7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27" creationId="{0FFE1165-19AD-8095-D34C-3C6F1865FD59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28" creationId="{2365A3A4-B9EA-7623-0CDB-35A33F827832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29" creationId="{A3917D70-7030-D250-015F-9EA8196FA8F0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30" creationId="{44551B00-D049-D9AF-B4AB-DD6F793DEB7F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32" creationId="{01C548E1-2794-4A95-EC85-924DC35E0C1A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33" creationId="{9192467C-A5E9-A30B-78B6-39D1F903FE15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34" creationId="{4842EC65-4882-3B6A-9BEE-E2B36E010DDC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35" creationId="{DE3CE3B0-DC1C-72E3-817C-50D9F49A8063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36" creationId="{9B8B2403-FA87-6C57-0D8D-5A6699E5A18D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37" creationId="{B7ED6210-0C37-890C-7493-44CF63602BDD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38" creationId="{6B5C0C66-4C9B-D219-8486-3CD293364759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39" creationId="{F59F8B8D-CD44-1457-DD40-B85D2F667F54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40" creationId="{86175F36-6BD1-7843-4EB8-E2EC8C7A6FA6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41" creationId="{2A90679C-67D9-FBE6-3AA4-483BD3BDB0C4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43" creationId="{9E77025F-F6A6-C656-49ED-3BAE6A8A1B96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44" creationId="{D70AB6CB-CD2B-C6F3-5ED5-83CA57A6B577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45" creationId="{CDD356F1-D0B8-AF3B-5A38-0E413D76A7B5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46" creationId="{182E802A-A5C6-4824-DB83-26AD4E5EAEB2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47" creationId="{8E583720-6723-8F1D-BFF7-CB1CE45EBE25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48" creationId="{277CB045-4113-4EBE-6AF0-CD8BAD011E13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49" creationId="{32AF68F1-23CC-77EB-2404-61E217BBD231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50" creationId="{8CF6D881-4600-1599-20BA-2B137447E1BB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51" creationId="{A303151D-8CE1-CD13-B345-289D0A6353EE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52" creationId="{DC9CC67A-C385-1CD0-EC28-E074CFE0E0F8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53" creationId="{5E59F641-3F4F-91F2-B1BA-7B335746BE39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54" creationId="{A864C609-76FE-52BA-3CDC-0404CACE315A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55" creationId="{A9B0E80A-EB0A-CABD-BDF8-DA484062391B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56" creationId="{F0A0EBC4-853C-DFA3-9835-C41C188E756A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57" creationId="{E973E08F-C6A3-397C-A3B5-EE9EFB2B0207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59" creationId="{0925FF89-0D00-765B-7270-08DF01720ADC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60" creationId="{0B23EA79-6BF7-3851-BCC7-DE8BD2BCBBCE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61" creationId="{70ECD964-E9BC-CA86-9F1A-8D6CDEA3DEAB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63" creationId="{4905EED7-B167-555F-C046-657726FB54FC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64" creationId="{D74FC70E-D634-8DFB-149A-7D75884AC148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65" creationId="{88071B12-6746-D01A-58A2-71B61403F2C3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66" creationId="{CA6F0065-E708-F731-3CD4-8647CA7830CF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67" creationId="{47F1DA79-C30C-859F-D7E5-2B69581D1CAC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68" creationId="{29F96819-E008-B056-41ED-D1B7CBF97124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69" creationId="{9EF0EC4C-060F-50DC-AB87-D4A31A6F45A2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70" creationId="{8834B607-73BA-57DC-D0DE-559ED6724E0C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71" creationId="{8F4006CB-59EB-E637-F247-EE0F70869C9B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72" creationId="{8311FCA4-796C-7785-61F9-D66586A5A71E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74" creationId="{35EDCD6A-92F5-E3B2-2A03-FD36951546A6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75" creationId="{80B1FCFC-E7B5-2627-CDF4-3F5F7AEA73B3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76" creationId="{D2386F9E-F8FD-51D8-A35B-086D90488094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77" creationId="{97AA2DAB-7492-A3B9-CE74-F180B9F2CCAF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78" creationId="{B416A60A-735D-B341-690F-8647E08B8768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79" creationId="{2874A09C-A465-E207-DE70-829C4377112E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80" creationId="{EA45C9F4-B0EE-B231-5620-94E4CC4E4D1B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81" creationId="{80797FE1-1E40-95ED-76D3-37718D835208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82" creationId="{623E54D1-4EEB-8155-33A5-B62C178051CC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83" creationId="{0B22C478-013A-F595-1847-A458CBB51A03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84" creationId="{1481BBEB-B42D-C2BA-1F2D-D8FEFAC81557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85" creationId="{E37CAC35-ACA2-5764-E80A-87081E95A94F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86" creationId="{03BEDF4C-77C8-4348-B304-7BE42D291D64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87" creationId="{FD2FE73A-D46C-CB6C-8087-8678A5347734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88" creationId="{86B8E5BD-B6C1-1B8C-E2DB-B475526186B6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90" creationId="{66AC1F9F-7E6E-A825-D8DA-B8AF607771C8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91" creationId="{73E3EF63-7D6B-002B-9226-FD2CCC833E20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92" creationId="{69207067-DFB6-B861-3021-3C9B57693656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93" creationId="{DD7241B9-E5C2-D2AA-4188-66591AE11BF9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94" creationId="{0BD0635E-3966-6DC2-646D-D4B7258B844C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95" creationId="{DBF341E1-7B9D-C8ED-C26F-033BC7FD299E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96" creationId="{7123F279-27F7-DF70-78FC-A056D6E4E3C3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97" creationId="{DB86941E-12A6-A49A-0F02-0AC5840FFF1F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98" creationId="{E3F02E97-1952-AFB3-4A00-2706DCA9E447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399" creationId="{E16B4F4B-F587-4139-3FF1-80726467F360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400" creationId="{3636D2E4-C31D-3EF4-1561-4DFE82018259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401" creationId="{F4D4FDBF-7E97-D7BA-7E75-6D9A695D1CA9}"/>
          </ac:inkMkLst>
        </pc:inkChg>
        <pc:inkChg chg="add">
          <ac:chgData name="Venkatasubramanian, Mani V." userId="fbe5ce37-0145-4c31-b84a-b36f8beac5f3" providerId="ADAL" clId="{70E7C85C-6787-4774-BDBB-94954F5F257D}" dt="2023-02-23T16:39:40.477" v="1717" actId="9405"/>
          <ac:inkMkLst>
            <pc:docMk/>
            <pc:sldMk cId="503889784" sldId="262"/>
            <ac:inkMk id="403" creationId="{275E2A03-B1F4-7DCF-70F5-3B2D6E7EFBB3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404" creationId="{FBB611CA-1B31-B6FD-0E7F-4616DD82D1FB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405" creationId="{660502D3-B9E7-BEBB-EFB2-61892940B16D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406" creationId="{C7906BBD-8536-C5BE-A02A-23B91EF8D621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407" creationId="{41679753-F2ED-2D87-A476-D347BBEB9291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408" creationId="{971CDE11-8495-6FE2-ADFC-841284AC77AA}"/>
          </ac:inkMkLst>
        </pc:inkChg>
        <pc:inkChg chg="add mod">
          <ac:chgData name="Venkatasubramanian, Mani V." userId="fbe5ce37-0145-4c31-b84a-b36f8beac5f3" providerId="ADAL" clId="{70E7C85C-6787-4774-BDBB-94954F5F257D}" dt="2023-02-23T16:39:56.752" v="1724"/>
          <ac:inkMkLst>
            <pc:docMk/>
            <pc:sldMk cId="503889784" sldId="262"/>
            <ac:inkMk id="409" creationId="{792C3776-160C-6E09-FD26-8E29057DBF9E}"/>
          </ac:inkMkLst>
        </pc:inkChg>
      </pc:sldChg>
      <pc:sldChg chg="addSp delSp modSp add del mod">
        <pc:chgData name="Venkatasubramanian, Mani V." userId="fbe5ce37-0145-4c31-b84a-b36f8beac5f3" providerId="ADAL" clId="{70E7C85C-6787-4774-BDBB-94954F5F257D}" dt="2023-02-23T16:58:07.997" v="2257"/>
        <pc:sldMkLst>
          <pc:docMk/>
          <pc:sldMk cId="3848772123" sldId="263"/>
        </pc:sldMkLst>
        <pc:grpChg chg="del mod">
          <ac:chgData name="Venkatasubramanian, Mani V." userId="fbe5ce37-0145-4c31-b84a-b36f8beac5f3" providerId="ADAL" clId="{70E7C85C-6787-4774-BDBB-94954F5F257D}" dt="2023-02-23T16:52:52.989" v="2037"/>
          <ac:grpSpMkLst>
            <pc:docMk/>
            <pc:sldMk cId="3848772123" sldId="263"/>
            <ac:grpSpMk id="78" creationId="{54677A66-F83E-2807-74A3-6858B7379555}"/>
          </ac:grpSpMkLst>
        </pc:grpChg>
        <pc:grpChg chg="del mod">
          <ac:chgData name="Venkatasubramanian, Mani V." userId="fbe5ce37-0145-4c31-b84a-b36f8beac5f3" providerId="ADAL" clId="{70E7C85C-6787-4774-BDBB-94954F5F257D}" dt="2023-02-23T16:52:55.029" v="2040"/>
          <ac:grpSpMkLst>
            <pc:docMk/>
            <pc:sldMk cId="3848772123" sldId="263"/>
            <ac:grpSpMk id="84" creationId="{9F642675-AB9E-58D5-5E4E-458C049FBAE5}"/>
          </ac:grpSpMkLst>
        </pc:grpChg>
        <pc:grpChg chg="del mod">
          <ac:chgData name="Venkatasubramanian, Mani V." userId="fbe5ce37-0145-4c31-b84a-b36f8beac5f3" providerId="ADAL" clId="{70E7C85C-6787-4774-BDBB-94954F5F257D}" dt="2023-02-23T16:52:55.599" v="2042"/>
          <ac:grpSpMkLst>
            <pc:docMk/>
            <pc:sldMk cId="3848772123" sldId="263"/>
            <ac:grpSpMk id="112" creationId="{B5136351-714A-77DA-85D5-56F568312A8B}"/>
          </ac:grpSpMkLst>
        </pc:grpChg>
        <pc:grpChg chg="del mod">
          <ac:chgData name="Venkatasubramanian, Mani V." userId="fbe5ce37-0145-4c31-b84a-b36f8beac5f3" providerId="ADAL" clId="{70E7C85C-6787-4774-BDBB-94954F5F257D}" dt="2023-02-23T16:52:57.359" v="2045"/>
          <ac:grpSpMkLst>
            <pc:docMk/>
            <pc:sldMk cId="3848772123" sldId="263"/>
            <ac:grpSpMk id="115" creationId="{4C3CB1D8-0D68-45A5-B73B-720ED562EAB3}"/>
          </ac:grpSpMkLst>
        </pc:grpChg>
        <pc:grpChg chg="del mod">
          <ac:chgData name="Venkatasubramanian, Mani V." userId="fbe5ce37-0145-4c31-b84a-b36f8beac5f3" providerId="ADAL" clId="{70E7C85C-6787-4774-BDBB-94954F5F257D}" dt="2023-02-23T16:53:05.029" v="2053"/>
          <ac:grpSpMkLst>
            <pc:docMk/>
            <pc:sldMk cId="3848772123" sldId="263"/>
            <ac:grpSpMk id="147" creationId="{BA2EE542-FB02-8E10-A8B8-B4AD68375FCE}"/>
          </ac:grpSpMkLst>
        </pc:grpChg>
        <pc:grpChg chg="del">
          <ac:chgData name="Venkatasubramanian, Mani V." userId="fbe5ce37-0145-4c31-b84a-b36f8beac5f3" providerId="ADAL" clId="{70E7C85C-6787-4774-BDBB-94954F5F257D}" dt="2023-02-23T15:43:19.821" v="14" actId="478"/>
          <ac:grpSpMkLst>
            <pc:docMk/>
            <pc:sldMk cId="3848772123" sldId="263"/>
            <ac:grpSpMk id="173" creationId="{33B5BC59-14EA-1D52-408A-A77A83D1EA41}"/>
          </ac:grpSpMkLst>
        </pc:grpChg>
        <pc:grpChg chg="del mod">
          <ac:chgData name="Venkatasubramanian, Mani V." userId="fbe5ce37-0145-4c31-b84a-b36f8beac5f3" providerId="ADAL" clId="{70E7C85C-6787-4774-BDBB-94954F5F257D}" dt="2023-02-23T16:53:08.004" v="2058"/>
          <ac:grpSpMkLst>
            <pc:docMk/>
            <pc:sldMk cId="3848772123" sldId="263"/>
            <ac:grpSpMk id="178" creationId="{DEFC56FE-CC6D-DB07-9BB4-09F3190AE801}"/>
          </ac:grpSpMkLst>
        </pc:grpChg>
        <pc:grpChg chg="del mod">
          <ac:chgData name="Venkatasubramanian, Mani V." userId="fbe5ce37-0145-4c31-b84a-b36f8beac5f3" providerId="ADAL" clId="{70E7C85C-6787-4774-BDBB-94954F5F257D}" dt="2023-02-23T16:53:23.569" v="2063"/>
          <ac:grpSpMkLst>
            <pc:docMk/>
            <pc:sldMk cId="3848772123" sldId="263"/>
            <ac:grpSpMk id="183" creationId="{61ADF2A8-A0F6-C42A-0865-A8D48E7895F0}"/>
          </ac:grpSpMkLst>
        </pc:grpChg>
        <pc:grpChg chg="del mod">
          <ac:chgData name="Venkatasubramanian, Mani V." userId="fbe5ce37-0145-4c31-b84a-b36f8beac5f3" providerId="ADAL" clId="{70E7C85C-6787-4774-BDBB-94954F5F257D}" dt="2023-02-23T16:53:34.208" v="2074"/>
          <ac:grpSpMkLst>
            <pc:docMk/>
            <pc:sldMk cId="3848772123" sldId="263"/>
            <ac:grpSpMk id="188" creationId="{9D150E98-284F-6C2B-F6E1-81CEDF69077D}"/>
          </ac:grpSpMkLst>
        </pc:grpChg>
        <pc:grpChg chg="del mod">
          <ac:chgData name="Venkatasubramanian, Mani V." userId="fbe5ce37-0145-4c31-b84a-b36f8beac5f3" providerId="ADAL" clId="{70E7C85C-6787-4774-BDBB-94954F5F257D}" dt="2023-02-23T16:53:34.208" v="2074"/>
          <ac:grpSpMkLst>
            <pc:docMk/>
            <pc:sldMk cId="3848772123" sldId="263"/>
            <ac:grpSpMk id="191" creationId="{98814F5A-9A23-2A23-0925-4F77FB1A15D9}"/>
          </ac:grpSpMkLst>
        </pc:grpChg>
        <pc:grpChg chg="del mod">
          <ac:chgData name="Venkatasubramanian, Mani V." userId="fbe5ce37-0145-4c31-b84a-b36f8beac5f3" providerId="ADAL" clId="{70E7C85C-6787-4774-BDBB-94954F5F257D}" dt="2023-02-23T16:53:34.208" v="2074"/>
          <ac:grpSpMkLst>
            <pc:docMk/>
            <pc:sldMk cId="3848772123" sldId="263"/>
            <ac:grpSpMk id="199" creationId="{96309293-0F60-0920-B177-A8C22877C549}"/>
          </ac:grpSpMkLst>
        </pc:grpChg>
        <pc:grpChg chg="del mod">
          <ac:chgData name="Venkatasubramanian, Mani V." userId="fbe5ce37-0145-4c31-b84a-b36f8beac5f3" providerId="ADAL" clId="{70E7C85C-6787-4774-BDBB-94954F5F257D}" dt="2023-02-23T16:53:34.208" v="2074"/>
          <ac:grpSpMkLst>
            <pc:docMk/>
            <pc:sldMk cId="3848772123" sldId="263"/>
            <ac:grpSpMk id="200" creationId="{C69D0487-4BED-58DE-A4E1-F52B9963A078}"/>
          </ac:grpSpMkLst>
        </pc:grpChg>
        <pc:grpChg chg="del mod">
          <ac:chgData name="Venkatasubramanian, Mani V." userId="fbe5ce37-0145-4c31-b84a-b36f8beac5f3" providerId="ADAL" clId="{70E7C85C-6787-4774-BDBB-94954F5F257D}" dt="2023-02-23T16:53:36.968" v="2077"/>
          <ac:grpSpMkLst>
            <pc:docMk/>
            <pc:sldMk cId="3848772123" sldId="263"/>
            <ac:grpSpMk id="201" creationId="{7FD146C6-8D91-1807-BA26-32871A5CC8A3}"/>
          </ac:grpSpMkLst>
        </pc:grpChg>
        <pc:grpChg chg="del mod">
          <ac:chgData name="Venkatasubramanian, Mani V." userId="fbe5ce37-0145-4c31-b84a-b36f8beac5f3" providerId="ADAL" clId="{70E7C85C-6787-4774-BDBB-94954F5F257D}" dt="2023-02-23T16:55:04.803" v="2167"/>
          <ac:grpSpMkLst>
            <pc:docMk/>
            <pc:sldMk cId="3848772123" sldId="263"/>
            <ac:grpSpMk id="204" creationId="{676E56DD-3C87-6248-6B1E-14E11023E843}"/>
          </ac:grpSpMkLst>
        </pc:grpChg>
        <pc:grpChg chg="del mod">
          <ac:chgData name="Venkatasubramanian, Mani V." userId="fbe5ce37-0145-4c31-b84a-b36f8beac5f3" providerId="ADAL" clId="{70E7C85C-6787-4774-BDBB-94954F5F257D}" dt="2023-02-23T16:54:01.570" v="2092"/>
          <ac:grpSpMkLst>
            <pc:docMk/>
            <pc:sldMk cId="3848772123" sldId="263"/>
            <ac:grpSpMk id="210" creationId="{0DCD1170-B0CC-48AF-7842-692D7F1DC677}"/>
          </ac:grpSpMkLst>
        </pc:grpChg>
        <pc:grpChg chg="del mod">
          <ac:chgData name="Venkatasubramanian, Mani V." userId="fbe5ce37-0145-4c31-b84a-b36f8beac5f3" providerId="ADAL" clId="{70E7C85C-6787-4774-BDBB-94954F5F257D}" dt="2023-02-23T16:54:12.963" v="2099"/>
          <ac:grpSpMkLst>
            <pc:docMk/>
            <pc:sldMk cId="3848772123" sldId="263"/>
            <ac:grpSpMk id="219" creationId="{5BBD8230-5B4D-A194-BAB1-E7ABD0F9A6FE}"/>
          </ac:grpSpMkLst>
        </pc:grpChg>
        <pc:grpChg chg="del mod">
          <ac:chgData name="Venkatasubramanian, Mani V." userId="fbe5ce37-0145-4c31-b84a-b36f8beac5f3" providerId="ADAL" clId="{70E7C85C-6787-4774-BDBB-94954F5F257D}" dt="2023-02-23T16:54:12.963" v="2099"/>
          <ac:grpSpMkLst>
            <pc:docMk/>
            <pc:sldMk cId="3848772123" sldId="263"/>
            <ac:grpSpMk id="226" creationId="{D1CF6710-19DE-8B73-A4E4-CF41CBA426D7}"/>
          </ac:grpSpMkLst>
        </pc:grpChg>
        <pc:grpChg chg="del mod">
          <ac:chgData name="Venkatasubramanian, Mani V." userId="fbe5ce37-0145-4c31-b84a-b36f8beac5f3" providerId="ADAL" clId="{70E7C85C-6787-4774-BDBB-94954F5F257D}" dt="2023-02-23T16:54:12.963" v="2099"/>
          <ac:grpSpMkLst>
            <pc:docMk/>
            <pc:sldMk cId="3848772123" sldId="263"/>
            <ac:grpSpMk id="227" creationId="{2FDB70C0-DCDF-F68F-5322-13BA8E5EA893}"/>
          </ac:grpSpMkLst>
        </pc:grpChg>
        <pc:grpChg chg="del mod">
          <ac:chgData name="Venkatasubramanian, Mani V." userId="fbe5ce37-0145-4c31-b84a-b36f8beac5f3" providerId="ADAL" clId="{70E7C85C-6787-4774-BDBB-94954F5F257D}" dt="2023-02-23T16:55:11.273" v="2175"/>
          <ac:grpSpMkLst>
            <pc:docMk/>
            <pc:sldMk cId="3848772123" sldId="263"/>
            <ac:grpSpMk id="228" creationId="{268577A8-F410-12F5-ACA9-F54245484B68}"/>
          </ac:grpSpMkLst>
        </pc:grpChg>
        <pc:grpChg chg="del mod">
          <ac:chgData name="Venkatasubramanian, Mani V." userId="fbe5ce37-0145-4c31-b84a-b36f8beac5f3" providerId="ADAL" clId="{70E7C85C-6787-4774-BDBB-94954F5F257D}" dt="2023-02-23T16:54:26.134" v="2115"/>
          <ac:grpSpMkLst>
            <pc:docMk/>
            <pc:sldMk cId="3848772123" sldId="263"/>
            <ac:grpSpMk id="238" creationId="{8D910794-ADA6-3D51-2AB6-1B7B537B9032}"/>
          </ac:grpSpMkLst>
        </pc:grpChg>
        <pc:grpChg chg="del mod">
          <ac:chgData name="Venkatasubramanian, Mani V." userId="fbe5ce37-0145-4c31-b84a-b36f8beac5f3" providerId="ADAL" clId="{70E7C85C-6787-4774-BDBB-94954F5F257D}" dt="2023-02-23T16:54:40.010" v="2134"/>
          <ac:grpSpMkLst>
            <pc:docMk/>
            <pc:sldMk cId="3848772123" sldId="263"/>
            <ac:grpSpMk id="244" creationId="{6AD019AB-55EF-AD29-0548-A11F0C589979}"/>
          </ac:grpSpMkLst>
        </pc:grpChg>
        <pc:grpChg chg="del mod">
          <ac:chgData name="Venkatasubramanian, Mani V." userId="fbe5ce37-0145-4c31-b84a-b36f8beac5f3" providerId="ADAL" clId="{70E7C85C-6787-4774-BDBB-94954F5F257D}" dt="2023-02-23T16:54:29.459" v="2122"/>
          <ac:grpSpMkLst>
            <pc:docMk/>
            <pc:sldMk cId="3848772123" sldId="263"/>
            <ac:grpSpMk id="247" creationId="{1E67B24A-2FE6-49EB-8290-F6AE624CCC74}"/>
          </ac:grpSpMkLst>
        </pc:grpChg>
        <pc:grpChg chg="del mod">
          <ac:chgData name="Venkatasubramanian, Mani V." userId="fbe5ce37-0145-4c31-b84a-b36f8beac5f3" providerId="ADAL" clId="{70E7C85C-6787-4774-BDBB-94954F5F257D}" dt="2023-02-23T16:54:40.010" v="2134"/>
          <ac:grpSpMkLst>
            <pc:docMk/>
            <pc:sldMk cId="3848772123" sldId="263"/>
            <ac:grpSpMk id="251" creationId="{292620C9-58CA-8A97-560B-8ADF68129A1D}"/>
          </ac:grpSpMkLst>
        </pc:grpChg>
        <pc:grpChg chg="del mod">
          <ac:chgData name="Venkatasubramanian, Mani V." userId="fbe5ce37-0145-4c31-b84a-b36f8beac5f3" providerId="ADAL" clId="{70E7C85C-6787-4774-BDBB-94954F5F257D}" dt="2023-02-23T16:54:40.010" v="2134"/>
          <ac:grpSpMkLst>
            <pc:docMk/>
            <pc:sldMk cId="3848772123" sldId="263"/>
            <ac:grpSpMk id="255" creationId="{621F8FF6-2913-26BA-0E31-17F0944B2EC9}"/>
          </ac:grpSpMkLst>
        </pc:grpChg>
        <pc:grpChg chg="del mod">
          <ac:chgData name="Venkatasubramanian, Mani V." userId="fbe5ce37-0145-4c31-b84a-b36f8beac5f3" providerId="ADAL" clId="{70E7C85C-6787-4774-BDBB-94954F5F257D}" dt="2023-02-23T16:54:44.183" v="2144"/>
          <ac:grpSpMkLst>
            <pc:docMk/>
            <pc:sldMk cId="3848772123" sldId="263"/>
            <ac:grpSpMk id="263" creationId="{E4E7286B-9E65-87FC-D205-D3DC35978BDF}"/>
          </ac:grpSpMkLst>
        </pc:grpChg>
        <pc:grpChg chg="del mod">
          <ac:chgData name="Venkatasubramanian, Mani V." userId="fbe5ce37-0145-4c31-b84a-b36f8beac5f3" providerId="ADAL" clId="{70E7C85C-6787-4774-BDBB-94954F5F257D}" dt="2023-02-23T16:54:47.964" v="2151"/>
          <ac:grpSpMkLst>
            <pc:docMk/>
            <pc:sldMk cId="3848772123" sldId="263"/>
            <ac:grpSpMk id="273" creationId="{34AF40FF-7B08-98B3-2392-E8D25D628B24}"/>
          </ac:grpSpMkLst>
        </pc:grpChg>
        <pc:grpChg chg="del mod">
          <ac:chgData name="Venkatasubramanian, Mani V." userId="fbe5ce37-0145-4c31-b84a-b36f8beac5f3" providerId="ADAL" clId="{70E7C85C-6787-4774-BDBB-94954F5F257D}" dt="2023-02-23T16:55:11.273" v="2175"/>
          <ac:grpSpMkLst>
            <pc:docMk/>
            <pc:sldMk cId="3848772123" sldId="263"/>
            <ac:grpSpMk id="280" creationId="{50CE684C-6A97-8277-253A-C6285F4D3636}"/>
          </ac:grpSpMkLst>
        </pc:grpChg>
        <pc:grpChg chg="del mod">
          <ac:chgData name="Venkatasubramanian, Mani V." userId="fbe5ce37-0145-4c31-b84a-b36f8beac5f3" providerId="ADAL" clId="{70E7C85C-6787-4774-BDBB-94954F5F257D}" dt="2023-02-23T16:55:04.803" v="2167"/>
          <ac:grpSpMkLst>
            <pc:docMk/>
            <pc:sldMk cId="3848772123" sldId="263"/>
            <ac:grpSpMk id="291" creationId="{4923E2FA-E848-DE8B-6564-D5D743229C74}"/>
          </ac:grpSpMkLst>
        </pc:grpChg>
        <pc:grpChg chg="del mod">
          <ac:chgData name="Venkatasubramanian, Mani V." userId="fbe5ce37-0145-4c31-b84a-b36f8beac5f3" providerId="ADAL" clId="{70E7C85C-6787-4774-BDBB-94954F5F257D}" dt="2023-02-23T16:55:04.803" v="2167"/>
          <ac:grpSpMkLst>
            <pc:docMk/>
            <pc:sldMk cId="3848772123" sldId="263"/>
            <ac:grpSpMk id="292" creationId="{0E493D8C-AB61-E0F1-0B73-9BAA81A0051E}"/>
          </ac:grpSpMkLst>
        </pc:grpChg>
        <pc:grpChg chg="del mod">
          <ac:chgData name="Venkatasubramanian, Mani V." userId="fbe5ce37-0145-4c31-b84a-b36f8beac5f3" providerId="ADAL" clId="{70E7C85C-6787-4774-BDBB-94954F5F257D}" dt="2023-02-23T16:55:06.838" v="2170"/>
          <ac:grpSpMkLst>
            <pc:docMk/>
            <pc:sldMk cId="3848772123" sldId="263"/>
            <ac:grpSpMk id="297" creationId="{483A08D2-42F4-91BC-3BA2-1EDA8590AF52}"/>
          </ac:grpSpMkLst>
        </pc:grpChg>
        <pc:grpChg chg="del mod">
          <ac:chgData name="Venkatasubramanian, Mani V." userId="fbe5ce37-0145-4c31-b84a-b36f8beac5f3" providerId="ADAL" clId="{70E7C85C-6787-4774-BDBB-94954F5F257D}" dt="2023-02-23T16:55:11.273" v="2175"/>
          <ac:grpSpMkLst>
            <pc:docMk/>
            <pc:sldMk cId="3848772123" sldId="263"/>
            <ac:grpSpMk id="300" creationId="{28A198FF-D539-8255-08FF-4E40CAF3151A}"/>
          </ac:grpSpMkLst>
        </pc:grpChg>
        <pc:grpChg chg="del mod">
          <ac:chgData name="Venkatasubramanian, Mani V." userId="fbe5ce37-0145-4c31-b84a-b36f8beac5f3" providerId="ADAL" clId="{70E7C85C-6787-4774-BDBB-94954F5F257D}" dt="2023-02-23T16:55:48.608" v="2222"/>
          <ac:grpSpMkLst>
            <pc:docMk/>
            <pc:sldMk cId="3848772123" sldId="263"/>
            <ac:grpSpMk id="305" creationId="{6C37A0C8-6511-1616-DA19-A2C03604D912}"/>
          </ac:grpSpMkLst>
        </pc:grpChg>
        <pc:grpChg chg="del mod">
          <ac:chgData name="Venkatasubramanian, Mani V." userId="fbe5ce37-0145-4c31-b84a-b36f8beac5f3" providerId="ADAL" clId="{70E7C85C-6787-4774-BDBB-94954F5F257D}" dt="2023-02-23T16:55:42.900" v="2220"/>
          <ac:grpSpMkLst>
            <pc:docMk/>
            <pc:sldMk cId="3848772123" sldId="263"/>
            <ac:grpSpMk id="314" creationId="{BC1470EF-5070-C6FD-AFAE-6CD121DBD147}"/>
          </ac:grpSpMkLst>
        </pc:grpChg>
        <pc:grpChg chg="del mod">
          <ac:chgData name="Venkatasubramanian, Mani V." userId="fbe5ce37-0145-4c31-b84a-b36f8beac5f3" providerId="ADAL" clId="{70E7C85C-6787-4774-BDBB-94954F5F257D}" dt="2023-02-23T16:55:50.288" v="2224"/>
          <ac:grpSpMkLst>
            <pc:docMk/>
            <pc:sldMk cId="3848772123" sldId="263"/>
            <ac:grpSpMk id="315" creationId="{3584A891-2DBA-A3E0-1C2C-452065AEA5B2}"/>
          </ac:grpSpMkLst>
        </pc:grpChg>
        <pc:grpChg chg="del mod">
          <ac:chgData name="Venkatasubramanian, Mani V." userId="fbe5ce37-0145-4c31-b84a-b36f8beac5f3" providerId="ADAL" clId="{70E7C85C-6787-4774-BDBB-94954F5F257D}" dt="2023-02-23T16:55:42.900" v="2220"/>
          <ac:grpSpMkLst>
            <pc:docMk/>
            <pc:sldMk cId="3848772123" sldId="263"/>
            <ac:grpSpMk id="329" creationId="{B6637F4C-A5B9-3B75-F829-3C535F33838E}"/>
          </ac:grpSpMkLst>
        </pc:grpChg>
        <pc:grpChg chg="del mod">
          <ac:chgData name="Venkatasubramanian, Mani V." userId="fbe5ce37-0145-4c31-b84a-b36f8beac5f3" providerId="ADAL" clId="{70E7C85C-6787-4774-BDBB-94954F5F257D}" dt="2023-02-23T16:55:42.900" v="2220"/>
          <ac:grpSpMkLst>
            <pc:docMk/>
            <pc:sldMk cId="3848772123" sldId="263"/>
            <ac:grpSpMk id="330" creationId="{6A8A1515-FF40-637D-A4D6-45A23183F0A7}"/>
          </ac:grpSpMkLst>
        </pc:grpChg>
        <pc:grpChg chg="del mod">
          <ac:chgData name="Venkatasubramanian, Mani V." userId="fbe5ce37-0145-4c31-b84a-b36f8beac5f3" providerId="ADAL" clId="{70E7C85C-6787-4774-BDBB-94954F5F257D}" dt="2023-02-23T16:55:42.900" v="2220"/>
          <ac:grpSpMkLst>
            <pc:docMk/>
            <pc:sldMk cId="3848772123" sldId="263"/>
            <ac:grpSpMk id="331" creationId="{07C5A707-0BBF-9D24-0408-8EF51002201E}"/>
          </ac:grpSpMkLst>
        </pc:grpChg>
        <pc:grpChg chg="del mod">
          <ac:chgData name="Venkatasubramanian, Mani V." userId="fbe5ce37-0145-4c31-b84a-b36f8beac5f3" providerId="ADAL" clId="{70E7C85C-6787-4774-BDBB-94954F5F257D}" dt="2023-02-23T16:55:39.393" v="2214"/>
          <ac:grpSpMkLst>
            <pc:docMk/>
            <pc:sldMk cId="3848772123" sldId="263"/>
            <ac:grpSpMk id="340" creationId="{1B0101F0-B805-8120-9D7E-B0C9FECA7026}"/>
          </ac:grpSpMkLst>
        </pc:grpChg>
        <pc:grpChg chg="del mod">
          <ac:chgData name="Venkatasubramanian, Mani V." userId="fbe5ce37-0145-4c31-b84a-b36f8beac5f3" providerId="ADAL" clId="{70E7C85C-6787-4774-BDBB-94954F5F257D}" dt="2023-02-23T16:55:42.900" v="2220"/>
          <ac:grpSpMkLst>
            <pc:docMk/>
            <pc:sldMk cId="3848772123" sldId="263"/>
            <ac:grpSpMk id="347" creationId="{F99B3E22-D913-6290-32BB-1BA5EB70C202}"/>
          </ac:grpSpMkLst>
        </pc:grpChg>
        <pc:grpChg chg="del mod">
          <ac:chgData name="Venkatasubramanian, Mani V." userId="fbe5ce37-0145-4c31-b84a-b36f8beac5f3" providerId="ADAL" clId="{70E7C85C-6787-4774-BDBB-94954F5F257D}" dt="2023-02-23T16:55:50.288" v="2224"/>
          <ac:grpSpMkLst>
            <pc:docMk/>
            <pc:sldMk cId="3848772123" sldId="263"/>
            <ac:grpSpMk id="353" creationId="{C8BB9252-DAF9-965A-6582-B72496D6A420}"/>
          </ac:grpSpMkLst>
        </pc:grpChg>
        <pc:grpChg chg="del mod">
          <ac:chgData name="Venkatasubramanian, Mani V." userId="fbe5ce37-0145-4c31-b84a-b36f8beac5f3" providerId="ADAL" clId="{70E7C85C-6787-4774-BDBB-94954F5F257D}" dt="2023-02-23T16:55:50.288" v="2224"/>
          <ac:grpSpMkLst>
            <pc:docMk/>
            <pc:sldMk cId="3848772123" sldId="263"/>
            <ac:grpSpMk id="355" creationId="{67AA3A32-312A-7B54-0B82-6272373294BB}"/>
          </ac:grpSpMkLst>
        </pc:grpChg>
        <pc:grpChg chg="del mod">
          <ac:chgData name="Venkatasubramanian, Mani V." userId="fbe5ce37-0145-4c31-b84a-b36f8beac5f3" providerId="ADAL" clId="{70E7C85C-6787-4774-BDBB-94954F5F257D}" dt="2023-02-23T16:56:03.708" v="2232"/>
          <ac:grpSpMkLst>
            <pc:docMk/>
            <pc:sldMk cId="3848772123" sldId="263"/>
            <ac:grpSpMk id="357" creationId="{6B8B7C27-91CA-D90E-C09E-9A2C7A97CF5A}"/>
          </ac:grpSpMkLst>
        </pc:grpChg>
        <pc:grpChg chg="del mod">
          <ac:chgData name="Venkatasubramanian, Mani V." userId="fbe5ce37-0145-4c31-b84a-b36f8beac5f3" providerId="ADAL" clId="{70E7C85C-6787-4774-BDBB-94954F5F257D}" dt="2023-02-23T16:56:03.708" v="2232"/>
          <ac:grpSpMkLst>
            <pc:docMk/>
            <pc:sldMk cId="3848772123" sldId="263"/>
            <ac:grpSpMk id="361" creationId="{448D3A51-4299-C880-14E4-FD6B1C206D61}"/>
          </ac:grpSpMkLst>
        </pc:grpChg>
        <pc:grpChg chg="del mod">
          <ac:chgData name="Venkatasubramanian, Mani V." userId="fbe5ce37-0145-4c31-b84a-b36f8beac5f3" providerId="ADAL" clId="{70E7C85C-6787-4774-BDBB-94954F5F257D}" dt="2023-02-23T16:56:44.258" v="2236"/>
          <ac:grpSpMkLst>
            <pc:docMk/>
            <pc:sldMk cId="3848772123" sldId="263"/>
            <ac:grpSpMk id="365" creationId="{5A868D5F-EE4B-0F87-8A98-4AEDE4CD104A}"/>
          </ac:grpSpMkLst>
        </pc:grpChg>
        <pc:grpChg chg="del mod">
          <ac:chgData name="Venkatasubramanian, Mani V." userId="fbe5ce37-0145-4c31-b84a-b36f8beac5f3" providerId="ADAL" clId="{70E7C85C-6787-4774-BDBB-94954F5F257D}" dt="2023-02-23T16:56:46.418" v="2239"/>
          <ac:grpSpMkLst>
            <pc:docMk/>
            <pc:sldMk cId="3848772123" sldId="263"/>
            <ac:grpSpMk id="369" creationId="{0DAA3018-4B02-B85E-8AC3-9B767703E626}"/>
          </ac:grpSpMkLst>
        </pc:grpChg>
        <pc:grpChg chg="del mod">
          <ac:chgData name="Venkatasubramanian, Mani V." userId="fbe5ce37-0145-4c31-b84a-b36f8beac5f3" providerId="ADAL" clId="{70E7C85C-6787-4774-BDBB-94954F5F257D}" dt="2023-02-23T16:56:47.354" v="2241"/>
          <ac:grpSpMkLst>
            <pc:docMk/>
            <pc:sldMk cId="3848772123" sldId="263"/>
            <ac:grpSpMk id="372" creationId="{A38E180A-3EF5-4B07-AB3C-9E0224EB4DC2}"/>
          </ac:grpSpMkLst>
        </pc:grpChg>
        <pc:grpChg chg="del mod">
          <ac:chgData name="Venkatasubramanian, Mani V." userId="fbe5ce37-0145-4c31-b84a-b36f8beac5f3" providerId="ADAL" clId="{70E7C85C-6787-4774-BDBB-94954F5F257D}" dt="2023-02-23T16:56:51.988" v="2247"/>
          <ac:grpSpMkLst>
            <pc:docMk/>
            <pc:sldMk cId="3848772123" sldId="263"/>
            <ac:grpSpMk id="374" creationId="{B90F6B66-45EC-D719-DD9B-362EE92F4FE6}"/>
          </ac:grpSpMkLst>
        </pc:grpChg>
        <pc:grpChg chg="del mod">
          <ac:chgData name="Venkatasubramanian, Mani V." userId="fbe5ce37-0145-4c31-b84a-b36f8beac5f3" providerId="ADAL" clId="{70E7C85C-6787-4774-BDBB-94954F5F257D}" dt="2023-02-23T16:56:51.988" v="2247"/>
          <ac:grpSpMkLst>
            <pc:docMk/>
            <pc:sldMk cId="3848772123" sldId="263"/>
            <ac:grpSpMk id="380" creationId="{90A3D0EC-2608-934F-9C69-CE74BC267E5E}"/>
          </ac:grpSpMkLst>
        </pc:grpChg>
        <pc:grpChg chg="del mod">
          <ac:chgData name="Venkatasubramanian, Mani V." userId="fbe5ce37-0145-4c31-b84a-b36f8beac5f3" providerId="ADAL" clId="{70E7C85C-6787-4774-BDBB-94954F5F257D}" dt="2023-02-23T16:57:33.901" v="2250"/>
          <ac:grpSpMkLst>
            <pc:docMk/>
            <pc:sldMk cId="3848772123" sldId="263"/>
            <ac:grpSpMk id="381" creationId="{01BD4487-C1DC-5A86-4636-ECBC3EDAE261}"/>
          </ac:grpSpMkLst>
        </pc:grpChg>
        <pc:grpChg chg="del mod">
          <ac:chgData name="Venkatasubramanian, Mani V." userId="fbe5ce37-0145-4c31-b84a-b36f8beac5f3" providerId="ADAL" clId="{70E7C85C-6787-4774-BDBB-94954F5F257D}" dt="2023-02-23T16:58:04.638" v="2252"/>
          <ac:grpSpMkLst>
            <pc:docMk/>
            <pc:sldMk cId="3848772123" sldId="263"/>
            <ac:grpSpMk id="384" creationId="{948EAD9A-98EC-766E-44A8-5E25110F8FCA}"/>
          </ac:grpSpMkLst>
        </pc:grpChg>
        <pc:grpChg chg="del mod">
          <ac:chgData name="Venkatasubramanian, Mani V." userId="fbe5ce37-0145-4c31-b84a-b36f8beac5f3" providerId="ADAL" clId="{70E7C85C-6787-4774-BDBB-94954F5F257D}" dt="2023-02-23T16:58:07.997" v="2257"/>
          <ac:grpSpMkLst>
            <pc:docMk/>
            <pc:sldMk cId="3848772123" sldId="263"/>
            <ac:grpSpMk id="386" creationId="{CB37EBEA-1444-191B-1CEC-CD5ADA97DF4F}"/>
          </ac:grpSpMkLst>
        </pc:grpChg>
        <pc:grpChg chg="mod">
          <ac:chgData name="Venkatasubramanian, Mani V." userId="fbe5ce37-0145-4c31-b84a-b36f8beac5f3" providerId="ADAL" clId="{70E7C85C-6787-4774-BDBB-94954F5F257D}" dt="2023-02-23T16:58:07.997" v="2257"/>
          <ac:grpSpMkLst>
            <pc:docMk/>
            <pc:sldMk cId="3848772123" sldId="263"/>
            <ac:grpSpMk id="391" creationId="{7C6807E9-CFEC-D0FC-CE40-44AF49AC101F}"/>
          </ac:grpSpMkLst>
        </pc:grp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2" creationId="{E4F69EA6-87C5-354D-D38F-0C8EE00CB8EA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3" creationId="{DF1A9979-88F1-A5A8-F89A-ACEFBD2FE661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4" creationId="{E8F67C56-173D-5556-0D03-D7E606828A20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5" creationId="{CCE1C600-FA1C-9156-C1C2-70C0296953E5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6" creationId="{91CB0091-B62E-08B9-A562-8BE81D162974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7" creationId="{F62AEACB-E4A4-F9BD-9182-1A929B38FE04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8" creationId="{F7A008B3-B8A5-1551-0558-630681B55C0C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9" creationId="{D02C8B77-E88F-745E-C925-A25D3A74EC85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10" creationId="{C96599C1-8567-4A2E-1395-A5D3ACFE3121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11" creationId="{D6A4EC76-0FC4-8AA4-F643-5819BCB6F7A3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12" creationId="{E19994DB-9A2D-40CA-0F99-587B9C5F1C52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13" creationId="{2EB244A6-56D0-FFC6-950A-E78DCAD56265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14" creationId="{0ED5AEF8-E1D9-B0B2-15CB-11D9AE780E59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15" creationId="{853A139F-FD10-3C15-C250-246EFDD53670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16" creationId="{AE422048-788F-CF9B-F907-B23919374A21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17" creationId="{2313A47F-3D69-8E1A-4C68-0BB377DF4E3F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18" creationId="{E2D58CCC-3660-C29D-884A-EC22F1CDBACB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19" creationId="{E5629643-19E2-405D-1A4D-192ECF151E80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4" creationId="{10E241CA-7B9E-4BE7-BB64-70C8D07ABF82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2" creationId="{1239D909-A7BB-9C30-BF76-ECDE1F0949FB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42" creationId="{6ED30153-62F1-4A6D-00D6-061820E4D249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43" creationId="{5CBDB07F-B4CD-E4F7-79CB-AC2F3856CCF3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46" creationId="{11E40CCB-1B72-9EFB-2809-714104B5FE47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51" creationId="{6FDB2C45-92BD-ED75-E24F-63D9A64CDDA7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52" creationId="{2C44F179-810D-E9AE-C27C-599D24DD086C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53" creationId="{372E17C8-8307-7602-5FDF-E026BFB5773A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60" creationId="{88D33E6B-B635-7CA0-334E-D1573608A506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66" creationId="{C09BED2D-03E8-6BCF-868E-A7363E38CBA7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68" creationId="{4F750F79-AFE0-DDC4-1A83-D73793F4E88F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73" creationId="{F5342496-A06D-96FD-9D32-57F8313D9716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74" creationId="{8BF8295F-6815-A8AE-5D84-A2EA6006950D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75" creationId="{12A8C71F-48C0-0F58-B58E-E017EE4A8824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76" creationId="{AA5EA65B-82D0-959D-5502-CA468CED8CA1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77" creationId="{96E1AF70-FACD-B8C6-0984-A410B20BC98E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79" creationId="{57EB3257-2677-CC0D-C22A-FA6679EB3F49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80" creationId="{83B5D123-68B4-69E3-6E2E-874030C5E8AC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81" creationId="{C70369EF-5C69-9F8C-C5AB-2562F23CF432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82" creationId="{14096811-AA95-626A-BA77-E3E867328BED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83" creationId="{4CCCBF7C-EBBB-D612-0042-1BCF4565206F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85" creationId="{F42231E2-7D7B-8B5A-9654-80231CA212B1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86" creationId="{874E5D2D-D09C-4BAD-BD09-4230456561E8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87" creationId="{29D037CD-4817-E3CB-C4E1-21FF6F219B07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88" creationId="{D97BC810-0A3F-2D7F-DC5B-E05DF2B69082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89" creationId="{A0EA8549-F134-A60A-14E2-A501EA6D1DA1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90" creationId="{73897238-49DB-6CD8-D948-C7F05EE58D8A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91" creationId="{AAE12D24-086A-376A-45AF-20C9531D0F26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92" creationId="{6BB1A4DE-AE76-17F4-E1BA-54F509FC9DF8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111" creationId="{26F1A28D-705B-DE3C-24CE-948BCE6F13A5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113" creationId="{2741BED6-0873-ACAD-B3CB-AF32947D60B4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114" creationId="{399C7C8A-A804-7657-D87A-37FCEC29A279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119" creationId="{F234316E-316D-A1F5-A442-60AF38D7A3E9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129" creationId="{B4DEBA5D-E856-FCB8-86BE-3EB47EF20564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148" creationId="{09FAC366-48C1-C4F6-B407-6AAA89B8AA77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149" creationId="{230F6BA9-602C-060A-6D54-D282453B932A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150" creationId="{F24E3408-0BCB-AE93-0C4F-CDB66A20FBB9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151" creationId="{8AAF38E1-EA8D-734C-7FD8-2B79DCFE4141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152" creationId="{D1BAC8C5-82BA-6CFE-32B5-3628CF40A406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153" creationId="{A2BB1D42-6936-31D6-84B5-27C1B819CF53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154" creationId="{3440A713-38D3-655E-F2A8-36B040BCE103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155" creationId="{2C058CD9-55E7-703B-07DE-6C56E02ACBDE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156" creationId="{CB1B20F8-5E1E-D85E-10E9-E9344E0F60DA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157" creationId="{17549B18-A6BB-37EB-7C46-91B16BCB4DA3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158" creationId="{516DE4FE-52F4-5091-764E-7EF562013D0F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159" creationId="{A025F24F-5119-4D50-942A-FB57267179F1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160" creationId="{2077334F-E972-2C90-148E-0EEDDAA32D91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161" creationId="{C6391204-A48F-F879-4A16-56AED46A5BF8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162" creationId="{1895DBE9-1801-DF91-9AF5-8EC8DBF3FB4E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163" creationId="{C93FF06F-149C-AAEA-FDA1-C10EF34A2BBE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164" creationId="{6668D057-BD81-CBA4-EFC4-A7A0EEB13991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165" creationId="{C3F901F0-534C-2F7F-F231-DC4ADF24E736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166" creationId="{F5FE4A6F-54B1-3802-6E82-1C4B50A4AEBE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167" creationId="{CFA968DA-BD48-4C58-6A50-0277475F0681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168" creationId="{682F9C55-3A61-0F37-F7F0-D0FE9C47AA50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169" creationId="{B92EFD6D-D2DA-123A-5328-CC47226B3D5B}"/>
          </ac:inkMkLst>
        </pc:inkChg>
        <pc:inkChg chg="del">
          <ac:chgData name="Venkatasubramanian, Mani V." userId="fbe5ce37-0145-4c31-b84a-b36f8beac5f3" providerId="ADAL" clId="{70E7C85C-6787-4774-BDBB-94954F5F257D}" dt="2023-02-23T15:43:19.821" v="14" actId="478"/>
          <ac:inkMkLst>
            <pc:docMk/>
            <pc:sldMk cId="3848772123" sldId="263"/>
            <ac:inkMk id="170" creationId="{C76961E5-9CAB-DF1A-1311-45D7CB5CBEB8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171" creationId="{C92B9823-B364-41DC-A0DD-31F51423CA46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174" creationId="{761A692C-D636-00FB-A0BE-D7616BFA41CB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175" creationId="{1FF39FB2-0EDB-838B-A141-89D5A14C3513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176" creationId="{1D1BE644-F829-411B-B33A-8676669BA7A4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177" creationId="{66E7BC86-9B48-AF8A-DC71-52718A9EB80D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179" creationId="{A2E82471-E89D-1AA3-354F-D6A5704F4203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180" creationId="{6C555D1C-E148-537B-9362-296DE2204F4F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181" creationId="{7AEDA5AE-17EA-711A-8A32-90C1FE6CD19F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182" creationId="{74651BC2-009B-9345-32AD-F282DE41DE19}"/>
          </ac:inkMkLst>
        </pc:inkChg>
        <pc:inkChg chg="add">
          <ac:chgData name="Venkatasubramanian, Mani V." userId="fbe5ce37-0145-4c31-b84a-b36f8beac5f3" providerId="ADAL" clId="{70E7C85C-6787-4774-BDBB-94954F5F257D}" dt="2023-02-23T16:53:15.561" v="2059" actId="9405"/>
          <ac:inkMkLst>
            <pc:docMk/>
            <pc:sldMk cId="3848772123" sldId="263"/>
            <ac:inkMk id="184" creationId="{662E2023-581A-0FD5-21D4-819408B7EFD4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185" creationId="{840D076A-3578-79FA-3944-052969E743F4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186" creationId="{779A44B3-8D77-2962-2384-7431042DD7A6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187" creationId="{09265BC3-18A6-51EB-2EC9-17A5B59671D4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189" creationId="{DCA40873-1249-A2A3-E10F-6AC51CADC4C0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190" creationId="{E2D50C6F-DC7A-F5B3-A94E-0716F49C11A3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192" creationId="{F12FA7BF-1A30-32F9-2382-5F1127CBBBEF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193" creationId="{D53CCDA8-6C3C-D106-56BC-EAA451062C7E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194" creationId="{D672AD88-0FA8-B127-4644-C19C32C49CC9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195" creationId="{CA4F8472-817D-4A7A-DF58-50C84E1DA6C7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196" creationId="{64239A7F-A301-7C0B-C936-C2680B322F0F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197" creationId="{42382313-1C8B-6AFF-2C2A-8AD20AC5DACE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198" creationId="{3BA70EA0-B172-7630-C570-B2D35069DB42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02" creationId="{E554A0EA-41CE-BB0E-6945-2143B8B21E66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03" creationId="{6412C08F-54AB-87B4-192B-10E09F43181C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05" creationId="{0FF27A72-3DDC-B6B0-4DF3-4BDC7C07BD93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06" creationId="{78661B14-0972-80C9-117C-1ED3E7C003DB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07" creationId="{0D6261E9-F9ED-2592-129D-9F58C213EF69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08" creationId="{D8D6F3EA-D10B-542C-C808-87CC896FA38A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09" creationId="{BD433AD9-656A-4B89-2D0F-D05D29EFD53A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11" creationId="{5F7F140F-2381-8DE8-A969-021D9F3FB901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12" creationId="{3C256F08-1470-0A72-EAFB-6970589E78E2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13" creationId="{8522996E-FF77-01A3-CA15-F45566AA5124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14" creationId="{8D5B4737-E58A-B20E-EFB6-35D863B9CC7F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15" creationId="{8C1E6719-B5B3-65A6-3D53-542826716785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16" creationId="{84E739B8-707F-38DF-96BD-8412BD7E2A3D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17" creationId="{1B760E1E-B645-206C-BEA1-25BACADAA91F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18" creationId="{360FC656-B796-6F2A-CB23-FDF7D996E913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20" creationId="{5BF42522-D937-8131-5194-AFF0AE3CBE3B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21" creationId="{F29AAB6C-4A10-EF2F-2FB2-1847BE044263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22" creationId="{6CB2CE24-301F-64AA-2873-8283C8722F42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23" creationId="{4E247649-99D7-BB77-2420-9D33558D7C25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24" creationId="{02AAD5E9-1C4D-DB09-10DC-E6B08E82FC3A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25" creationId="{288C79DE-9411-09C9-0106-9AAA95C1316A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29" creationId="{35E45ED8-F81F-A0D1-F587-F61ADE73DB15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30" creationId="{ECFF7B37-9A9E-62E5-C9E0-09FF297A4854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31" creationId="{663DBD27-1B7B-C32C-6218-0AD607665E0A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32" creationId="{2F379894-5FE7-3EB7-B127-2AA04EEA33E5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33" creationId="{CBBA49E5-5B18-20EE-4AEE-C76373B63D94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34" creationId="{4642F05E-F51A-A45A-26EA-0482BDEE94FB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35" creationId="{0589566F-8A20-F40F-49D0-0F2D2E26C148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36" creationId="{F593AA88-AAAF-5FD2-CF98-85052597A554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37" creationId="{A0AAFA4B-2516-0AC6-9CFD-D722682535B7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39" creationId="{4FB824C8-BD96-0D8D-6AAA-A32CFC8D13EA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40" creationId="{EA0DA59D-EAD6-1457-BD6F-DB90D638975C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41" creationId="{9F1FA48F-92CC-138B-6D36-5AB486CF5DDB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42" creationId="{F423B54B-565D-97C7-C7FA-246585B29DDF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43" creationId="{A6A082ED-5A77-C075-761B-7165D8F6C69B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45" creationId="{DBCB8639-C9A5-A69B-C21C-188B7B28B7EB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46" creationId="{F6ABB83F-9100-67AD-1933-C28A06464AEB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48" creationId="{BAAA8395-FAED-B602-7F09-9B81764CE1AC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49" creationId="{6F07343F-5899-B9FC-E478-932566D9F062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50" creationId="{90A024F9-264D-108C-AD9E-8880347111BE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52" creationId="{31523E1D-B3FB-90F8-E72C-3E87A76A8D64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53" creationId="{53EC40AD-8379-2965-64AA-7057AE6A5687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54" creationId="{63EF67BE-4EBB-A453-D9A4-7D239A45C5E2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56" creationId="{A0202E3A-4E01-7FAE-0862-5179D9C754E1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57" creationId="{5CD32782-06B9-4B5D-8644-9A0A3AE88DE4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58" creationId="{F7192A74-A178-2D35-5860-2FD323CE03EE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59" creationId="{DB0EDEC9-3FDB-B036-00A3-AD1C179234A6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60" creationId="{414984D2-833B-340D-FB5A-6FD15063FBB6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61" creationId="{250C1E83-C094-9F69-2016-1F416CED0F56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62" creationId="{3C148F64-790D-094E-873F-574A6602BA6C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64" creationId="{D21DEDBB-C2D8-773E-4505-0250E2402E66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65" creationId="{67D9FEB5-5CFE-B48B-191C-5208DFFD15CD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66" creationId="{FD1A5724-E900-8EC2-BFFF-DB36D3BD881C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67" creationId="{3700565B-4C0A-7B25-E5BC-DB89289A8424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68" creationId="{C429335F-CAD9-80E4-B48F-9B69402DE327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69" creationId="{F003C672-158E-9EF4-4EDE-B170F62C678C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70" creationId="{733D1C5F-E781-9C10-1FFD-BB71649956CC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71" creationId="{DAD723AD-085C-5925-E69C-3D116103C412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72" creationId="{6E6B1426-44F1-6CB1-FD27-269B91FC5E7F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74" creationId="{B12BA615-DA69-5B17-E5ED-5F8668D62F16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75" creationId="{EE52EC9B-333D-0F8A-BBCD-52263714035F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76" creationId="{1EF67BAB-DC59-F02C-4C42-F0BCBBD555CD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77" creationId="{EA59D01D-1D4D-A759-9DE3-0C6DC355791F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78" creationId="{2EA89F21-8E83-0347-D1F4-984299DD7125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79" creationId="{22C57819-7D83-77D1-4D40-FA3A4A2D69BF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81" creationId="{B7B3884E-74BA-065F-EB84-2E20B4C13844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82" creationId="{70FBC19D-5524-65AA-E8C4-F2133A348BCB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83" creationId="{FCCD728E-912D-D123-6A68-0FE72B7A114D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84" creationId="{FAD28F81-9641-A76B-3464-12732872AA5D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85" creationId="{3D5873CE-7432-5491-1AC8-438554088BE6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86" creationId="{37236E62-8E3E-1333-F574-3AF3883A03ED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87" creationId="{75E29A60-2F1E-F074-BB3E-16F203404833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88" creationId="{A4BFD781-D1B9-BDF0-B0B4-7CBD93857564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89" creationId="{FFD985E1-5876-DB37-F8EC-830596BB9A76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90" creationId="{BB81DD6D-EDCF-51E3-896E-690AB4D36276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93" creationId="{4F374252-A778-9A07-D661-53645CB72DC1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94" creationId="{3EA72B32-88C7-3FBF-C22E-2D4A02669120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95" creationId="{643384DA-E00D-C3F6-32A0-1545F46D32B8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96" creationId="{01FF7BA3-4A33-98A7-423B-BA93AA3FBC99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98" creationId="{3B7E59D2-D39B-73FB-01E1-F8D71E8D84DF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299" creationId="{B8659DD5-E82B-3F18-C706-970ACE4FB4C2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01" creationId="{96AAC2D7-CB60-55CC-1309-1208448D972B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02" creationId="{14DBD900-5E1D-4700-A7E3-F1E3891DE1D7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03" creationId="{C94C2FE1-0594-7E75-18E1-5E0F65D78D78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04" creationId="{26A858BB-155F-D589-D3FC-B549BFDEAC20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06" creationId="{30278884-6B0B-A27A-0440-50B92DD4DD27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07" creationId="{E2407B6F-3117-5578-B7D0-71AD80B277E6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08" creationId="{D1D715A8-E929-0FB4-B641-81AEEB5ABAD0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09" creationId="{94DEA866-FEF1-CF93-695A-E4B2A21C67B4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10" creationId="{94F8BA9C-88C2-0CEC-5CA5-5B1D5DB60D4E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11" creationId="{430D940C-B5D2-BC21-79AF-792B9FCA459F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12" creationId="{7D7CE3C8-CE99-6405-1D9A-8F7A783480F6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13" creationId="{FE3A4B61-6F14-8635-FB6B-3C4FE9FBBEEB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16" creationId="{5F181D11-11D0-DFA6-EA6A-51F2E7768124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17" creationId="{CCC4BD5B-A57D-0CC4-8711-AED4E6FAF706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18" creationId="{5BB31187-4449-F82D-E72C-5B4E4CACB6C7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19" creationId="{25B26315-9737-4EEC-56D2-243D749606DC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20" creationId="{2F5AB1FC-5604-7C79-1F72-52BF3C8BC691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21" creationId="{31D07C3F-CEFF-CBE0-5D83-72D4D3335267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22" creationId="{B2F549C2-FD82-ECB8-C1F9-C10C89DFC222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23" creationId="{604939F6-801B-1E1E-8A01-192F631A7D71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24" creationId="{F0499B16-B554-5C90-5F26-835ADD1CC948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25" creationId="{EF338C35-CD20-8BEE-015B-B93ACAD7F519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26" creationId="{B137A44B-46F7-218B-5263-61D5E974FE7C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27" creationId="{82D86F56-60C0-F871-711D-6452F8AC4E91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28" creationId="{9AF5E1CD-8546-0DE2-48B9-D7CC451EF570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32" creationId="{C6C0F5EA-60F5-D2D4-DBC8-E09352417A34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33" creationId="{857BC173-011D-6D96-A1F5-DA3A8716A8AA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34" creationId="{6992361D-FA40-8B23-5F9D-846B8B7A5CF2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35" creationId="{A0BF3991-90A6-BA89-1616-2838C1EF94BB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36" creationId="{22E57211-F7E2-165E-83D5-FAE47EAC43B9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37" creationId="{101EBA8D-1949-2342-99EC-F35CE7571F9C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38" creationId="{8EDE7F04-D9F2-A460-83C8-3DEA4BFB31E6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39" creationId="{A53873D4-D83E-88A3-C1ED-F4296F47A7ED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41" creationId="{5891AD1C-874C-E91F-BA18-EF180E567269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42" creationId="{E68A3AE3-132F-B74A-D188-E83605467AD4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43" creationId="{0D22FCC3-C08A-9E74-89ED-D1639AC5FAF4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44" creationId="{00018D3F-46D6-EF79-E1B2-5C495023638C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45" creationId="{6E994740-4D52-9835-04B1-5585972E8486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46" creationId="{8E475141-4ED5-B71A-2209-7A96BCF75EF6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48" creationId="{85A2195F-549A-CBCC-9FD6-12FFDF9326F7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49" creationId="{BE82028B-D414-B94C-D246-1DC0A206DD9C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50" creationId="{6C170519-433E-A4DF-496D-81E9030F8281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51" creationId="{05C82A24-E337-D061-434B-7BE215FE5D9B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52" creationId="{7BFF65A4-6E1E-A0D7-1B87-7B381BD713CF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54" creationId="{716348D8-F422-8EF7-2B75-9EDFBB56339B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56" creationId="{21D25C3C-3D35-A229-8B15-18859C123E88}"/>
          </ac:inkMkLst>
        </pc:inkChg>
        <pc:inkChg chg="add">
          <ac:chgData name="Venkatasubramanian, Mani V." userId="fbe5ce37-0145-4c31-b84a-b36f8beac5f3" providerId="ADAL" clId="{70E7C85C-6787-4774-BDBB-94954F5F257D}" dt="2023-02-23T16:55:56.625" v="2225" actId="9405"/>
          <ac:inkMkLst>
            <pc:docMk/>
            <pc:sldMk cId="3848772123" sldId="263"/>
            <ac:inkMk id="358" creationId="{BC7833CE-0830-FC02-195C-E07DD00BCEBB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59" creationId="{731F61DC-5EF7-C59E-880D-2655C44D2BC9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60" creationId="{95925088-C028-6340-DA52-1FBC16EC3A06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62" creationId="{FEFDF991-7CC4-DA92-5BE5-FDAD96DD8E4B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63" creationId="{5299D18E-BFCD-5753-22DA-6E986F220BA7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64" creationId="{FD7458AF-BA8C-E561-6125-64A7C178F18B}"/>
          </ac:inkMkLst>
        </pc:inkChg>
        <pc:inkChg chg="add">
          <ac:chgData name="Venkatasubramanian, Mani V." userId="fbe5ce37-0145-4c31-b84a-b36f8beac5f3" providerId="ADAL" clId="{70E7C85C-6787-4774-BDBB-94954F5F257D}" dt="2023-02-23T16:56:32.285" v="2233" actId="9405"/>
          <ac:inkMkLst>
            <pc:docMk/>
            <pc:sldMk cId="3848772123" sldId="263"/>
            <ac:inkMk id="366" creationId="{2B0376B5-6476-246E-AE05-61D05FF48169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67" creationId="{CD8BC8EE-FD93-CF59-C979-BED1E7BD37D6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68" creationId="{4C08A4C2-94B5-0E9F-14F8-1F73BE2498A3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70" creationId="{761383DE-0BBB-4A0D-5EF7-A18D19640A16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71" creationId="{3945CF6D-AC21-C71F-E09A-3F69A9EE06C5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73" creationId="{DE4AEE61-65CE-DCF2-C077-72DF4566DDED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75" creationId="{6E295F70-B317-6AE0-0045-2BD4872BC0E6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76" creationId="{3AEB6F39-6BDC-CD8F-7D84-177CFBA277CC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77" creationId="{A1CE5FAE-84F5-DEFC-9511-88639C84DC4D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78" creationId="{582D260B-42DB-AB9A-DF4F-1CEF80A62B9F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79" creationId="{C02B90DC-12C0-292F-55F8-D8C19BCC7082}"/>
          </ac:inkMkLst>
        </pc:inkChg>
        <pc:inkChg chg="add">
          <ac:chgData name="Venkatasubramanian, Mani V." userId="fbe5ce37-0145-4c31-b84a-b36f8beac5f3" providerId="ADAL" clId="{70E7C85C-6787-4774-BDBB-94954F5F257D}" dt="2023-02-23T16:57:00.649" v="2248" actId="9405"/>
          <ac:inkMkLst>
            <pc:docMk/>
            <pc:sldMk cId="3848772123" sldId="263"/>
            <ac:inkMk id="382" creationId="{AD7780B4-F8E6-C108-84B0-236F814C2380}"/>
          </ac:inkMkLst>
        </pc:inkChg>
        <pc:inkChg chg="add mod">
          <ac:chgData name="Venkatasubramanian, Mani V." userId="fbe5ce37-0145-4c31-b84a-b36f8beac5f3" providerId="ADAL" clId="{70E7C85C-6787-4774-BDBB-94954F5F257D}" dt="2023-02-23T16:58:04.638" v="2252"/>
          <ac:inkMkLst>
            <pc:docMk/>
            <pc:sldMk cId="3848772123" sldId="263"/>
            <ac:inkMk id="383" creationId="{2C29A914-1908-26E3-5E41-C13122C8B691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85" creationId="{B002934F-9296-CE9D-6B90-E1EB50ED4701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87" creationId="{86E4F5CE-0EE8-7006-CCC1-CBF8F493800C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88" creationId="{26B0E49B-A385-16F2-01CD-C27AB577CEB0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89" creationId="{81664CF4-9685-BCCF-080E-DDD5496B74CA}"/>
          </ac:inkMkLst>
        </pc:inkChg>
        <pc:inkChg chg="add mod">
          <ac:chgData name="Venkatasubramanian, Mani V." userId="fbe5ce37-0145-4c31-b84a-b36f8beac5f3" providerId="ADAL" clId="{70E7C85C-6787-4774-BDBB-94954F5F257D}" dt="2023-02-23T16:58:07.997" v="2257"/>
          <ac:inkMkLst>
            <pc:docMk/>
            <pc:sldMk cId="3848772123" sldId="263"/>
            <ac:inkMk id="390" creationId="{B148E8D4-7B2E-CE95-94C4-FE97D0F6796F}"/>
          </ac:inkMkLst>
        </pc:inkChg>
      </pc:sldChg>
      <pc:sldChg chg="addSp delSp modSp add del mod">
        <pc:chgData name="Venkatasubramanian, Mani V." userId="fbe5ce37-0145-4c31-b84a-b36f8beac5f3" providerId="ADAL" clId="{70E7C85C-6787-4774-BDBB-94954F5F257D}" dt="2023-02-23T16:04:02.198" v="714"/>
        <pc:sldMkLst>
          <pc:docMk/>
          <pc:sldMk cId="1364037844" sldId="277"/>
        </pc:sldMkLst>
        <pc:grpChg chg="del mod">
          <ac:chgData name="Venkatasubramanian, Mani V." userId="fbe5ce37-0145-4c31-b84a-b36f8beac5f3" providerId="ADAL" clId="{70E7C85C-6787-4774-BDBB-94954F5F257D}" dt="2023-02-23T16:01:56.186" v="619"/>
          <ac:grpSpMkLst>
            <pc:docMk/>
            <pc:sldMk cId="1364037844" sldId="277"/>
            <ac:grpSpMk id="70" creationId="{84752531-3983-CCED-CA20-04813EF365FD}"/>
          </ac:grpSpMkLst>
        </pc:grpChg>
        <pc:grpChg chg="del mod">
          <ac:chgData name="Venkatasubramanian, Mani V." userId="fbe5ce37-0145-4c31-b84a-b36f8beac5f3" providerId="ADAL" clId="{70E7C85C-6787-4774-BDBB-94954F5F257D}" dt="2023-02-23T16:01:58.163" v="623"/>
          <ac:grpSpMkLst>
            <pc:docMk/>
            <pc:sldMk cId="1364037844" sldId="277"/>
            <ac:grpSpMk id="184" creationId="{597117D7-2145-506C-3493-5652B38A39AD}"/>
          </ac:grpSpMkLst>
        </pc:grpChg>
        <pc:grpChg chg="del mod">
          <ac:chgData name="Venkatasubramanian, Mani V." userId="fbe5ce37-0145-4c31-b84a-b36f8beac5f3" providerId="ADAL" clId="{70E7C85C-6787-4774-BDBB-94954F5F257D}" dt="2023-02-23T16:02:39.986" v="648"/>
          <ac:grpSpMkLst>
            <pc:docMk/>
            <pc:sldMk cId="1364037844" sldId="277"/>
            <ac:grpSpMk id="201" creationId="{B012480C-9C3E-A4DF-29A2-5902B3771F5A}"/>
          </ac:grpSpMkLst>
        </pc:grpChg>
        <pc:grpChg chg="del">
          <ac:chgData name="Venkatasubramanian, Mani V." userId="fbe5ce37-0145-4c31-b84a-b36f8beac5f3" providerId="ADAL" clId="{70E7C85C-6787-4774-BDBB-94954F5F257D}" dt="2023-02-23T15:42:50.431" v="5" actId="478"/>
          <ac:grpSpMkLst>
            <pc:docMk/>
            <pc:sldMk cId="1364037844" sldId="277"/>
            <ac:grpSpMk id="208" creationId="{C9445C11-00DB-A4CB-A873-02D94ED56D76}"/>
          </ac:grpSpMkLst>
        </pc:grpChg>
        <pc:grpChg chg="del mod">
          <ac:chgData name="Venkatasubramanian, Mani V." userId="fbe5ce37-0145-4c31-b84a-b36f8beac5f3" providerId="ADAL" clId="{70E7C85C-6787-4774-BDBB-94954F5F257D}" dt="2023-02-23T16:02:39.986" v="648"/>
          <ac:grpSpMkLst>
            <pc:docMk/>
            <pc:sldMk cId="1364037844" sldId="277"/>
            <ac:grpSpMk id="213" creationId="{C925F5DA-43E4-8175-94C9-62040D4DCB81}"/>
          </ac:grpSpMkLst>
        </pc:grpChg>
        <pc:grpChg chg="del mod">
          <ac:chgData name="Venkatasubramanian, Mani V." userId="fbe5ce37-0145-4c31-b84a-b36f8beac5f3" providerId="ADAL" clId="{70E7C85C-6787-4774-BDBB-94954F5F257D}" dt="2023-02-23T16:02:39.986" v="648"/>
          <ac:grpSpMkLst>
            <pc:docMk/>
            <pc:sldMk cId="1364037844" sldId="277"/>
            <ac:grpSpMk id="216" creationId="{51A98393-6C88-D605-F9EF-62E79ACED622}"/>
          </ac:grpSpMkLst>
        </pc:grpChg>
        <pc:grpChg chg="del mod">
          <ac:chgData name="Venkatasubramanian, Mani V." userId="fbe5ce37-0145-4c31-b84a-b36f8beac5f3" providerId="ADAL" clId="{70E7C85C-6787-4774-BDBB-94954F5F257D}" dt="2023-02-23T16:02:43.443" v="651"/>
          <ac:grpSpMkLst>
            <pc:docMk/>
            <pc:sldMk cId="1364037844" sldId="277"/>
            <ac:grpSpMk id="233" creationId="{A315E0C8-5A26-2B19-FB69-CE3D550C786E}"/>
          </ac:grpSpMkLst>
        </pc:grpChg>
        <pc:grpChg chg="mod">
          <ac:chgData name="Venkatasubramanian, Mani V." userId="fbe5ce37-0145-4c31-b84a-b36f8beac5f3" providerId="ADAL" clId="{70E7C85C-6787-4774-BDBB-94954F5F257D}" dt="2023-02-23T16:02:43.443" v="651"/>
          <ac:grpSpMkLst>
            <pc:docMk/>
            <pc:sldMk cId="1364037844" sldId="277"/>
            <ac:grpSpMk id="236" creationId="{4CB1D5C9-6AB2-111E-044B-9149DFD9C628}"/>
          </ac:grpSpMkLst>
        </pc:grpChg>
        <pc:grpChg chg="del mod">
          <ac:chgData name="Venkatasubramanian, Mani V." userId="fbe5ce37-0145-4c31-b84a-b36f8beac5f3" providerId="ADAL" clId="{70E7C85C-6787-4774-BDBB-94954F5F257D}" dt="2023-02-23T16:03:50.096" v="692"/>
          <ac:grpSpMkLst>
            <pc:docMk/>
            <pc:sldMk cId="1364037844" sldId="277"/>
            <ac:grpSpMk id="249" creationId="{73600CD3-9B30-BBAE-50FF-C63B19AE39E7}"/>
          </ac:grpSpMkLst>
        </pc:grpChg>
        <pc:grpChg chg="del mod">
          <ac:chgData name="Venkatasubramanian, Mani V." userId="fbe5ce37-0145-4c31-b84a-b36f8beac5f3" providerId="ADAL" clId="{70E7C85C-6787-4774-BDBB-94954F5F257D}" dt="2023-02-23T16:03:50.096" v="692"/>
          <ac:grpSpMkLst>
            <pc:docMk/>
            <pc:sldMk cId="1364037844" sldId="277"/>
            <ac:grpSpMk id="250" creationId="{67A8C6C0-40C3-20F7-490E-C9A96B58A5FE}"/>
          </ac:grpSpMkLst>
        </pc:grpChg>
        <pc:grpChg chg="del mod">
          <ac:chgData name="Venkatasubramanian, Mani V." userId="fbe5ce37-0145-4c31-b84a-b36f8beac5f3" providerId="ADAL" clId="{70E7C85C-6787-4774-BDBB-94954F5F257D}" dt="2023-02-23T16:03:51.546" v="695"/>
          <ac:grpSpMkLst>
            <pc:docMk/>
            <pc:sldMk cId="1364037844" sldId="277"/>
            <ac:grpSpMk id="278" creationId="{0ED4829D-6B4F-3337-F9B4-D9E84915D5B9}"/>
          </ac:grpSpMkLst>
        </pc:grpChg>
        <pc:grpChg chg="del mod">
          <ac:chgData name="Venkatasubramanian, Mani V." userId="fbe5ce37-0145-4c31-b84a-b36f8beac5f3" providerId="ADAL" clId="{70E7C85C-6787-4774-BDBB-94954F5F257D}" dt="2023-02-23T16:03:50.096" v="692"/>
          <ac:grpSpMkLst>
            <pc:docMk/>
            <pc:sldMk cId="1364037844" sldId="277"/>
            <ac:grpSpMk id="279" creationId="{DFCE5A60-2E54-6D90-4719-EC9359AC7668}"/>
          </ac:grpSpMkLst>
        </pc:grpChg>
        <pc:grpChg chg="del mod">
          <ac:chgData name="Venkatasubramanian, Mani V." userId="fbe5ce37-0145-4c31-b84a-b36f8beac5f3" providerId="ADAL" clId="{70E7C85C-6787-4774-BDBB-94954F5F257D}" dt="2023-02-23T16:04:02.198" v="714"/>
          <ac:grpSpMkLst>
            <pc:docMk/>
            <pc:sldMk cId="1364037844" sldId="277"/>
            <ac:grpSpMk id="280" creationId="{D9F6A7A5-A13E-E584-9869-684DA9C6B4FD}"/>
          </ac:grpSpMkLst>
        </pc:grpChg>
        <pc:grpChg chg="del mod">
          <ac:chgData name="Venkatasubramanian, Mani V." userId="fbe5ce37-0145-4c31-b84a-b36f8beac5f3" providerId="ADAL" clId="{70E7C85C-6787-4774-BDBB-94954F5F257D}" dt="2023-02-23T16:03:53.800" v="697"/>
          <ac:grpSpMkLst>
            <pc:docMk/>
            <pc:sldMk cId="1364037844" sldId="277"/>
            <ac:grpSpMk id="283" creationId="{33673421-1C0F-D165-ADBB-AF8AF664DC51}"/>
          </ac:grpSpMkLst>
        </pc:grpChg>
        <pc:grpChg chg="mod">
          <ac:chgData name="Venkatasubramanian, Mani V." userId="fbe5ce37-0145-4c31-b84a-b36f8beac5f3" providerId="ADAL" clId="{70E7C85C-6787-4774-BDBB-94954F5F257D}" dt="2023-02-23T16:03:53.800" v="697"/>
          <ac:grpSpMkLst>
            <pc:docMk/>
            <pc:sldMk cId="1364037844" sldId="277"/>
            <ac:grpSpMk id="285" creationId="{6F75CF08-76DE-86BB-AAB4-B6ABDFBD327C}"/>
          </ac:grpSpMkLst>
        </pc:grpChg>
        <pc:grpChg chg="mod">
          <ac:chgData name="Venkatasubramanian, Mani V." userId="fbe5ce37-0145-4c31-b84a-b36f8beac5f3" providerId="ADAL" clId="{70E7C85C-6787-4774-BDBB-94954F5F257D}" dt="2023-02-23T16:04:02.198" v="714"/>
          <ac:grpSpMkLst>
            <pc:docMk/>
            <pc:sldMk cId="1364037844" sldId="277"/>
            <ac:grpSpMk id="302" creationId="{C2156E83-E7F1-936A-4E4C-A5FCAC136052}"/>
          </ac:grpSpMkLst>
        </pc:grp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43" creationId="{3D334275-74A5-CF2B-1209-C72E3B0FA126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44" creationId="{E25A9B49-45AD-653E-9B18-9E6052705ADC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45" creationId="{DACEE961-033D-237E-E93B-575F8597CC47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46" creationId="{4A01BC15-AF7E-6EE6-500D-B6FE98B211C7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47" creationId="{9C6842FE-6992-E9D3-3D34-5F12EE191048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48" creationId="{78CBE30A-9944-A2E4-9390-554D44BE0AB5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67" creationId="{A42E3757-2AE9-8DCE-7803-1B9004D541F2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68" creationId="{F6ADF187-DF5A-98F5-B5D0-76E04481D4F7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69" creationId="{96C574CC-FC29-0CB2-2DEC-BB8B46775552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79" creationId="{46E3EE1B-E4F2-C1BE-8A6C-741BA3759AE4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80" creationId="{6687CD69-ED70-5EA6-4B2E-B2E934EB0BC0}"/>
          </ac:inkMkLst>
        </pc:inkChg>
        <pc:inkChg chg="del">
          <ac:chgData name="Venkatasubramanian, Mani V." userId="fbe5ce37-0145-4c31-b84a-b36f8beac5f3" providerId="ADAL" clId="{70E7C85C-6787-4774-BDBB-94954F5F257D}" dt="2023-02-23T15:42:50.431" v="5" actId="478"/>
          <ac:inkMkLst>
            <pc:docMk/>
            <pc:sldMk cId="1364037844" sldId="277"/>
            <ac:inkMk id="81" creationId="{0BCC8592-C664-D181-1F10-DF9459276E23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82" creationId="{C01D11EF-4D8A-7732-5577-3418D58C35FF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85" creationId="{36E1FD1F-9C9C-C384-D442-03A8112B71C5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105" creationId="{E119C700-8A60-6A36-BCD5-79DB81D9BEC4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106" creationId="{723F20CE-19FC-345A-A50D-752D49021361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109" creationId="{F55F1E4C-A8F2-D0AF-6F38-FED04A4D8556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141" creationId="{875AAA26-2B75-71B3-EE73-FC4A934ACEB0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142" creationId="{8B48463C-0AA4-2522-572B-1344B3FB1260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143" creationId="{39D0F499-238C-3063-698F-6730854B763F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148" creationId="{5FDD7C6D-969E-CC93-1FC4-5C18E4E03174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153" creationId="{36EADE0D-6705-C7BB-E7A1-B4289786FF97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154" creationId="{42AF269A-8AEF-1092-C4D3-E15F9AA381C4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156" creationId="{E3DE0F04-7CD0-77D9-2B79-C61771629AD2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158" creationId="{08C02AA2-D186-1FC0-9428-5F660C7CF3E9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160" creationId="{F8C96E84-7CA1-528B-FD87-AF0CCC519087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162" creationId="{3850F7C1-31E4-2487-19FE-2D8F2F345656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185" creationId="{266E6CE5-2B8F-B698-568A-017C2B8926F2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190" creationId="{8E714A92-F289-2542-4AC7-E1EFAA2F1320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194" creationId="{12AE6CF2-F5D0-C977-B9FC-EB0EABBE8354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209" creationId="{CFF8079B-9D31-AF7E-F150-2953829043CE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210" creationId="{FA0C4AB7-B91C-24C4-FCA3-0F50B7FDEBCF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211" creationId="{F58D9285-E6C5-601F-E85D-0661AAA50B3F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212" creationId="{2CD806B4-BBF6-D493-FC0D-C0445B820598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214" creationId="{004EEDA8-BE43-0977-48EE-0D9AEE2468F0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215" creationId="{B5B0E24F-728D-BE7C-C8DD-A8F2B03146F6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217" creationId="{86F66983-C304-FC5E-37BA-040D3C5544CC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218" creationId="{2F4B418B-274B-E8D5-A8A9-EBB4462DAA5E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219" creationId="{DE7EB79A-21B4-500E-E354-3A6D5F3CD466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220" creationId="{A51B6130-170F-D0D6-99E1-B902F4B0D15B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221" creationId="{8971C6B6-B2C2-8DA8-48CD-92B3EA6E1E7A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222" creationId="{E84D3C7A-381E-036D-B177-7D14984AACFC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223" creationId="{645D6FF5-4948-C1C6-31D7-E885907560DE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224" creationId="{AFC811A2-52E7-EB6E-B9CA-110B9095623F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225" creationId="{F83CA3A2-64EE-7FE1-81A3-1983AFA8D44E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226" creationId="{9C8FDF22-9F15-E0B1-FF98-E68710824459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227" creationId="{D708565F-946C-3201-397E-92E4BD8DA218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228" creationId="{94B15D82-0528-C60A-61E0-208A75C2C6A3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229" creationId="{A984CFB9-3074-0523-C1A0-5215A45637B9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230" creationId="{17E4C120-3517-F6D1-1A4C-88A9C0F0E12C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231" creationId="{C3B7333D-9135-FE50-5A6B-79972F611355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232" creationId="{D2BE36B9-1628-97B7-ABF6-DD9A34FCB1E3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234" creationId="{60BC1769-7A07-D3D5-5D3B-A7428B86F3A8}"/>
          </ac:inkMkLst>
        </pc:inkChg>
        <pc:inkChg chg="add mod">
          <ac:chgData name="Venkatasubramanian, Mani V." userId="fbe5ce37-0145-4c31-b84a-b36f8beac5f3" providerId="ADAL" clId="{70E7C85C-6787-4774-BDBB-94954F5F257D}" dt="2023-02-23T16:02:43.443" v="651"/>
          <ac:inkMkLst>
            <pc:docMk/>
            <pc:sldMk cId="1364037844" sldId="277"/>
            <ac:inkMk id="235" creationId="{EF682428-2CC8-5CF1-E590-F7DB63D3165D}"/>
          </ac:inkMkLst>
        </pc:inkChg>
        <pc:inkChg chg="add">
          <ac:chgData name="Venkatasubramanian, Mani V." userId="fbe5ce37-0145-4c31-b84a-b36f8beac5f3" providerId="ADAL" clId="{70E7C85C-6787-4774-BDBB-94954F5F257D}" dt="2023-02-23T16:02:50.075" v="652" actId="9405"/>
          <ac:inkMkLst>
            <pc:docMk/>
            <pc:sldMk cId="1364037844" sldId="277"/>
            <ac:inkMk id="237" creationId="{14F23581-CE9A-F42A-FF0E-C4B2D43F145A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38" creationId="{F02EA2FA-7382-61BA-D5B2-BE99C1B3E2AE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39" creationId="{C2BEA253-4AC1-1A01-56BC-197DD580F86B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40" creationId="{2932E56E-7521-BF69-9116-619971E9AA4F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41" creationId="{3AC9D551-756C-863C-11BE-EEFBC11836D6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42" creationId="{ED9FBFE2-2566-3F5B-7087-F3C4518B5F9E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43" creationId="{6295ED9A-AD06-CF64-3D6D-C820DFF83B7C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44" creationId="{C3C2E137-5EBE-A35C-09C4-89B0149F9940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45" creationId="{533DD216-E0A5-6405-B46E-CFA05481FEB9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46" creationId="{60EFF759-5354-5711-E3DB-3DE3623EA790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47" creationId="{E1579FA1-633D-CEA5-23E5-6FBBF9FE493D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48" creationId="{673EF934-65DF-3431-B2A4-86E322E62F1A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51" creationId="{D5D11F79-FE25-B259-4936-ED48D29C70D6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52" creationId="{DE8E4E36-B282-AA88-A42E-84E249D4D584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53" creationId="{62F3AA3A-3C97-2A0C-E43C-9635179ECC9B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54" creationId="{F6EB4833-9CF7-7941-8635-8276D5A7271B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55" creationId="{A7F7EDEE-DB26-1719-81F0-2071E5C92C68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56" creationId="{A77B0135-1E16-8748-3C6A-ADD86D5D21EE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57" creationId="{2353B8DE-9315-AF57-55AB-12CFFF119D48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58" creationId="{E3BD9188-E1EA-3373-05A4-DF2DDB860603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59" creationId="{7BA1E191-8A7A-7470-C780-8ED678543E39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60" creationId="{A8B46C57-8E5B-25B1-B0FB-5F2D224DDF09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61" creationId="{A3BC8AA8-BA61-2D99-F8EF-15B1C527557A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62" creationId="{4D0B094C-B167-C230-9236-6ABBB12B8E5E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63" creationId="{0478F0D4-4146-CF29-35FC-B0AD243949BD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64" creationId="{C0B537AF-2B7E-688E-9797-438261A53414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65" creationId="{D14B5A77-771E-ED75-3C0D-C1DA215855F0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66" creationId="{F3129A59-C5FE-236C-71A9-0E3E05E46AD4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67" creationId="{79C1C887-0CC7-DBF6-9A5C-5F876A86B0B6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68" creationId="{825C02C3-4928-B7FD-B8E3-0C39AC7DEB3E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69" creationId="{8D54A68F-F4A2-01BA-8EF8-D400DF90D23D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70" creationId="{ED40748F-BE1D-35EA-6DFE-1E0B32826ADF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71" creationId="{F9D538B1-2E3C-5E33-5F50-120BA52BFE36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72" creationId="{056EA8C9-4B5D-901A-A684-5E30B6B2EF6E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73" creationId="{D3924BA7-AD9D-200C-C07B-2E972EEFCBD4}"/>
          </ac:inkMkLst>
        </pc:inkChg>
        <pc:inkChg chg="add mod">
          <ac:chgData name="Venkatasubramanian, Mani V." userId="fbe5ce37-0145-4c31-b84a-b36f8beac5f3" providerId="ADAL" clId="{70E7C85C-6787-4774-BDBB-94954F5F257D}" dt="2023-02-23T16:03:53.800" v="697"/>
          <ac:inkMkLst>
            <pc:docMk/>
            <pc:sldMk cId="1364037844" sldId="277"/>
            <ac:inkMk id="274" creationId="{E920A3E8-83E1-3323-161C-D89DBFB57C3F}"/>
          </ac:inkMkLst>
        </pc:inkChg>
        <pc:inkChg chg="add mod">
          <ac:chgData name="Venkatasubramanian, Mani V." userId="fbe5ce37-0145-4c31-b84a-b36f8beac5f3" providerId="ADAL" clId="{70E7C85C-6787-4774-BDBB-94954F5F257D}" dt="2023-02-23T16:03:53.800" v="697"/>
          <ac:inkMkLst>
            <pc:docMk/>
            <pc:sldMk cId="1364037844" sldId="277"/>
            <ac:inkMk id="275" creationId="{ED3FE98F-6A47-85BE-41AC-DFD528F89ADD}"/>
          </ac:inkMkLst>
        </pc:inkChg>
        <pc:inkChg chg="add mod">
          <ac:chgData name="Venkatasubramanian, Mani V." userId="fbe5ce37-0145-4c31-b84a-b36f8beac5f3" providerId="ADAL" clId="{70E7C85C-6787-4774-BDBB-94954F5F257D}" dt="2023-02-23T16:03:53.800" v="697"/>
          <ac:inkMkLst>
            <pc:docMk/>
            <pc:sldMk cId="1364037844" sldId="277"/>
            <ac:inkMk id="276" creationId="{F820583D-84E5-9559-247E-4BE2BEBA5594}"/>
          </ac:inkMkLst>
        </pc:inkChg>
        <pc:inkChg chg="add mod">
          <ac:chgData name="Venkatasubramanian, Mani V." userId="fbe5ce37-0145-4c31-b84a-b36f8beac5f3" providerId="ADAL" clId="{70E7C85C-6787-4774-BDBB-94954F5F257D}" dt="2023-02-23T16:03:53.800" v="697"/>
          <ac:inkMkLst>
            <pc:docMk/>
            <pc:sldMk cId="1364037844" sldId="277"/>
            <ac:inkMk id="277" creationId="{AF62E027-DF5E-961E-A009-62251B969693}"/>
          </ac:inkMkLst>
        </pc:inkChg>
        <pc:inkChg chg="add mod">
          <ac:chgData name="Venkatasubramanian, Mani V." userId="fbe5ce37-0145-4c31-b84a-b36f8beac5f3" providerId="ADAL" clId="{70E7C85C-6787-4774-BDBB-94954F5F257D}" dt="2023-02-23T16:03:53.800" v="697"/>
          <ac:inkMkLst>
            <pc:docMk/>
            <pc:sldMk cId="1364037844" sldId="277"/>
            <ac:inkMk id="281" creationId="{44D2225D-A6B2-F89B-F3DF-70A51AFA9941}"/>
          </ac:inkMkLst>
        </pc:inkChg>
        <pc:inkChg chg="add mod">
          <ac:chgData name="Venkatasubramanian, Mani V." userId="fbe5ce37-0145-4c31-b84a-b36f8beac5f3" providerId="ADAL" clId="{70E7C85C-6787-4774-BDBB-94954F5F257D}" dt="2023-02-23T16:03:53.800" v="697"/>
          <ac:inkMkLst>
            <pc:docMk/>
            <pc:sldMk cId="1364037844" sldId="277"/>
            <ac:inkMk id="282" creationId="{C4157F5F-52B2-D29E-8C0E-F49AD9054CF5}"/>
          </ac:inkMkLst>
        </pc:inkChg>
        <pc:inkChg chg="add mod">
          <ac:chgData name="Venkatasubramanian, Mani V." userId="fbe5ce37-0145-4c31-b84a-b36f8beac5f3" providerId="ADAL" clId="{70E7C85C-6787-4774-BDBB-94954F5F257D}" dt="2023-02-23T16:03:53.800" v="697"/>
          <ac:inkMkLst>
            <pc:docMk/>
            <pc:sldMk cId="1364037844" sldId="277"/>
            <ac:inkMk id="284" creationId="{919BA749-BC96-17FB-18F8-F18C1240CEB3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86" creationId="{6C5D357C-989B-8EBD-E0EF-8005161CE80A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87" creationId="{FFE645CC-FAEE-A185-1363-CEBC27F7068E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88" creationId="{684CA1BD-8526-4350-2F3B-2441D6B0C39A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89" creationId="{E40A308F-ADDB-ABD9-4E0C-D3345661957D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90" creationId="{932FF6AD-1FE7-03B7-4EAB-85B0385F5771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91" creationId="{267DB682-605B-5386-F26B-F3E1D7993675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92" creationId="{555CB285-F465-4E55-3576-059BF487E3A3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93" creationId="{953C87AB-625F-2FE1-A35E-EFE5C12B0D99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94" creationId="{8358CB91-8467-AA06-4D2A-CDF7F7ACFAB1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95" creationId="{643593A3-F50D-E171-0AC7-817420143292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96" creationId="{73BB285D-BB27-82BE-DF5A-0BEEB5DE5F6A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97" creationId="{CB6E8D26-52FF-198B-1592-78364D0D81D3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98" creationId="{6A42B84B-B6C5-7726-8212-9F37046C6654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299" creationId="{6F3796E5-AB60-0F1B-ED83-7229D969226B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300" creationId="{9E57D9FC-194D-D858-966D-6CFE4B213195}"/>
          </ac:inkMkLst>
        </pc:inkChg>
        <pc:inkChg chg="add mod">
          <ac:chgData name="Venkatasubramanian, Mani V." userId="fbe5ce37-0145-4c31-b84a-b36f8beac5f3" providerId="ADAL" clId="{70E7C85C-6787-4774-BDBB-94954F5F257D}" dt="2023-02-23T16:04:02.198" v="714"/>
          <ac:inkMkLst>
            <pc:docMk/>
            <pc:sldMk cId="1364037844" sldId="277"/>
            <ac:inkMk id="301" creationId="{2FDE3983-2897-8F8D-FCBC-7B6FCBE128E2}"/>
          </ac:inkMkLst>
        </pc:inkChg>
      </pc:sldChg>
      <pc:sldChg chg="addSp delSp modSp add del mod">
        <pc:chgData name="Venkatasubramanian, Mani V." userId="fbe5ce37-0145-4c31-b84a-b36f8beac5f3" providerId="ADAL" clId="{70E7C85C-6787-4774-BDBB-94954F5F257D}" dt="2023-02-23T16:16:25.971" v="1238"/>
        <pc:sldMkLst>
          <pc:docMk/>
          <pc:sldMk cId="4241220898" sldId="278"/>
        </pc:sldMkLst>
        <pc:grpChg chg="del mod">
          <ac:chgData name="Venkatasubramanian, Mani V." userId="fbe5ce37-0145-4c31-b84a-b36f8beac5f3" providerId="ADAL" clId="{70E7C85C-6787-4774-BDBB-94954F5F257D}" dt="2023-02-23T16:08:43.841" v="902"/>
          <ac:grpSpMkLst>
            <pc:docMk/>
            <pc:sldMk cId="4241220898" sldId="278"/>
            <ac:grpSpMk id="44" creationId="{D31F43F6-4632-D8FC-CCBD-3806D54D0DF4}"/>
          </ac:grpSpMkLst>
        </pc:grpChg>
        <pc:grpChg chg="del mod">
          <ac:chgData name="Venkatasubramanian, Mani V." userId="fbe5ce37-0145-4c31-b84a-b36f8beac5f3" providerId="ADAL" clId="{70E7C85C-6787-4774-BDBB-94954F5F257D}" dt="2023-02-23T16:08:45.986" v="907"/>
          <ac:grpSpMkLst>
            <pc:docMk/>
            <pc:sldMk cId="4241220898" sldId="278"/>
            <ac:grpSpMk id="76" creationId="{E5B5291F-1547-1D25-0584-463DDDCC2DB1}"/>
          </ac:grpSpMkLst>
        </pc:grpChg>
        <pc:grpChg chg="del mod">
          <ac:chgData name="Venkatasubramanian, Mani V." userId="fbe5ce37-0145-4c31-b84a-b36f8beac5f3" providerId="ADAL" clId="{70E7C85C-6787-4774-BDBB-94954F5F257D}" dt="2023-02-23T16:09:03.841" v="939"/>
          <ac:grpSpMkLst>
            <pc:docMk/>
            <pc:sldMk cId="4241220898" sldId="278"/>
            <ac:grpSpMk id="99" creationId="{2E0CDCC5-BAE2-079C-E08B-6C798552551F}"/>
          </ac:grpSpMkLst>
        </pc:grpChg>
        <pc:grpChg chg="del mod">
          <ac:chgData name="Venkatasubramanian, Mani V." userId="fbe5ce37-0145-4c31-b84a-b36f8beac5f3" providerId="ADAL" clId="{70E7C85C-6787-4774-BDBB-94954F5F257D}" dt="2023-02-23T16:09:00.121" v="936"/>
          <ac:grpSpMkLst>
            <pc:docMk/>
            <pc:sldMk cId="4241220898" sldId="278"/>
            <ac:grpSpMk id="193" creationId="{DD480457-C71F-48F4-473F-A247C714D114}"/>
          </ac:grpSpMkLst>
        </pc:grpChg>
        <pc:grpChg chg="del">
          <ac:chgData name="Venkatasubramanian, Mani V." userId="fbe5ce37-0145-4c31-b84a-b36f8beac5f3" providerId="ADAL" clId="{70E7C85C-6787-4774-BDBB-94954F5F257D}" dt="2023-02-23T15:43:00.631" v="7" actId="478"/>
          <ac:grpSpMkLst>
            <pc:docMk/>
            <pc:sldMk cId="4241220898" sldId="278"/>
            <ac:grpSpMk id="258" creationId="{26068FBB-8023-D828-1F47-660ED697E4FB}"/>
          </ac:grpSpMkLst>
        </pc:grpChg>
        <pc:grpChg chg="del mod">
          <ac:chgData name="Venkatasubramanian, Mani V." userId="fbe5ce37-0145-4c31-b84a-b36f8beac5f3" providerId="ADAL" clId="{70E7C85C-6787-4774-BDBB-94954F5F257D}" dt="2023-02-23T16:09:03.841" v="939"/>
          <ac:grpSpMkLst>
            <pc:docMk/>
            <pc:sldMk cId="4241220898" sldId="278"/>
            <ac:grpSpMk id="263" creationId="{77EF7215-26BD-CF10-DC68-1EC3D96973DB}"/>
          </ac:grpSpMkLst>
        </pc:grpChg>
        <pc:grpChg chg="del mod">
          <ac:chgData name="Venkatasubramanian, Mani V." userId="fbe5ce37-0145-4c31-b84a-b36f8beac5f3" providerId="ADAL" clId="{70E7C85C-6787-4774-BDBB-94954F5F257D}" dt="2023-02-23T16:09:03.841" v="939"/>
          <ac:grpSpMkLst>
            <pc:docMk/>
            <pc:sldMk cId="4241220898" sldId="278"/>
            <ac:grpSpMk id="264" creationId="{C476E563-5B47-2D7C-A664-3E2491BC38FE}"/>
          </ac:grpSpMkLst>
        </pc:grpChg>
        <pc:grpChg chg="del mod">
          <ac:chgData name="Venkatasubramanian, Mani V." userId="fbe5ce37-0145-4c31-b84a-b36f8beac5f3" providerId="ADAL" clId="{70E7C85C-6787-4774-BDBB-94954F5F257D}" dt="2023-02-23T16:09:12.341" v="958"/>
          <ac:grpSpMkLst>
            <pc:docMk/>
            <pc:sldMk cId="4241220898" sldId="278"/>
            <ac:grpSpMk id="267" creationId="{7F97FDB7-B612-82D6-A9B0-6F10A66A34BD}"/>
          </ac:grpSpMkLst>
        </pc:grpChg>
        <pc:grpChg chg="del mod">
          <ac:chgData name="Venkatasubramanian, Mani V." userId="fbe5ce37-0145-4c31-b84a-b36f8beac5f3" providerId="ADAL" clId="{70E7C85C-6787-4774-BDBB-94954F5F257D}" dt="2023-02-23T16:10:00.761" v="998"/>
          <ac:grpSpMkLst>
            <pc:docMk/>
            <pc:sldMk cId="4241220898" sldId="278"/>
            <ac:grpSpMk id="286" creationId="{A8069964-7433-DB39-F484-7D063833C506}"/>
          </ac:grpSpMkLst>
        </pc:grpChg>
        <pc:grpChg chg="del mod">
          <ac:chgData name="Venkatasubramanian, Mani V." userId="fbe5ce37-0145-4c31-b84a-b36f8beac5f3" providerId="ADAL" clId="{70E7C85C-6787-4774-BDBB-94954F5F257D}" dt="2023-02-23T16:09:43.645" v="963"/>
          <ac:grpSpMkLst>
            <pc:docMk/>
            <pc:sldMk cId="4241220898" sldId="278"/>
            <ac:grpSpMk id="289" creationId="{195D7FD1-3E2F-90C1-0473-D5C42D95EE62}"/>
          </ac:grpSpMkLst>
        </pc:grpChg>
        <pc:grpChg chg="del mod">
          <ac:chgData name="Venkatasubramanian, Mani V." userId="fbe5ce37-0145-4c31-b84a-b36f8beac5f3" providerId="ADAL" clId="{70E7C85C-6787-4774-BDBB-94954F5F257D}" dt="2023-02-23T16:09:50.111" v="974"/>
          <ac:grpSpMkLst>
            <pc:docMk/>
            <pc:sldMk cId="4241220898" sldId="278"/>
            <ac:grpSpMk id="291" creationId="{55568790-0925-B011-EC39-5A82DEAEC18A}"/>
          </ac:grpSpMkLst>
        </pc:grpChg>
        <pc:grpChg chg="del mod">
          <ac:chgData name="Venkatasubramanian, Mani V." userId="fbe5ce37-0145-4c31-b84a-b36f8beac5f3" providerId="ADAL" clId="{70E7C85C-6787-4774-BDBB-94954F5F257D}" dt="2023-02-23T16:09:50.111" v="974"/>
          <ac:grpSpMkLst>
            <pc:docMk/>
            <pc:sldMk cId="4241220898" sldId="278"/>
            <ac:grpSpMk id="299" creationId="{903A0A11-B189-887A-C4B9-CB436248D7BE}"/>
          </ac:grpSpMkLst>
        </pc:grpChg>
        <pc:grpChg chg="del mod">
          <ac:chgData name="Venkatasubramanian, Mani V." userId="fbe5ce37-0145-4c31-b84a-b36f8beac5f3" providerId="ADAL" clId="{70E7C85C-6787-4774-BDBB-94954F5F257D}" dt="2023-02-23T16:09:50.111" v="974"/>
          <ac:grpSpMkLst>
            <pc:docMk/>
            <pc:sldMk cId="4241220898" sldId="278"/>
            <ac:grpSpMk id="300" creationId="{A6CA6A9D-5B66-E1C4-BA51-C5F60B1CB2F4}"/>
          </ac:grpSpMkLst>
        </pc:grpChg>
        <pc:grpChg chg="del mod">
          <ac:chgData name="Venkatasubramanian, Mani V." userId="fbe5ce37-0145-4c31-b84a-b36f8beac5f3" providerId="ADAL" clId="{70E7C85C-6787-4774-BDBB-94954F5F257D}" dt="2023-02-23T16:10:00.761" v="998"/>
          <ac:grpSpMkLst>
            <pc:docMk/>
            <pc:sldMk cId="4241220898" sldId="278"/>
            <ac:grpSpMk id="303" creationId="{AD494ABD-5F0C-6875-E1C0-3F747F6465D0}"/>
          </ac:grpSpMkLst>
        </pc:grpChg>
        <pc:grpChg chg="del mod">
          <ac:chgData name="Venkatasubramanian, Mani V." userId="fbe5ce37-0145-4c31-b84a-b36f8beac5f3" providerId="ADAL" clId="{70E7C85C-6787-4774-BDBB-94954F5F257D}" dt="2023-02-23T16:10:00.761" v="998"/>
          <ac:grpSpMkLst>
            <pc:docMk/>
            <pc:sldMk cId="4241220898" sldId="278"/>
            <ac:grpSpMk id="327" creationId="{C8682C9B-99AA-24C2-51CC-1C67489E2F06}"/>
          </ac:grpSpMkLst>
        </pc:grpChg>
        <pc:grpChg chg="del mod">
          <ac:chgData name="Venkatasubramanian, Mani V." userId="fbe5ce37-0145-4c31-b84a-b36f8beac5f3" providerId="ADAL" clId="{70E7C85C-6787-4774-BDBB-94954F5F257D}" dt="2023-02-23T16:10:58.200" v="1026"/>
          <ac:grpSpMkLst>
            <pc:docMk/>
            <pc:sldMk cId="4241220898" sldId="278"/>
            <ac:grpSpMk id="328" creationId="{15889CAB-DB3A-D471-0EAC-C5CD68FC77ED}"/>
          </ac:grpSpMkLst>
        </pc:grpChg>
        <pc:grpChg chg="del mod">
          <ac:chgData name="Venkatasubramanian, Mani V." userId="fbe5ce37-0145-4c31-b84a-b36f8beac5f3" providerId="ADAL" clId="{70E7C85C-6787-4774-BDBB-94954F5F257D}" dt="2023-02-23T16:10:58.200" v="1026"/>
          <ac:grpSpMkLst>
            <pc:docMk/>
            <pc:sldMk cId="4241220898" sldId="278"/>
            <ac:grpSpMk id="332" creationId="{EA3AE55A-CD35-7DE0-3C95-5BBA36BE9C93}"/>
          </ac:grpSpMkLst>
        </pc:grpChg>
        <pc:grpChg chg="del mod">
          <ac:chgData name="Venkatasubramanian, Mani V." userId="fbe5ce37-0145-4c31-b84a-b36f8beac5f3" providerId="ADAL" clId="{70E7C85C-6787-4774-BDBB-94954F5F257D}" dt="2023-02-23T16:10:20.924" v="1011"/>
          <ac:grpSpMkLst>
            <pc:docMk/>
            <pc:sldMk cId="4241220898" sldId="278"/>
            <ac:grpSpMk id="336" creationId="{3B3A3AEF-0110-B672-C8A7-86E6751165D4}"/>
          </ac:grpSpMkLst>
        </pc:grpChg>
        <pc:grpChg chg="del mod">
          <ac:chgData name="Venkatasubramanian, Mani V." userId="fbe5ce37-0145-4c31-b84a-b36f8beac5f3" providerId="ADAL" clId="{70E7C85C-6787-4774-BDBB-94954F5F257D}" dt="2023-02-23T16:10:22.735" v="1013"/>
          <ac:grpSpMkLst>
            <pc:docMk/>
            <pc:sldMk cId="4241220898" sldId="278"/>
            <ac:grpSpMk id="341" creationId="{EB769B5B-0945-132A-0630-9F8B583092A0}"/>
          </ac:grpSpMkLst>
        </pc:grpChg>
        <pc:grpChg chg="del mod">
          <ac:chgData name="Venkatasubramanian, Mani V." userId="fbe5ce37-0145-4c31-b84a-b36f8beac5f3" providerId="ADAL" clId="{70E7C85C-6787-4774-BDBB-94954F5F257D}" dt="2023-02-23T16:10:58.200" v="1026"/>
          <ac:grpSpMkLst>
            <pc:docMk/>
            <pc:sldMk cId="4241220898" sldId="278"/>
            <ac:grpSpMk id="343" creationId="{7C3FEFAD-3E22-0CE7-9A6A-08C5AFFF3C7D}"/>
          </ac:grpSpMkLst>
        </pc:grpChg>
        <pc:grpChg chg="del mod">
          <ac:chgData name="Venkatasubramanian, Mani V." userId="fbe5ce37-0145-4c31-b84a-b36f8beac5f3" providerId="ADAL" clId="{70E7C85C-6787-4774-BDBB-94954F5F257D}" dt="2023-02-23T16:10:40.257" v="1023"/>
          <ac:grpSpMkLst>
            <pc:docMk/>
            <pc:sldMk cId="4241220898" sldId="278"/>
            <ac:grpSpMk id="351" creationId="{747E8A63-8D0A-A1E1-CD31-526756C1AB7D}"/>
          </ac:grpSpMkLst>
        </pc:grpChg>
        <pc:grpChg chg="del mod">
          <ac:chgData name="Venkatasubramanian, Mani V." userId="fbe5ce37-0145-4c31-b84a-b36f8beac5f3" providerId="ADAL" clId="{70E7C85C-6787-4774-BDBB-94954F5F257D}" dt="2023-02-23T16:12:18.610" v="1064"/>
          <ac:grpSpMkLst>
            <pc:docMk/>
            <pc:sldMk cId="4241220898" sldId="278"/>
            <ac:grpSpMk id="353" creationId="{D92EBE42-CF10-C0FF-5B40-C662BB1EBEC4}"/>
          </ac:grpSpMkLst>
        </pc:grpChg>
        <pc:grpChg chg="del mod">
          <ac:chgData name="Venkatasubramanian, Mani V." userId="fbe5ce37-0145-4c31-b84a-b36f8beac5f3" providerId="ADAL" clId="{70E7C85C-6787-4774-BDBB-94954F5F257D}" dt="2023-02-23T16:11:01.181" v="1032"/>
          <ac:grpSpMkLst>
            <pc:docMk/>
            <pc:sldMk cId="4241220898" sldId="278"/>
            <ac:grpSpMk id="356" creationId="{4FB06B52-DA87-2C17-B8CA-CC2590143660}"/>
          </ac:grpSpMkLst>
        </pc:grpChg>
        <pc:grpChg chg="del mod">
          <ac:chgData name="Venkatasubramanian, Mani V." userId="fbe5ce37-0145-4c31-b84a-b36f8beac5f3" providerId="ADAL" clId="{70E7C85C-6787-4774-BDBB-94954F5F257D}" dt="2023-02-23T16:16:23.670" v="1235"/>
          <ac:grpSpMkLst>
            <pc:docMk/>
            <pc:sldMk cId="4241220898" sldId="278"/>
            <ac:grpSpMk id="362" creationId="{D46E4B19-0C05-D717-D829-E80A8E138DB2}"/>
          </ac:grpSpMkLst>
        </pc:grpChg>
        <pc:grpChg chg="add del mod">
          <ac:chgData name="Venkatasubramanian, Mani V." userId="fbe5ce37-0145-4c31-b84a-b36f8beac5f3" providerId="ADAL" clId="{70E7C85C-6787-4774-BDBB-94954F5F257D}" dt="2023-02-23T16:11:23.874" v="1043"/>
          <ac:grpSpMkLst>
            <pc:docMk/>
            <pc:sldMk cId="4241220898" sldId="278"/>
            <ac:grpSpMk id="367" creationId="{0BC5FACA-62E8-E99B-796D-C86AFA05C99A}"/>
          </ac:grpSpMkLst>
        </pc:grpChg>
        <pc:grpChg chg="mod">
          <ac:chgData name="Venkatasubramanian, Mani V." userId="fbe5ce37-0145-4c31-b84a-b36f8beac5f3" providerId="ADAL" clId="{70E7C85C-6787-4774-BDBB-94954F5F257D}" dt="2023-02-23T16:11:23.261" v="1041"/>
          <ac:grpSpMkLst>
            <pc:docMk/>
            <pc:sldMk cId="4241220898" sldId="278"/>
            <ac:grpSpMk id="369" creationId="{58741688-7985-2569-AB2A-FFF37D2E5EC6}"/>
          </ac:grpSpMkLst>
        </pc:grpChg>
        <pc:grpChg chg="del mod">
          <ac:chgData name="Venkatasubramanian, Mani V." userId="fbe5ce37-0145-4c31-b84a-b36f8beac5f3" providerId="ADAL" clId="{70E7C85C-6787-4774-BDBB-94954F5F257D}" dt="2023-02-23T16:16:23.670" v="1235"/>
          <ac:grpSpMkLst>
            <pc:docMk/>
            <pc:sldMk cId="4241220898" sldId="278"/>
            <ac:grpSpMk id="371" creationId="{C18DA42B-DE31-1937-57FF-7DA4AF1EB7BC}"/>
          </ac:grpSpMkLst>
        </pc:grpChg>
        <pc:grpChg chg="del mod">
          <ac:chgData name="Venkatasubramanian, Mani V." userId="fbe5ce37-0145-4c31-b84a-b36f8beac5f3" providerId="ADAL" clId="{70E7C85C-6787-4774-BDBB-94954F5F257D}" dt="2023-02-23T16:11:55.080" v="1055"/>
          <ac:grpSpMkLst>
            <pc:docMk/>
            <pc:sldMk cId="4241220898" sldId="278"/>
            <ac:grpSpMk id="379" creationId="{56C86114-3305-166B-4838-8007DF7E1C49}"/>
          </ac:grpSpMkLst>
        </pc:grpChg>
        <pc:grpChg chg="del mod">
          <ac:chgData name="Venkatasubramanian, Mani V." userId="fbe5ce37-0145-4c31-b84a-b36f8beac5f3" providerId="ADAL" clId="{70E7C85C-6787-4774-BDBB-94954F5F257D}" dt="2023-02-23T16:12:28.550" v="1069"/>
          <ac:grpSpMkLst>
            <pc:docMk/>
            <pc:sldMk cId="4241220898" sldId="278"/>
            <ac:grpSpMk id="381" creationId="{610CFDCC-C643-23A7-331E-3CBB3142C3E7}"/>
          </ac:grpSpMkLst>
        </pc:grpChg>
        <pc:grpChg chg="del mod">
          <ac:chgData name="Venkatasubramanian, Mani V." userId="fbe5ce37-0145-4c31-b84a-b36f8beac5f3" providerId="ADAL" clId="{70E7C85C-6787-4774-BDBB-94954F5F257D}" dt="2023-02-23T16:16:23.670" v="1235"/>
          <ac:grpSpMkLst>
            <pc:docMk/>
            <pc:sldMk cId="4241220898" sldId="278"/>
            <ac:grpSpMk id="390" creationId="{28ABC036-D06B-0700-FA58-AAE479A036D0}"/>
          </ac:grpSpMkLst>
        </pc:grpChg>
        <pc:grpChg chg="del mod">
          <ac:chgData name="Venkatasubramanian, Mani V." userId="fbe5ce37-0145-4c31-b84a-b36f8beac5f3" providerId="ADAL" clId="{70E7C85C-6787-4774-BDBB-94954F5F257D}" dt="2023-02-23T16:16:23.670" v="1235"/>
          <ac:grpSpMkLst>
            <pc:docMk/>
            <pc:sldMk cId="4241220898" sldId="278"/>
            <ac:grpSpMk id="395" creationId="{CF0E0739-D304-E71A-1847-F1C5087FE963}"/>
          </ac:grpSpMkLst>
        </pc:grpChg>
        <pc:grpChg chg="del mod">
          <ac:chgData name="Venkatasubramanian, Mani V." userId="fbe5ce37-0145-4c31-b84a-b36f8beac5f3" providerId="ADAL" clId="{70E7C85C-6787-4774-BDBB-94954F5F257D}" dt="2023-02-23T16:16:23.670" v="1235"/>
          <ac:grpSpMkLst>
            <pc:docMk/>
            <pc:sldMk cId="4241220898" sldId="278"/>
            <ac:grpSpMk id="397" creationId="{141611DC-50F0-179F-34D2-FB19B12DB5A0}"/>
          </ac:grpSpMkLst>
        </pc:grpChg>
        <pc:grpChg chg="del mod">
          <ac:chgData name="Venkatasubramanian, Mani V." userId="fbe5ce37-0145-4c31-b84a-b36f8beac5f3" providerId="ADAL" clId="{70E7C85C-6787-4774-BDBB-94954F5F257D}" dt="2023-02-23T16:12:57.330" v="1076"/>
          <ac:grpSpMkLst>
            <pc:docMk/>
            <pc:sldMk cId="4241220898" sldId="278"/>
            <ac:grpSpMk id="399" creationId="{E8B63339-126F-F66E-6CEF-C244DF2EDBBC}"/>
          </ac:grpSpMkLst>
        </pc:grpChg>
        <pc:grpChg chg="del mod">
          <ac:chgData name="Venkatasubramanian, Mani V." userId="fbe5ce37-0145-4c31-b84a-b36f8beac5f3" providerId="ADAL" clId="{70E7C85C-6787-4774-BDBB-94954F5F257D}" dt="2023-02-23T16:13:00.074" v="1079"/>
          <ac:grpSpMkLst>
            <pc:docMk/>
            <pc:sldMk cId="4241220898" sldId="278"/>
            <ac:grpSpMk id="402" creationId="{9815A978-3E58-C378-10BB-E5C9CF643B75}"/>
          </ac:grpSpMkLst>
        </pc:grpChg>
        <pc:grpChg chg="del mod">
          <ac:chgData name="Venkatasubramanian, Mani V." userId="fbe5ce37-0145-4c31-b84a-b36f8beac5f3" providerId="ADAL" clId="{70E7C85C-6787-4774-BDBB-94954F5F257D}" dt="2023-02-23T16:13:02.630" v="1083"/>
          <ac:grpSpMkLst>
            <pc:docMk/>
            <pc:sldMk cId="4241220898" sldId="278"/>
            <ac:grpSpMk id="405" creationId="{BFE0F307-9F61-0FDB-9885-59F126BC7984}"/>
          </ac:grpSpMkLst>
        </pc:grpChg>
        <pc:grpChg chg="del mod">
          <ac:chgData name="Venkatasubramanian, Mani V." userId="fbe5ce37-0145-4c31-b84a-b36f8beac5f3" providerId="ADAL" clId="{70E7C85C-6787-4774-BDBB-94954F5F257D}" dt="2023-02-23T16:16:23.670" v="1235"/>
          <ac:grpSpMkLst>
            <pc:docMk/>
            <pc:sldMk cId="4241220898" sldId="278"/>
            <ac:grpSpMk id="409" creationId="{B84C2F06-9E2C-75F8-90AC-8699AF87BC72}"/>
          </ac:grpSpMkLst>
        </pc:grpChg>
        <pc:grpChg chg="del mod">
          <ac:chgData name="Venkatasubramanian, Mani V." userId="fbe5ce37-0145-4c31-b84a-b36f8beac5f3" providerId="ADAL" clId="{70E7C85C-6787-4774-BDBB-94954F5F257D}" dt="2023-02-23T16:13:11.360" v="1096"/>
          <ac:grpSpMkLst>
            <pc:docMk/>
            <pc:sldMk cId="4241220898" sldId="278"/>
            <ac:grpSpMk id="416" creationId="{AA81EF88-FE4A-ED48-6BE0-0F6F25250EF5}"/>
          </ac:grpSpMkLst>
        </pc:grpChg>
        <pc:grpChg chg="del mod">
          <ac:chgData name="Venkatasubramanian, Mani V." userId="fbe5ce37-0145-4c31-b84a-b36f8beac5f3" providerId="ADAL" clId="{70E7C85C-6787-4774-BDBB-94954F5F257D}" dt="2023-02-23T16:16:23.670" v="1235"/>
          <ac:grpSpMkLst>
            <pc:docMk/>
            <pc:sldMk cId="4241220898" sldId="278"/>
            <ac:grpSpMk id="422" creationId="{A8796279-8302-B149-ECAB-874BA39449E9}"/>
          </ac:grpSpMkLst>
        </pc:grpChg>
        <pc:grpChg chg="del mod">
          <ac:chgData name="Venkatasubramanian, Mani V." userId="fbe5ce37-0145-4c31-b84a-b36f8beac5f3" providerId="ADAL" clId="{70E7C85C-6787-4774-BDBB-94954F5F257D}" dt="2023-02-23T16:16:22.649" v="1233"/>
          <ac:grpSpMkLst>
            <pc:docMk/>
            <pc:sldMk cId="4241220898" sldId="278"/>
            <ac:grpSpMk id="435" creationId="{C92E38FD-CA41-6C1E-EBC8-B5F4742FBB94}"/>
          </ac:grpSpMkLst>
        </pc:grpChg>
        <pc:grpChg chg="del mod">
          <ac:chgData name="Venkatasubramanian, Mani V." userId="fbe5ce37-0145-4c31-b84a-b36f8beac5f3" providerId="ADAL" clId="{70E7C85C-6787-4774-BDBB-94954F5F257D}" dt="2023-02-23T16:16:23.670" v="1235"/>
          <ac:grpSpMkLst>
            <pc:docMk/>
            <pc:sldMk cId="4241220898" sldId="278"/>
            <ac:grpSpMk id="436" creationId="{B37D3372-448D-B1DD-7227-C0F0AD292EE9}"/>
          </ac:grpSpMkLst>
        </pc:grpChg>
        <pc:grpChg chg="del mod">
          <ac:chgData name="Venkatasubramanian, Mani V." userId="fbe5ce37-0145-4c31-b84a-b36f8beac5f3" providerId="ADAL" clId="{70E7C85C-6787-4774-BDBB-94954F5F257D}" dt="2023-02-23T16:16:25.971" v="1238"/>
          <ac:grpSpMkLst>
            <pc:docMk/>
            <pc:sldMk cId="4241220898" sldId="278"/>
            <ac:grpSpMk id="438" creationId="{18D8926E-B276-4739-3751-6CF5911E161F}"/>
          </ac:grpSpMkLst>
        </pc:grpChg>
        <pc:grpChg chg="mod">
          <ac:chgData name="Venkatasubramanian, Mani V." userId="fbe5ce37-0145-4c31-b84a-b36f8beac5f3" providerId="ADAL" clId="{70E7C85C-6787-4774-BDBB-94954F5F257D}" dt="2023-02-23T16:16:25.971" v="1238"/>
          <ac:grpSpMkLst>
            <pc:docMk/>
            <pc:sldMk cId="4241220898" sldId="278"/>
            <ac:grpSpMk id="441" creationId="{05C61092-1287-A9D1-E264-9D680F1C676B}"/>
          </ac:grpSpMkLst>
        </pc:grp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4" creationId="{400C0FF9-1A6C-9359-5280-B84380A4A903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7" creationId="{99DCCC12-1D6A-BA3B-56E3-4F811084FB49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14" creationId="{D6E6064F-6830-001B-1AAB-C1CF63F0F16C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23" creationId="{EE61DF3E-FDC6-D005-7F7D-EAE92F697A1A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43" creationId="{098818F6-0D96-B35D-3105-1FCA67691BD9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55" creationId="{23C74F17-1904-6284-68CB-93995B7EF4CB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56" creationId="{BB37CBE9-BE13-B68F-3BA5-3CED5D9C02C8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63" creationId="{7FB9BF8B-8E60-B64C-B993-65081A4FDCF6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75" creationId="{EF704070-B179-6509-546E-19841A217285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82" creationId="{52072AD1-5DDF-802E-A934-38ABB7237CDE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87" creationId="{9B4AFCDB-A44A-A85F-257D-0945AB2D8DB4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93" creationId="{46B3F677-4603-0A3B-5D5E-1B891D85929E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98" creationId="{CA21E32E-399F-2A74-5BB1-B86A651DC46D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112" creationId="{A00272B9-4AF8-09F5-6650-F4127A29CB40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150" creationId="{191FB32E-5E20-9017-BC6F-A05673B91C59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152" creationId="{BEFCAE7A-F26C-0A65-BC8F-FD47B6EA384F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165" creationId="{E4082919-0AF8-AD99-CB10-478B307A415A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168" creationId="{E7EC00E0-1B41-8BFA-291E-ED58538CAA9B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170" creationId="{AC5AFCDE-5D21-3D83-50C8-DB80565325EE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185" creationId="{EEC85F54-7B1F-FEE8-20C5-613E7591F139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186" creationId="{FE072CB8-CB18-C43E-1CD8-412C66FA4F85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187" creationId="{342A6C2F-2288-EEC2-783E-5E936FE18A98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188" creationId="{00A31E2A-8896-CEDB-2DEE-8A31BF2C0D73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189" creationId="{49BEECC6-CB88-079D-7E50-845AE81011F9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198" creationId="{B4B7B985-E51E-9FE5-0883-F3C5B96A58DF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200" creationId="{2DE217E2-8FA3-AEE8-12A4-E75E2B552EF7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219" creationId="{F7C51BFA-9068-1D68-E744-03C3404E3BB3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221" creationId="{5FFCD930-075E-92CD-81C0-D6DBB30764B3}"/>
          </ac:inkMkLst>
        </pc:inkChg>
        <pc:inkChg chg="del">
          <ac:chgData name="Venkatasubramanian, Mani V." userId="fbe5ce37-0145-4c31-b84a-b36f8beac5f3" providerId="ADAL" clId="{70E7C85C-6787-4774-BDBB-94954F5F257D}" dt="2023-02-23T15:43:00.631" v="7" actId="478"/>
          <ac:inkMkLst>
            <pc:docMk/>
            <pc:sldMk cId="4241220898" sldId="278"/>
            <ac:inkMk id="222" creationId="{54B770ED-F00D-3B50-77BE-BF59D7FD498A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223" creationId="{3A770996-E3B6-F477-DFF1-DFFAF5583129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227" creationId="{99D65ABF-0E58-12F0-A40B-857226A96CC7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233" creationId="{092677FF-A6C0-CDFD-AC67-90ACA5E3E4FB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242" creationId="{41FC79F5-BF4A-CD73-C522-38F8CD311554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244" creationId="{912C45A6-C62F-A372-991B-D0CB400941ED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250" creationId="{C9A5152B-4682-094A-E62D-55CE76E9B285}"/>
          </ac:inkMkLst>
        </pc:inkChg>
        <pc:inkChg chg="del">
          <ac:chgData name="Venkatasubramanian, Mani V." userId="fbe5ce37-0145-4c31-b84a-b36f8beac5f3" providerId="ADAL" clId="{70E7C85C-6787-4774-BDBB-94954F5F257D}" dt="2023-02-23T15:43:00.631" v="7" actId="478"/>
          <ac:inkMkLst>
            <pc:docMk/>
            <pc:sldMk cId="4241220898" sldId="278"/>
            <ac:inkMk id="251" creationId="{0D099083-AACF-DBE9-CADA-400F2F95801C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252" creationId="{2D7E5850-DF12-9C9A-96C1-54773FC9BA88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255" creationId="{1070A13E-2E50-3298-42C5-461AC4E2560C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259" creationId="{A15627AC-E86A-B144-7598-22FEEC10A2EA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260" creationId="{BADAC578-26CF-7D5D-2E93-4B5DA4948669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261" creationId="{07BA6C3F-DE8F-0F2D-9594-7234B8AF1552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262" creationId="{9E24E963-8B88-29E4-F169-6945F0699135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265" creationId="{73B176FC-3A16-8065-4C05-361ACD2715C9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266" creationId="{E2CBA3AE-953E-A565-4E56-CA650930D26F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268" creationId="{344077AF-752E-DC35-B3D1-B51B6FBE415F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269" creationId="{E7D4C085-FBC0-8C37-D3EE-A2C8289605C4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270" creationId="{EB9824EA-E66B-9BD0-FDA1-0047DF2EBB1E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271" creationId="{654ADEBD-E037-4B12-D8CD-E8005948162E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272" creationId="{8D907E23-8A6E-D4FC-6765-A19DC2E75D0C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273" creationId="{845809A3-A240-B996-CF9C-E20065B11A63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274" creationId="{73F86684-6894-4649-97DA-DD768B120441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275" creationId="{9719763B-2908-7C75-82CD-E6906B7599AA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276" creationId="{9A5BF10A-946D-7F2B-6C26-14B951C5C7E2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277" creationId="{0F3CDA0F-350A-7680-3F39-A667B8EC4A72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278" creationId="{B6CC21CA-75E0-A802-0E22-BC26E54B8359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279" creationId="{F49F307D-F17F-B9CA-788C-1CF6C73679D9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280" creationId="{35124CFF-2D57-FF9F-CE35-AAF98DCE01EE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281" creationId="{F348C97C-4B7F-D108-BF47-B4583D8945A2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282" creationId="{3DCDFAF9-EEBD-AB02-D416-C8870AC30084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283" creationId="{A2CD6436-B014-65C0-E50E-67E5537C42EC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284" creationId="{4A727C79-4A04-DAA5-5C13-16B978C7AE90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285" creationId="{F9C6A9A2-E3C1-A3D3-BD53-67900064617A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287" creationId="{E0F8AD62-4EF0-1100-B225-EC4294E5E2EC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288" creationId="{C034569D-2431-F96F-55DA-E0224296ABBE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290" creationId="{3A9D6B07-614E-24A7-8886-D0723E7F7AA5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292" creationId="{69C5B28A-59FA-01EB-10B2-7EEA014BC8F9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293" creationId="{2110A9E9-3F28-8D51-C137-AB242E488372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294" creationId="{8C4E0172-17DD-6F29-2033-BEB94015F8D4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295" creationId="{A58B4506-800C-0EF7-CF22-A4FC9D70C650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296" creationId="{C42745A5-45AD-40BB-1F36-FA6B9605297A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297" creationId="{D45B11C5-17A1-DCCB-4746-C62E1579BE0B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298" creationId="{6AD95AEB-4BA3-C6D7-61E2-857FDD485657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01" creationId="{C2D6B50A-D701-B9F5-066E-BB8FB1A84952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02" creationId="{28F65975-7973-D6C6-FFFE-AEFAED27A2A3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04" creationId="{2E3C483C-9888-48C7-8120-8B444E805BE4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05" creationId="{488FCD39-52B4-FC33-8FE6-225D07E2242D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06" creationId="{6AAA84D1-876B-9CCB-64DF-F013C23733B6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07" creationId="{0B2D1977-D498-C396-F2AC-557C10F08C2F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08" creationId="{33F34322-1A83-C78F-CDFF-617C97081DA8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09" creationId="{9B569BFD-9332-1815-67F4-840F2AC225E5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10" creationId="{0D554F2F-22FC-F809-B197-BC1287042D39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11" creationId="{8332ABD8-1D85-25CE-ECA7-D745CD5F50F3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12" creationId="{C1A16662-AC62-F8ED-B9C7-DCE3BBF318B9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13" creationId="{D45F4EF9-0F34-8F6F-F013-AB137918CBA2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14" creationId="{BC875379-5676-AF3B-B830-C9C950FFDE3F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15" creationId="{9BD01EB5-19F7-FDB2-408F-095FDBAECE47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16" creationId="{DF6D1954-27BE-575B-DF05-28872506F4C8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17" creationId="{5A22C96A-A915-751E-24DB-26A6FE965EE7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18" creationId="{7C7A6BD5-A1ED-E400-39FE-4CE6AA29762E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19" creationId="{2C33DA09-F241-DA07-7D02-BEFDC47A6DDE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20" creationId="{20B7E340-AAD3-C8EB-9701-7E1BAAE403D3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21" creationId="{A98A813A-8A5C-1B60-87DF-6BDECE7F3E61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22" creationId="{C03BC518-825A-944B-D6C2-B9211D54A7E4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23" creationId="{8191B491-5DC4-BE21-933F-B850640D588B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24" creationId="{437E652E-5802-703B-3C4F-EB68BEDEEE0D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25" creationId="{7EF03C2C-AE53-139B-97E3-ECAC5A1013CA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26" creationId="{8F7234B1-D76A-0F41-658E-7AE51EF0061E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29" creationId="{30F904CF-4DE4-9E20-3389-5F99AC164537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30" creationId="{6A868938-78D1-482F-D002-2F28C29EC3D4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31" creationId="{62F8FA6E-C0D4-B464-CA56-A9F821C16D9A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33" creationId="{CCD27207-DEA3-6AEB-DC50-3CD9B2734418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34" creationId="{5A8733A6-4212-C334-8D58-66226F9CFE50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35" creationId="{11410E73-A846-AB2A-2F86-A46A5220088D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37" creationId="{816501EE-86FF-DF54-801C-EE811B1B107C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38" creationId="{75F8E643-40C5-D394-BFC4-DCA87F2B4092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39" creationId="{879650DC-D374-9FE1-6E3E-EDC66EF9B013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40" creationId="{4BE36C8D-57F8-5C74-8726-D49A19A0B1A7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42" creationId="{176D395E-96B1-19E3-4E74-A23911A79D3D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44" creationId="{F27A3460-5ABD-EF2E-D181-4EC62200E67C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45" creationId="{52585B72-9313-B230-E264-B1A24EF10221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46" creationId="{8E62BC5C-39BB-BEAE-E6D5-A26397F25DCF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47" creationId="{44BD4797-B2F7-DCE4-3CB8-12F4BB373265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48" creationId="{87EB3D9F-ECF6-86AD-EF1B-BF5DBAC8ECC2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49" creationId="{1D3AC38A-7BEA-11C8-E64D-7439BB76A9EA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50" creationId="{0BD2417D-61FF-88B8-F87B-37542F638EC7}"/>
          </ac:inkMkLst>
        </pc:inkChg>
        <pc:inkChg chg="add mod">
          <ac:chgData name="Venkatasubramanian, Mani V." userId="fbe5ce37-0145-4c31-b84a-b36f8beac5f3" providerId="ADAL" clId="{70E7C85C-6787-4774-BDBB-94954F5F257D}" dt="2023-02-23T16:12:18.610" v="1064"/>
          <ac:inkMkLst>
            <pc:docMk/>
            <pc:sldMk cId="4241220898" sldId="278"/>
            <ac:inkMk id="352" creationId="{FEC76FED-7241-63B5-2E00-F4B712DC6044}"/>
          </ac:inkMkLst>
        </pc:inkChg>
        <pc:inkChg chg="add">
          <ac:chgData name="Venkatasubramanian, Mani V." userId="fbe5ce37-0145-4c31-b84a-b36f8beac5f3" providerId="ADAL" clId="{70E7C85C-6787-4774-BDBB-94954F5F257D}" dt="2023-02-23T16:10:52.714" v="1024" actId="9405"/>
          <ac:inkMkLst>
            <pc:docMk/>
            <pc:sldMk cId="4241220898" sldId="278"/>
            <ac:inkMk id="354" creationId="{EEBFF990-10A0-9D58-C20F-E3331C35E571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55" creationId="{1633E5B7-9E15-B6CC-832B-9A15ABD0ACBD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57" creationId="{DE11A100-C370-E809-A6AB-E18D7DA2E5DB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58" creationId="{960D410B-E9B0-E852-7616-0BC1DA0B5650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59" creationId="{632741BF-AA56-3F29-1795-4679AA8B1856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60" creationId="{6F7F2108-CE34-284E-6AAD-55F01F5C2A1B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61" creationId="{22536829-998C-CF26-2662-0CD66A4FCA37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63" creationId="{6F88642F-2B4D-4930-A403-37DA91C84040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64" creationId="{0EBAA75E-FA0F-CE95-EFDC-A26C26B8C78E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65" creationId="{D4A0DC72-29D3-5041-0009-BBC83B482985}"/>
          </ac:inkMkLst>
        </pc:inkChg>
        <pc:inkChg chg="add del mod">
          <ac:chgData name="Venkatasubramanian, Mani V." userId="fbe5ce37-0145-4c31-b84a-b36f8beac5f3" providerId="ADAL" clId="{70E7C85C-6787-4774-BDBB-94954F5F257D}" dt="2023-02-23T16:11:23.874" v="1043"/>
          <ac:inkMkLst>
            <pc:docMk/>
            <pc:sldMk cId="4241220898" sldId="278"/>
            <ac:inkMk id="366" creationId="{5CCCE39F-0A6D-2D3F-85BC-B81F46F8080F}"/>
          </ac:inkMkLst>
        </pc:inkChg>
        <pc:inkChg chg="add del mod">
          <ac:chgData name="Venkatasubramanian, Mani V." userId="fbe5ce37-0145-4c31-b84a-b36f8beac5f3" providerId="ADAL" clId="{70E7C85C-6787-4774-BDBB-94954F5F257D}" dt="2023-02-23T16:11:23.261" v="1041"/>
          <ac:inkMkLst>
            <pc:docMk/>
            <pc:sldMk cId="4241220898" sldId="278"/>
            <ac:inkMk id="368" creationId="{C8EA7B8C-AF6F-E5D3-FA10-EA4F27177555}"/>
          </ac:inkMkLst>
        </pc:inkChg>
        <pc:inkChg chg="add mod">
          <ac:chgData name="Venkatasubramanian, Mani V." userId="fbe5ce37-0145-4c31-b84a-b36f8beac5f3" providerId="ADAL" clId="{70E7C85C-6787-4774-BDBB-94954F5F257D}" dt="2023-02-23T16:16:23.670" v="1235"/>
          <ac:inkMkLst>
            <pc:docMk/>
            <pc:sldMk cId="4241220898" sldId="278"/>
            <ac:inkMk id="370" creationId="{2672C579-F7B4-31D3-B0AE-DDCD33838E55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72" creationId="{06B06637-98DD-929E-7A05-5A98AAA399FF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73" creationId="{896F7E9E-719F-B4FD-A1B3-0797EAAB8CBE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74" creationId="{C4817C3B-5B53-A261-CED3-F072F960F02D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75" creationId="{DA7FB29A-50CF-8108-62E8-99EED7CEFFE6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76" creationId="{08D35477-E1A2-15A5-015B-E4CE36E0CD54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77" creationId="{A4453F35-FF3A-0FC1-B745-CAB4D9AAB7BD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78" creationId="{623A6C43-8381-E973-28D2-D38C061F6BC6}"/>
          </ac:inkMkLst>
        </pc:inkChg>
        <pc:inkChg chg="add mod">
          <ac:chgData name="Venkatasubramanian, Mani V." userId="fbe5ce37-0145-4c31-b84a-b36f8beac5f3" providerId="ADAL" clId="{70E7C85C-6787-4774-BDBB-94954F5F257D}" dt="2023-02-23T16:12:28.550" v="1069"/>
          <ac:inkMkLst>
            <pc:docMk/>
            <pc:sldMk cId="4241220898" sldId="278"/>
            <ac:inkMk id="380" creationId="{6738DE25-FF1F-A892-2598-48D9E034ADF3}"/>
          </ac:inkMkLst>
        </pc:inkChg>
        <pc:inkChg chg="add">
          <ac:chgData name="Venkatasubramanian, Mani V." userId="fbe5ce37-0145-4c31-b84a-b36f8beac5f3" providerId="ADAL" clId="{70E7C85C-6787-4774-BDBB-94954F5F257D}" dt="2023-02-23T16:12:09.835" v="1056" actId="9405"/>
          <ac:inkMkLst>
            <pc:docMk/>
            <pc:sldMk cId="4241220898" sldId="278"/>
            <ac:inkMk id="382" creationId="{6C9D59B4-3D49-F729-7F5E-8C265646CFC6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83" creationId="{3596CFF7-3F37-BB2B-E223-03AF5BD2827B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84" creationId="{19B2B8A6-C5D6-D965-4DA5-5F7D7EA70491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85" creationId="{B70B068E-0FFE-1115-2C23-664F4ADB6C43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86" creationId="{1CD95A27-C2FD-F504-FA3C-2905A11515A1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87" creationId="{F5F84C0E-1D39-FDA1-A4E9-1B5F750B9462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88" creationId="{1D9A0A34-C7BA-F553-C83A-7E86FD42E9B8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89" creationId="{329B200F-EB97-2F4E-2D4E-827611423373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91" creationId="{7D8903D5-CB51-057D-F60E-0DCC01A3BE8E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92" creationId="{FA2564C9-0569-C67D-76FE-7E77D37624BB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93" creationId="{7022FE5A-CB72-00C3-5701-3F15709AC7A5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94" creationId="{3A697ABF-ABED-B52B-9EC5-47EF0359A5A4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396" creationId="{3217517D-70FD-0985-18A3-99567954B89D}"/>
          </ac:inkMkLst>
        </pc:inkChg>
        <pc:inkChg chg="add mod">
          <ac:chgData name="Venkatasubramanian, Mani V." userId="fbe5ce37-0145-4c31-b84a-b36f8beac5f3" providerId="ADAL" clId="{70E7C85C-6787-4774-BDBB-94954F5F257D}" dt="2023-02-23T16:12:57.330" v="1076"/>
          <ac:inkMkLst>
            <pc:docMk/>
            <pc:sldMk cId="4241220898" sldId="278"/>
            <ac:inkMk id="398" creationId="{ED8522E5-2E76-B2BA-C337-69CC11173906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400" creationId="{706F614F-9A13-B350-2F05-44D27D504297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401" creationId="{0F61A332-338B-44B1-A95C-D918C3441125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403" creationId="{0014221B-D7FC-757C-6592-0BA24BC867B9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404" creationId="{83210C1D-5390-81EB-778E-51AED1A2A4F8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406" creationId="{A1308C0B-A9D2-5361-246E-91CA0C42226A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407" creationId="{1B817D1C-150D-696B-EDC1-5EDEE71FFA9C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408" creationId="{F5A0ACCC-E1B3-7D86-D83D-A6B3E3C0D783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410" creationId="{104FCCC9-CA04-241F-18E6-72680DCD0EA7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411" creationId="{403FD9E3-7DA3-C87A-2C77-A7F69016B6D8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412" creationId="{02A529B4-BEB4-9545-80C5-EC99CEF3BF6F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413" creationId="{D5E162D1-06E6-4671-8740-7BF42E01DF3A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414" creationId="{B52D11A6-5B13-2DF1-EFEF-6B9C4E13AB3E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415" creationId="{CB993ADC-7537-2675-DAE8-90DC4D9C093E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417" creationId="{61869BB5-D7D5-EF20-FF5D-D60158208C3A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418" creationId="{2C9DF264-0536-77D9-19BF-DA1696FE44B9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419" creationId="{D4444DDA-1528-0EB0-51ED-E984294C9D42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420" creationId="{F99B97A1-4142-E5B9-EC4D-6A176872024B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421" creationId="{57D4627F-B730-C1E8-DF2E-09A2771D7E3B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423" creationId="{1D6B8450-B874-03E3-D69E-157B4651C769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424" creationId="{96F090F5-E060-6539-8E14-44769DC4088F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425" creationId="{E0FC8A11-1251-5A30-CB75-840C6EE88657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426" creationId="{87531D1A-629D-6FAC-F99C-FA5F3B757A58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427" creationId="{76ADE61A-BA3A-348F-96AF-A5A1C1F1B9EB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428" creationId="{543F4D59-2ECF-A64E-77E9-3BDC0F0F1EF8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429" creationId="{84D45034-1ABC-2082-EFE7-9448D457B6D5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430" creationId="{C0AB7D02-B466-2533-DA86-0A55C4D6ADC0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431" creationId="{6A67E191-9272-85BA-132E-621AFA1BC18A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432" creationId="{19E8CCF7-39E8-3B28-13DA-685D0312FF7A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433" creationId="{92925958-66C9-6AE4-8868-45CCDBC31DC2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434" creationId="{2762CD38-5081-3764-BAB4-A1D6D60EDE35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437" creationId="{5316B012-4536-50BC-4342-05570060EDAD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439" creationId="{20F5CE45-6CB0-E64C-72A7-E00CEC2A3D7E}"/>
          </ac:inkMkLst>
        </pc:inkChg>
        <pc:inkChg chg="add mod">
          <ac:chgData name="Venkatasubramanian, Mani V." userId="fbe5ce37-0145-4c31-b84a-b36f8beac5f3" providerId="ADAL" clId="{70E7C85C-6787-4774-BDBB-94954F5F257D}" dt="2023-02-23T16:16:25.971" v="1238"/>
          <ac:inkMkLst>
            <pc:docMk/>
            <pc:sldMk cId="4241220898" sldId="278"/>
            <ac:inkMk id="440" creationId="{06A2681E-A54D-FBA5-6A33-B4A3F6D4286C}"/>
          </ac:inkMkLst>
        </pc:inkChg>
      </pc:sldChg>
      <pc:sldChg chg="addSp delSp modSp add del mod">
        <pc:chgData name="Venkatasubramanian, Mani V." userId="fbe5ce37-0145-4c31-b84a-b36f8beac5f3" providerId="ADAL" clId="{70E7C85C-6787-4774-BDBB-94954F5F257D}" dt="2023-02-23T16:08:13.226" v="891"/>
        <pc:sldMkLst>
          <pc:docMk/>
          <pc:sldMk cId="2846825402" sldId="279"/>
        </pc:sldMkLst>
        <pc:grpChg chg="del mod">
          <ac:chgData name="Venkatasubramanian, Mani V." userId="fbe5ce37-0145-4c31-b84a-b36f8beac5f3" providerId="ADAL" clId="{70E7C85C-6787-4774-BDBB-94954F5F257D}" dt="2023-02-23T16:05:43.213" v="748"/>
          <ac:grpSpMkLst>
            <pc:docMk/>
            <pc:sldMk cId="2846825402" sldId="279"/>
            <ac:grpSpMk id="46" creationId="{B6D279F5-60FA-0EA4-54AD-DFA4E55EB983}"/>
          </ac:grpSpMkLst>
        </pc:grpChg>
        <pc:grpChg chg="del">
          <ac:chgData name="Venkatasubramanian, Mani V." userId="fbe5ce37-0145-4c31-b84a-b36f8beac5f3" providerId="ADAL" clId="{70E7C85C-6787-4774-BDBB-94954F5F257D}" dt="2023-02-23T15:42:55.271" v="6" actId="478"/>
          <ac:grpSpMkLst>
            <pc:docMk/>
            <pc:sldMk cId="2846825402" sldId="279"/>
            <ac:grpSpMk id="72" creationId="{AC462765-1F49-68A4-779B-AA35039503C0}"/>
          </ac:grpSpMkLst>
        </pc:grpChg>
        <pc:grpChg chg="del">
          <ac:chgData name="Venkatasubramanian, Mani V." userId="fbe5ce37-0145-4c31-b84a-b36f8beac5f3" providerId="ADAL" clId="{70E7C85C-6787-4774-BDBB-94954F5F257D}" dt="2023-02-23T15:42:55.271" v="6" actId="478"/>
          <ac:grpSpMkLst>
            <pc:docMk/>
            <pc:sldMk cId="2846825402" sldId="279"/>
            <ac:grpSpMk id="118" creationId="{19C17253-5637-2560-80FC-BA4871D5E88F}"/>
          </ac:grpSpMkLst>
        </pc:grpChg>
        <pc:grpChg chg="del mod">
          <ac:chgData name="Venkatasubramanian, Mani V." userId="fbe5ce37-0145-4c31-b84a-b36f8beac5f3" providerId="ADAL" clId="{70E7C85C-6787-4774-BDBB-94954F5F257D}" dt="2023-02-23T16:05:45.202" v="750"/>
          <ac:grpSpMkLst>
            <pc:docMk/>
            <pc:sldMk cId="2846825402" sldId="279"/>
            <ac:grpSpMk id="138" creationId="{E539AD53-8581-DFDC-8EFC-9B6ABEE9BFFF}"/>
          </ac:grpSpMkLst>
        </pc:grpChg>
        <pc:grpChg chg="del mod">
          <ac:chgData name="Venkatasubramanian, Mani V." userId="fbe5ce37-0145-4c31-b84a-b36f8beac5f3" providerId="ADAL" clId="{70E7C85C-6787-4774-BDBB-94954F5F257D}" dt="2023-02-23T16:05:45.202" v="750"/>
          <ac:grpSpMkLst>
            <pc:docMk/>
            <pc:sldMk cId="2846825402" sldId="279"/>
            <ac:grpSpMk id="139" creationId="{1160C69E-532A-7FE3-0DE0-B329293436C0}"/>
          </ac:grpSpMkLst>
        </pc:grpChg>
        <pc:grpChg chg="del mod">
          <ac:chgData name="Venkatasubramanian, Mani V." userId="fbe5ce37-0145-4c31-b84a-b36f8beac5f3" providerId="ADAL" clId="{70E7C85C-6787-4774-BDBB-94954F5F257D}" dt="2023-02-23T16:05:45.202" v="750"/>
          <ac:grpSpMkLst>
            <pc:docMk/>
            <pc:sldMk cId="2846825402" sldId="279"/>
            <ac:grpSpMk id="140" creationId="{7186C1EC-70BC-8778-DBDE-9075929137C1}"/>
          </ac:grpSpMkLst>
        </pc:grpChg>
        <pc:grpChg chg="del mod">
          <ac:chgData name="Venkatasubramanian, Mani V." userId="fbe5ce37-0145-4c31-b84a-b36f8beac5f3" providerId="ADAL" clId="{70E7C85C-6787-4774-BDBB-94954F5F257D}" dt="2023-02-23T16:05:45.202" v="750"/>
          <ac:grpSpMkLst>
            <pc:docMk/>
            <pc:sldMk cId="2846825402" sldId="279"/>
            <ac:grpSpMk id="141" creationId="{D64C2051-DF5D-B51E-6375-B626C77C46E7}"/>
          </ac:grpSpMkLst>
        </pc:grpChg>
        <pc:grpChg chg="del mod">
          <ac:chgData name="Venkatasubramanian, Mani V." userId="fbe5ce37-0145-4c31-b84a-b36f8beac5f3" providerId="ADAL" clId="{70E7C85C-6787-4774-BDBB-94954F5F257D}" dt="2023-02-23T16:05:45.202" v="750"/>
          <ac:grpSpMkLst>
            <pc:docMk/>
            <pc:sldMk cId="2846825402" sldId="279"/>
            <ac:grpSpMk id="142" creationId="{5B0BDE15-789A-F619-DF21-A413A56FCE4D}"/>
          </ac:grpSpMkLst>
        </pc:grpChg>
        <pc:grpChg chg="del mod">
          <ac:chgData name="Venkatasubramanian, Mani V." userId="fbe5ce37-0145-4c31-b84a-b36f8beac5f3" providerId="ADAL" clId="{70E7C85C-6787-4774-BDBB-94954F5F257D}" dt="2023-02-23T16:06:51.256" v="795"/>
          <ac:grpSpMkLst>
            <pc:docMk/>
            <pc:sldMk cId="2846825402" sldId="279"/>
            <ac:grpSpMk id="144" creationId="{91580489-1107-C352-C76D-72380E2458B3}"/>
          </ac:grpSpMkLst>
        </pc:grpChg>
        <pc:grpChg chg="del mod">
          <ac:chgData name="Venkatasubramanian, Mani V." userId="fbe5ce37-0145-4c31-b84a-b36f8beac5f3" providerId="ADAL" clId="{70E7C85C-6787-4774-BDBB-94954F5F257D}" dt="2023-02-23T16:06:30.741" v="762"/>
          <ac:grpSpMkLst>
            <pc:docMk/>
            <pc:sldMk cId="2846825402" sldId="279"/>
            <ac:grpSpMk id="153" creationId="{D7DB1A1D-6112-DE0C-AC63-091F84C8EE5C}"/>
          </ac:grpSpMkLst>
        </pc:grpChg>
        <pc:grpChg chg="del mod">
          <ac:chgData name="Venkatasubramanian, Mani V." userId="fbe5ce37-0145-4c31-b84a-b36f8beac5f3" providerId="ADAL" clId="{70E7C85C-6787-4774-BDBB-94954F5F257D}" dt="2023-02-23T16:06:34.478" v="771"/>
          <ac:grpSpMkLst>
            <pc:docMk/>
            <pc:sldMk cId="2846825402" sldId="279"/>
            <ac:grpSpMk id="156" creationId="{C64C614C-F3B4-00C1-EB45-CA5DCA300F01}"/>
          </ac:grpSpMkLst>
        </pc:grpChg>
        <pc:grpChg chg="del mod">
          <ac:chgData name="Venkatasubramanian, Mani V." userId="fbe5ce37-0145-4c31-b84a-b36f8beac5f3" providerId="ADAL" clId="{70E7C85C-6787-4774-BDBB-94954F5F257D}" dt="2023-02-23T16:06:34.478" v="771"/>
          <ac:grpSpMkLst>
            <pc:docMk/>
            <pc:sldMk cId="2846825402" sldId="279"/>
            <ac:grpSpMk id="165" creationId="{50623A31-B8A8-6408-59F4-812988922953}"/>
          </ac:grpSpMkLst>
        </pc:grpChg>
        <pc:grpChg chg="del mod">
          <ac:chgData name="Venkatasubramanian, Mani V." userId="fbe5ce37-0145-4c31-b84a-b36f8beac5f3" providerId="ADAL" clId="{70E7C85C-6787-4774-BDBB-94954F5F257D}" dt="2023-02-23T16:06:51.256" v="795"/>
          <ac:grpSpMkLst>
            <pc:docMk/>
            <pc:sldMk cId="2846825402" sldId="279"/>
            <ac:grpSpMk id="166" creationId="{084CBE0C-A46E-7CF6-4708-33C01D9BBE26}"/>
          </ac:grpSpMkLst>
        </pc:grpChg>
        <pc:grpChg chg="del mod">
          <ac:chgData name="Venkatasubramanian, Mani V." userId="fbe5ce37-0145-4c31-b84a-b36f8beac5f3" providerId="ADAL" clId="{70E7C85C-6787-4774-BDBB-94954F5F257D}" dt="2023-02-23T16:06:51.256" v="795"/>
          <ac:grpSpMkLst>
            <pc:docMk/>
            <pc:sldMk cId="2846825402" sldId="279"/>
            <ac:grpSpMk id="169" creationId="{CA075A67-2C80-796C-D9CC-52ABEE6181A3}"/>
          </ac:grpSpMkLst>
        </pc:grpChg>
        <pc:grpChg chg="del mod">
          <ac:chgData name="Venkatasubramanian, Mani V." userId="fbe5ce37-0145-4c31-b84a-b36f8beac5f3" providerId="ADAL" clId="{70E7C85C-6787-4774-BDBB-94954F5F257D}" dt="2023-02-23T16:06:51.256" v="795"/>
          <ac:grpSpMkLst>
            <pc:docMk/>
            <pc:sldMk cId="2846825402" sldId="279"/>
            <ac:grpSpMk id="190" creationId="{D00A0165-0948-CCDF-FE87-9417A98EE7B1}"/>
          </ac:grpSpMkLst>
        </pc:grpChg>
        <pc:grpChg chg="del mod">
          <ac:chgData name="Venkatasubramanian, Mani V." userId="fbe5ce37-0145-4c31-b84a-b36f8beac5f3" providerId="ADAL" clId="{70E7C85C-6787-4774-BDBB-94954F5F257D}" dt="2023-02-23T16:06:55.742" v="803"/>
          <ac:grpSpMkLst>
            <pc:docMk/>
            <pc:sldMk cId="2846825402" sldId="279"/>
            <ac:grpSpMk id="191" creationId="{4F381115-1296-2E0D-1441-54D326B109A2}"/>
          </ac:grpSpMkLst>
        </pc:grpChg>
        <pc:grpChg chg="del mod">
          <ac:chgData name="Venkatasubramanian, Mani V." userId="fbe5ce37-0145-4c31-b84a-b36f8beac5f3" providerId="ADAL" clId="{70E7C85C-6787-4774-BDBB-94954F5F257D}" dt="2023-02-23T16:07:34.307" v="843"/>
          <ac:grpSpMkLst>
            <pc:docMk/>
            <pc:sldMk cId="2846825402" sldId="279"/>
            <ac:grpSpMk id="199" creationId="{B79F8D89-EA5D-D6FB-2CF8-58A5DF305001}"/>
          </ac:grpSpMkLst>
        </pc:grpChg>
        <pc:grpChg chg="del mod">
          <ac:chgData name="Venkatasubramanian, Mani V." userId="fbe5ce37-0145-4c31-b84a-b36f8beac5f3" providerId="ADAL" clId="{70E7C85C-6787-4774-BDBB-94954F5F257D}" dt="2023-02-23T16:07:07.823" v="819"/>
          <ac:grpSpMkLst>
            <pc:docMk/>
            <pc:sldMk cId="2846825402" sldId="279"/>
            <ac:grpSpMk id="204" creationId="{1E18B384-BD6A-78F9-B1E7-567C590762A8}"/>
          </ac:grpSpMkLst>
        </pc:grpChg>
        <pc:grpChg chg="del mod">
          <ac:chgData name="Venkatasubramanian, Mani V." userId="fbe5ce37-0145-4c31-b84a-b36f8beac5f3" providerId="ADAL" clId="{70E7C85C-6787-4774-BDBB-94954F5F257D}" dt="2023-02-23T16:07:34.307" v="843"/>
          <ac:grpSpMkLst>
            <pc:docMk/>
            <pc:sldMk cId="2846825402" sldId="279"/>
            <ac:grpSpMk id="215" creationId="{1B90DE90-F67A-F83D-D1E2-9F5705C08253}"/>
          </ac:grpSpMkLst>
        </pc:grpChg>
        <pc:grpChg chg="del mod">
          <ac:chgData name="Venkatasubramanian, Mani V." userId="fbe5ce37-0145-4c31-b84a-b36f8beac5f3" providerId="ADAL" clId="{70E7C85C-6787-4774-BDBB-94954F5F257D}" dt="2023-02-23T16:07:27.982" v="829"/>
          <ac:grpSpMkLst>
            <pc:docMk/>
            <pc:sldMk cId="2846825402" sldId="279"/>
            <ac:grpSpMk id="222" creationId="{0BAEAA47-C41D-097B-53C2-3E6B7B552C79}"/>
          </ac:grpSpMkLst>
        </pc:grpChg>
        <pc:grpChg chg="del mod">
          <ac:chgData name="Venkatasubramanian, Mani V." userId="fbe5ce37-0145-4c31-b84a-b36f8beac5f3" providerId="ADAL" clId="{70E7C85C-6787-4774-BDBB-94954F5F257D}" dt="2023-02-23T16:07:34.307" v="843"/>
          <ac:grpSpMkLst>
            <pc:docMk/>
            <pc:sldMk cId="2846825402" sldId="279"/>
            <ac:grpSpMk id="225" creationId="{619C424A-4CB0-CA41-76BE-455CAA8A7F9B}"/>
          </ac:grpSpMkLst>
        </pc:grpChg>
        <pc:grpChg chg="del mod">
          <ac:chgData name="Venkatasubramanian, Mani V." userId="fbe5ce37-0145-4c31-b84a-b36f8beac5f3" providerId="ADAL" clId="{70E7C85C-6787-4774-BDBB-94954F5F257D}" dt="2023-02-23T16:07:34.307" v="843"/>
          <ac:grpSpMkLst>
            <pc:docMk/>
            <pc:sldMk cId="2846825402" sldId="279"/>
            <ac:grpSpMk id="239" creationId="{B261BFA3-6F10-EAD6-149E-2E7003A142AD}"/>
          </ac:grpSpMkLst>
        </pc:grpChg>
        <pc:grpChg chg="del mod">
          <ac:chgData name="Venkatasubramanian, Mani V." userId="fbe5ce37-0145-4c31-b84a-b36f8beac5f3" providerId="ADAL" clId="{70E7C85C-6787-4774-BDBB-94954F5F257D}" dt="2023-02-23T16:07:55.943" v="857"/>
          <ac:grpSpMkLst>
            <pc:docMk/>
            <pc:sldMk cId="2846825402" sldId="279"/>
            <ac:grpSpMk id="240" creationId="{8FABA299-D8C8-174F-EE5A-4240A76A3D75}"/>
          </ac:grpSpMkLst>
        </pc:grpChg>
        <pc:grpChg chg="del mod">
          <ac:chgData name="Venkatasubramanian, Mani V." userId="fbe5ce37-0145-4c31-b84a-b36f8beac5f3" providerId="ADAL" clId="{70E7C85C-6787-4774-BDBB-94954F5F257D}" dt="2023-02-23T16:07:55.943" v="857"/>
          <ac:grpSpMkLst>
            <pc:docMk/>
            <pc:sldMk cId="2846825402" sldId="279"/>
            <ac:grpSpMk id="250" creationId="{7132794D-5589-009A-EEBB-938D2BBDF86D}"/>
          </ac:grpSpMkLst>
        </pc:grpChg>
        <pc:grpChg chg="mod">
          <ac:chgData name="Venkatasubramanian, Mani V." userId="fbe5ce37-0145-4c31-b84a-b36f8beac5f3" providerId="ADAL" clId="{70E7C85C-6787-4774-BDBB-94954F5F257D}" dt="2023-02-23T16:07:55.943" v="857"/>
          <ac:grpSpMkLst>
            <pc:docMk/>
            <pc:sldMk cId="2846825402" sldId="279"/>
            <ac:grpSpMk id="254" creationId="{FD7E0D1F-8679-C28B-E8BA-C17DB6912D18}"/>
          </ac:grpSpMkLst>
        </pc:grpChg>
        <pc:grpChg chg="mod">
          <ac:chgData name="Venkatasubramanian, Mani V." userId="fbe5ce37-0145-4c31-b84a-b36f8beac5f3" providerId="ADAL" clId="{70E7C85C-6787-4774-BDBB-94954F5F257D}" dt="2023-02-23T16:08:04.541" v="869"/>
          <ac:grpSpMkLst>
            <pc:docMk/>
            <pc:sldMk cId="2846825402" sldId="279"/>
            <ac:grpSpMk id="266" creationId="{0C4D2B43-5D0E-0A8D-9E16-9B3C3DA71878}"/>
          </ac:grpSpMkLst>
        </pc:grpChg>
        <pc:grpChg chg="mod">
          <ac:chgData name="Venkatasubramanian, Mani V." userId="fbe5ce37-0145-4c31-b84a-b36f8beac5f3" providerId="ADAL" clId="{70E7C85C-6787-4774-BDBB-94954F5F257D}" dt="2023-02-23T16:08:13.226" v="891"/>
          <ac:grpSpMkLst>
            <pc:docMk/>
            <pc:sldMk cId="2846825402" sldId="279"/>
            <ac:grpSpMk id="288" creationId="{C632F906-31D6-94F6-65E1-FF62DEFB73B1}"/>
          </ac:grpSpMkLst>
        </pc:grpChg>
        <pc:grpChg chg="mod">
          <ac:chgData name="Venkatasubramanian, Mani V." userId="fbe5ce37-0145-4c31-b84a-b36f8beac5f3" providerId="ADAL" clId="{70E7C85C-6787-4774-BDBB-94954F5F257D}" dt="2023-02-23T16:08:13.226" v="891"/>
          <ac:grpSpMkLst>
            <pc:docMk/>
            <pc:sldMk cId="2846825402" sldId="279"/>
            <ac:grpSpMk id="289" creationId="{B65B66C3-8B06-81D3-CDF3-5C58462635F1}"/>
          </ac:grpSpMkLst>
        </pc:grpChg>
        <pc:grpChg chg="mod">
          <ac:chgData name="Venkatasubramanian, Mani V." userId="fbe5ce37-0145-4c31-b84a-b36f8beac5f3" providerId="ADAL" clId="{70E7C85C-6787-4774-BDBB-94954F5F257D}" dt="2023-02-23T16:08:13.226" v="891"/>
          <ac:grpSpMkLst>
            <pc:docMk/>
            <pc:sldMk cId="2846825402" sldId="279"/>
            <ac:grpSpMk id="290" creationId="{489076A1-B1DC-3F42-933F-003DE8129280}"/>
          </ac:grpSpMkLst>
        </pc:grp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2" creationId="{1F83EF49-6EB4-A706-011B-5B913DD782A3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3" creationId="{F00045BC-A977-FB61-DA16-FF6E25FB5588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4" creationId="{E9D1817C-B681-1276-09D0-3A3FFABBCC9A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5" creationId="{89FDCC5B-E0CA-28C8-D268-AD7591F3CF04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6" creationId="{D25280C0-B4A7-3A1A-EB66-579AC1015F05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7" creationId="{2FFCA069-EABA-9E58-47E3-D2CD48948D55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8" creationId="{62A1F6EE-0326-E387-7F03-C12FB22CE25D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9" creationId="{E7C9124A-EB90-7FA1-5796-C1465D3017CD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10" creationId="{1E19DBE7-9B2D-32AE-F938-EBC472E6ADD4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11" creationId="{2F304E75-56AA-7B9A-4156-0F1AAA35ED07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12" creationId="{71247022-A279-417D-B806-1AA2B7CC4A79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13" creationId="{A0BF226C-A2A6-6FE2-467A-B76189C3F755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14" creationId="{C6EC84AA-1CC6-6C87-1C35-070FCEE33655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15" creationId="{EF401EF6-4CA0-C602-B37F-635DFD54A9A1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16" creationId="{0FB6C5BA-045A-76E3-13DB-B82FDF47D4A2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17" creationId="{D5BDA433-C6D3-9D1C-15BB-FD987C200ED6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18" creationId="{09BE0BBE-4F3D-E1B2-FF95-1FF7609E3A98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19" creationId="{2E93EA4B-54A0-5A21-5D1E-F71FAD90F011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20" creationId="{39688660-6BF6-0D0F-ED31-7853D34560BF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21" creationId="{0B480613-2726-2DC9-71BF-B9B733AAD379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22" creationId="{0FE1F198-4F29-D28B-0BF6-1AB588CA2BA6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23" creationId="{F9279018-001C-80E7-F837-E341F4E97967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24" creationId="{6EB11A20-6571-7DDB-4EF3-6EDACA0C49F5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25" creationId="{0C6DBC12-F52F-70CB-E6C2-1D930B7C2F6D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26" creationId="{8CE3D8F2-A474-5B37-1FAB-4D8A6CBAB22E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27" creationId="{220D3810-4BAE-D864-3B88-501ABDDDFD10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28" creationId="{3220336F-E839-331B-C842-7D2BCB5CC489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29" creationId="{9EBD7508-9A92-4150-CBEA-8A81740B0B4F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30" creationId="{0644FEFB-2C98-D372-FB62-CCDE7D81A811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31" creationId="{178E23B1-52A1-2A1E-B7D0-2A2F42332350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32" creationId="{124527BB-00C7-036A-17A1-600A15752102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33" creationId="{2F246EB5-BA5E-0455-3FB4-4D120DCF5407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34" creationId="{BD284F03-9184-C9E3-622A-EAD6806B3980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35" creationId="{D3B24E3C-B417-E2BA-36CF-3DF6D92D63B7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36" creationId="{5A79E275-FC92-4550-9CC0-473C35C4A708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37" creationId="{4763F00B-6221-AD51-E042-FFBC2DAEE129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38" creationId="{CA77231C-BB70-67B3-6C10-45A12140AFBA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39" creationId="{A056E60A-C900-84B2-E732-33F4DCC866D2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40" creationId="{A869DE1A-6CB9-E1FC-709C-12B2772838EE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41" creationId="{997B28D2-38E5-B37E-6AB9-CDD5CFE83D63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42" creationId="{E89C94B6-B68C-436D-2C03-590B918AADAC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43" creationId="{FC2A2236-9F4F-ED1F-12E6-13F3E7B439D8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44" creationId="{AAC1DB40-E10C-4D73-5994-13B635A6E3B8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45" creationId="{74EE510A-DF91-DD2B-7531-2496C7933BD2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47" creationId="{4DC041D0-07C2-C3EE-0C43-869C9D352364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48" creationId="{4D379BEE-AC63-1DDF-C23F-B77D62AFEDB5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49" creationId="{F8407EDE-DEBD-50E1-53A6-9F3DD92B6C3E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50" creationId="{B7078352-757C-6431-90C2-082A78BAF1BB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51" creationId="{F9E0C0FB-E9FE-085D-70A3-86E26E91BC5E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52" creationId="{E404E634-784E-57C8-FB47-20AC2D8224B2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53" creationId="{C52545B0-4932-FD0E-90A9-DCBF649D2E1B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54" creationId="{2A06683A-0D01-6F95-595E-F0127115B0F3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55" creationId="{64B125AA-FED0-7FC6-FB3D-09CE21B6EEE5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56" creationId="{5D42D261-82AC-E765-958E-780D92CB42A2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61" creationId="{6E609A88-0C53-1646-34EE-9B8A05F42B3E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73" creationId="{2DAD50B0-67FA-2885-7C6A-9FA9EDDF6908}"/>
          </ac:inkMkLst>
        </pc:inkChg>
        <pc:inkChg chg="del">
          <ac:chgData name="Venkatasubramanian, Mani V." userId="fbe5ce37-0145-4c31-b84a-b36f8beac5f3" providerId="ADAL" clId="{70E7C85C-6787-4774-BDBB-94954F5F257D}" dt="2023-02-23T15:42:55.271" v="6" actId="478"/>
          <ac:inkMkLst>
            <pc:docMk/>
            <pc:sldMk cId="2846825402" sldId="279"/>
            <ac:inkMk id="74" creationId="{34AE782B-D61C-57F6-FF3E-5ED34B31C92B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75" creationId="{53FE3B18-976F-C4A7-6B35-BDA010C3F70E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81" creationId="{4D88862E-0DBD-3EB3-F973-52AF73C62210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85" creationId="{266FCB32-696F-FE07-43E2-81BEEF729BF3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90" creationId="{D60D51E6-A0E6-53B1-DE73-57EF81B3B3E9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19" creationId="{4A067A43-F0A1-128E-898D-FEF2563F1D3F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20" creationId="{2DB6D8A7-CC99-8D26-FCD8-3EF294A548DC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21" creationId="{C587F81A-6ACB-90FD-FE57-4222A32FB494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22" creationId="{15390443-4B25-FF55-9BED-10F37DC7B0D4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23" creationId="{BBF35DE5-E873-3D54-3737-10419F47C3F3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24" creationId="{37E10B4D-F550-2F30-FFA4-AF37883279D4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25" creationId="{816E7FCA-3A4F-7355-653E-4A218B97278F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26" creationId="{9640141A-A4C6-7761-CDC8-79EDB663178C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27" creationId="{A264A593-A45A-EF38-33B7-C1D189871C8E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28" creationId="{5719F65E-6A45-C00D-1413-30FFDE5EE08F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29" creationId="{DD6B4082-6E23-7FE0-83ED-57FC9746808F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30" creationId="{02B71FA4-8339-3122-9132-AE4FAC81CAFD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31" creationId="{CC3731A3-5340-7455-4D8E-D3E69E0BA32D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32" creationId="{F2CCA222-FE3A-8DEE-66C9-0C84105370B6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33" creationId="{F22E5F5E-F013-95D9-72C0-0EEA59FF890B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34" creationId="{817A500A-8A53-94A0-6BBC-75961C276CC4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35" creationId="{66D81DCD-A091-FC72-82D5-CCDA95FC73A2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36" creationId="{7AA91290-79B8-1945-F5B4-D67E40E2F4D5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37" creationId="{1F800A1E-CDF9-C5BE-F736-4B99AC1A0D97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43" creationId="{8D1A8C9F-8081-03D0-8D6D-BF510739BCF1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45" creationId="{4B30895B-BE4D-BB05-8A62-2D620600274C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46" creationId="{9BF7649C-2F72-A29F-1F7A-188FFFC3C62E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47" creationId="{5209FD0F-F7E6-E5D2-7C6A-D11F42E80459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48" creationId="{7D2388FD-C3F6-B5A0-E212-513F3654CDEB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49" creationId="{7FFEEB6D-3BB1-42DA-5E16-911B6C5D9604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50" creationId="{1B810F49-791B-7A32-B764-A31405D77436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51" creationId="{15512CE2-CAA6-2F32-10AC-1AF6ADCD5E5A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52" creationId="{23B95D7F-0D93-1AC1-0154-3AE9CB76B3B7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54" creationId="{AA65F217-C11F-A941-5621-580EF1B7101B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55" creationId="{797227C7-FB91-CB88-8D1B-FB7B118D7BA2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57" creationId="{AEFE6A21-680E-DF3D-DDE5-2D6620EED616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58" creationId="{D88ABE7D-557D-9E96-C3B0-48D6B28FE846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59" creationId="{0B50E261-1F9A-5AC6-8962-F31F5230F942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60" creationId="{F75A7441-F14D-CF95-2625-CC1D6A6275FC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61" creationId="{16149086-5A59-2EBE-6A08-932980E27F0A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62" creationId="{F109DF51-22B3-E557-77A8-537EEF0A4156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63" creationId="{E979D19F-881D-3638-78FD-2DA9B3EDFF0F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64" creationId="{75525216-903F-2710-36E2-0002E4DABE3F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67" creationId="{39E95B7C-F8D8-EE36-B062-D096976A029A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68" creationId="{A5E34AE9-B44F-7AD8-1CCE-678043BAFB9B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70" creationId="{733B252C-CCA9-0833-5B3E-4CEA58EE5357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71" creationId="{DF785274-B83E-FE63-179F-9E0644CE5E18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72" creationId="{0F9A3984-7422-77DD-94EE-2E1E97B0BF12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73" creationId="{36E28EE7-3205-0CFB-603E-FEE6127BBFCF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74" creationId="{1505BDE9-91D5-9EF4-65C7-7500794AA574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75" creationId="{E52D5BE6-190D-D58E-C40A-A033046D1B44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76" creationId="{6B5206D0-887A-3E94-F954-F8847FA430F8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77" creationId="{03EB9691-8181-F477-BB9F-2C45CFB6EF0B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78" creationId="{E956BA31-B806-DE73-1F24-2ABA64E05CBF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79" creationId="{3EC3C609-EAFC-FC9B-04A3-FD96136018C7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80" creationId="{9F88A000-747F-023A-DFFC-4C0EB11CCC21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81" creationId="{08D56C0E-8B26-5EF5-C614-7504C6FC52DD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82" creationId="{00413931-D571-ED59-B35C-4D350E073C77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83" creationId="{2C31BA05-2917-0405-4622-E4D1F86D56AE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84" creationId="{A9F0CC6D-DBCE-0D0F-8E46-2452CECE8EE0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85" creationId="{080C74E0-EB37-7C94-B385-2EA8B4AD7B37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86" creationId="{9D183E61-8A64-FD0D-68CB-3518DC4C94D4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87" creationId="{D9CEDCFF-9E39-96AF-0AF5-A33A60EC5C42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88" creationId="{A36BFA59-1825-F33E-EA0A-6538E57BCD34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89" creationId="{C4E45674-0583-9916-3E72-DBF8F1915C2E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92" creationId="{81C43125-6B8D-8A57-410A-DFD0D55B0F30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93" creationId="{3AF4F97C-FAA5-B26F-DC42-20453D8ACFB2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94" creationId="{487FC9AE-C47F-7BD1-1B15-C7F5A7FB761E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95" creationId="{BCC68079-6BFB-B6E3-1CEB-7B6C1C62E64D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96" creationId="{06976509-A48A-A14E-4D63-64E0EF5B511A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97" creationId="{730D9C09-E385-32AB-863A-FAC1BBB95974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198" creationId="{6FECA77F-42BC-5359-F3AF-C78BB32D06F2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200" creationId="{9A36A3D6-AC83-A7D0-B932-0B5627A762FF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201" creationId="{922290D0-7132-5D63-5729-F663DAF66C6A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202" creationId="{77B99A01-A8D0-852A-0C81-DC049C52787A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203" creationId="{E99218BC-6078-3477-6200-84D4E026109D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205" creationId="{E23CF98C-5B3E-F28F-6803-C88EC65E410B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206" creationId="{7266EE76-C444-F972-B8C8-2762CAA82F2C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207" creationId="{B34A2CED-AE0C-4A30-EADE-5A18EF7E1217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208" creationId="{1BD61DD5-3D81-541F-B2F8-D7BECCAB505E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209" creationId="{91126B2A-60D1-25C7-2A07-94FC049B380B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210" creationId="{876F216A-0E15-62E7-E6C4-6A32646B6AF0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211" creationId="{E6EA95DD-FA93-32F6-84FC-80AB87BCB4B6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212" creationId="{6E5244A5-50B9-BC62-412D-2B50B7C441EF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213" creationId="{A4C487AD-6FB2-49D7-1D71-70F9C5C1236B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214" creationId="{289414C0-B222-464A-FDC5-7A9D3B1E2A58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216" creationId="{7BFACB53-BFE3-9739-E749-85590E7152FB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217" creationId="{E889848E-C809-EC29-DE5C-98C0C9BEBE41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218" creationId="{072E57E7-C69A-EC56-A3A2-ACA8249B0589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219" creationId="{E025B2A7-2D69-29F8-6C8C-26F6B03405B2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220" creationId="{1C5AAD95-6D94-DB35-0D64-AABB634F5611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221" creationId="{866563A7-BFD1-2086-FDF2-8E4755AA9A37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223" creationId="{9C0F18D5-23E6-3ACC-FC94-7617238EE0CA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224" creationId="{AE3DA9E2-1B4C-2798-D7EC-BCCCBAC83968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226" creationId="{CADEC73C-BEC5-F546-5DA7-596E001A9388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227" creationId="{B7D06A64-0304-E899-570F-B50F8C0E087F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228" creationId="{986BA8D1-A9FC-30D2-B0C7-C61219583C38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229" creationId="{561F102E-508C-176F-42FF-81FB4F8CFD56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230" creationId="{FF01EDA8-4423-4565-FD63-77E25A7015BF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231" creationId="{FFCA49C3-8AFD-AC0C-2B27-5CD8BE7FE95A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232" creationId="{C6EBB8B3-5D9F-2F2C-41ED-631CEA6C57BD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233" creationId="{D34B431D-CA40-C9CE-6AE6-5AC03E191D14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234" creationId="{32634E6B-41C9-9895-C612-F4664F7256E7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235" creationId="{D5CFF9ED-9A17-2312-5198-FA536C27A887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236" creationId="{5A20FC42-6A4E-728E-4010-3CF78B74143C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237" creationId="{9598B391-F07F-C6E6-72F1-2A71976EFACB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238" creationId="{DDB40A37-6412-5BAD-8B73-A741A1A59CC2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241" creationId="{3E9FDF97-C6D6-80DC-5C8B-478921F00483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242" creationId="{E83256D9-A022-917B-40E5-7E7184AA75CE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243" creationId="{5DC37AD5-27A9-CCD8-B79F-A93D9382A810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244" creationId="{7F415592-9330-E4B2-6888-1A12249D6971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245" creationId="{A5FF5FE1-5538-5CED-01C3-0329CEE231E4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246" creationId="{029ED9EF-E97A-D82F-A36F-2C7A465B3CB1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247" creationId="{816097C9-6BF5-F6EF-5557-50F2B399CBCB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248" creationId="{0E6642B9-BA11-86C4-6E59-C881FAB1ECE7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249" creationId="{FE6D6773-9F6B-35CC-2B1E-0979A2FA8913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251" creationId="{959BB423-7CC8-90F9-E999-32DA8D1ED1C1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252" creationId="{16F65942-B7C6-344F-CB6A-4989693E07DA}"/>
          </ac:inkMkLst>
        </pc:inkChg>
        <pc:inkChg chg="add mod">
          <ac:chgData name="Venkatasubramanian, Mani V." userId="fbe5ce37-0145-4c31-b84a-b36f8beac5f3" providerId="ADAL" clId="{70E7C85C-6787-4774-BDBB-94954F5F257D}" dt="2023-02-23T16:07:55.943" v="857"/>
          <ac:inkMkLst>
            <pc:docMk/>
            <pc:sldMk cId="2846825402" sldId="279"/>
            <ac:inkMk id="253" creationId="{544091C1-D4B9-93AD-EEBC-6D9F1C1F650D}"/>
          </ac:inkMkLst>
        </pc:inkChg>
        <pc:inkChg chg="add mod">
          <ac:chgData name="Venkatasubramanian, Mani V." userId="fbe5ce37-0145-4c31-b84a-b36f8beac5f3" providerId="ADAL" clId="{70E7C85C-6787-4774-BDBB-94954F5F257D}" dt="2023-02-23T16:08:04.541" v="869"/>
          <ac:inkMkLst>
            <pc:docMk/>
            <pc:sldMk cId="2846825402" sldId="279"/>
            <ac:inkMk id="255" creationId="{0676A729-9D0A-F6F8-CA5B-0745F942B21D}"/>
          </ac:inkMkLst>
        </pc:inkChg>
        <pc:inkChg chg="add mod">
          <ac:chgData name="Venkatasubramanian, Mani V." userId="fbe5ce37-0145-4c31-b84a-b36f8beac5f3" providerId="ADAL" clId="{70E7C85C-6787-4774-BDBB-94954F5F257D}" dt="2023-02-23T16:08:04.541" v="869"/>
          <ac:inkMkLst>
            <pc:docMk/>
            <pc:sldMk cId="2846825402" sldId="279"/>
            <ac:inkMk id="256" creationId="{4151E146-99AB-71DC-A1AC-70ED6D5593D5}"/>
          </ac:inkMkLst>
        </pc:inkChg>
        <pc:inkChg chg="add mod">
          <ac:chgData name="Venkatasubramanian, Mani V." userId="fbe5ce37-0145-4c31-b84a-b36f8beac5f3" providerId="ADAL" clId="{70E7C85C-6787-4774-BDBB-94954F5F257D}" dt="2023-02-23T16:08:04.541" v="869"/>
          <ac:inkMkLst>
            <pc:docMk/>
            <pc:sldMk cId="2846825402" sldId="279"/>
            <ac:inkMk id="257" creationId="{C90601D4-EEBE-DFB2-4B64-49ED1AFA3AE0}"/>
          </ac:inkMkLst>
        </pc:inkChg>
        <pc:inkChg chg="add mod">
          <ac:chgData name="Venkatasubramanian, Mani V." userId="fbe5ce37-0145-4c31-b84a-b36f8beac5f3" providerId="ADAL" clId="{70E7C85C-6787-4774-BDBB-94954F5F257D}" dt="2023-02-23T16:08:04.541" v="869"/>
          <ac:inkMkLst>
            <pc:docMk/>
            <pc:sldMk cId="2846825402" sldId="279"/>
            <ac:inkMk id="258" creationId="{1A83F7B0-8E8B-FE22-884B-6935FFA6A058}"/>
          </ac:inkMkLst>
        </pc:inkChg>
        <pc:inkChg chg="add mod">
          <ac:chgData name="Venkatasubramanian, Mani V." userId="fbe5ce37-0145-4c31-b84a-b36f8beac5f3" providerId="ADAL" clId="{70E7C85C-6787-4774-BDBB-94954F5F257D}" dt="2023-02-23T16:08:04.541" v="869"/>
          <ac:inkMkLst>
            <pc:docMk/>
            <pc:sldMk cId="2846825402" sldId="279"/>
            <ac:inkMk id="259" creationId="{66CEB6C1-9A39-045C-AD0A-2B489BA0C420}"/>
          </ac:inkMkLst>
        </pc:inkChg>
        <pc:inkChg chg="add mod">
          <ac:chgData name="Venkatasubramanian, Mani V." userId="fbe5ce37-0145-4c31-b84a-b36f8beac5f3" providerId="ADAL" clId="{70E7C85C-6787-4774-BDBB-94954F5F257D}" dt="2023-02-23T16:08:04.541" v="869"/>
          <ac:inkMkLst>
            <pc:docMk/>
            <pc:sldMk cId="2846825402" sldId="279"/>
            <ac:inkMk id="260" creationId="{E91A1D6A-84D5-08A2-806F-E0264876D8A9}"/>
          </ac:inkMkLst>
        </pc:inkChg>
        <pc:inkChg chg="add mod">
          <ac:chgData name="Venkatasubramanian, Mani V." userId="fbe5ce37-0145-4c31-b84a-b36f8beac5f3" providerId="ADAL" clId="{70E7C85C-6787-4774-BDBB-94954F5F257D}" dt="2023-02-23T16:08:04.541" v="869"/>
          <ac:inkMkLst>
            <pc:docMk/>
            <pc:sldMk cId="2846825402" sldId="279"/>
            <ac:inkMk id="261" creationId="{BAE672CB-95E8-E528-BAF4-82E78A1AD078}"/>
          </ac:inkMkLst>
        </pc:inkChg>
        <pc:inkChg chg="add mod">
          <ac:chgData name="Venkatasubramanian, Mani V." userId="fbe5ce37-0145-4c31-b84a-b36f8beac5f3" providerId="ADAL" clId="{70E7C85C-6787-4774-BDBB-94954F5F257D}" dt="2023-02-23T16:08:04.541" v="869"/>
          <ac:inkMkLst>
            <pc:docMk/>
            <pc:sldMk cId="2846825402" sldId="279"/>
            <ac:inkMk id="262" creationId="{0EB540E7-0B6E-380C-3BE5-F45CE8EBFE7F}"/>
          </ac:inkMkLst>
        </pc:inkChg>
        <pc:inkChg chg="add mod">
          <ac:chgData name="Venkatasubramanian, Mani V." userId="fbe5ce37-0145-4c31-b84a-b36f8beac5f3" providerId="ADAL" clId="{70E7C85C-6787-4774-BDBB-94954F5F257D}" dt="2023-02-23T16:08:04.541" v="869"/>
          <ac:inkMkLst>
            <pc:docMk/>
            <pc:sldMk cId="2846825402" sldId="279"/>
            <ac:inkMk id="263" creationId="{C607E14E-0A3D-8C64-BED0-CF1777942B9A}"/>
          </ac:inkMkLst>
        </pc:inkChg>
        <pc:inkChg chg="add mod">
          <ac:chgData name="Venkatasubramanian, Mani V." userId="fbe5ce37-0145-4c31-b84a-b36f8beac5f3" providerId="ADAL" clId="{70E7C85C-6787-4774-BDBB-94954F5F257D}" dt="2023-02-23T16:08:04.541" v="869"/>
          <ac:inkMkLst>
            <pc:docMk/>
            <pc:sldMk cId="2846825402" sldId="279"/>
            <ac:inkMk id="264" creationId="{8CF3ED07-872F-0CAE-C286-F8A683C7B079}"/>
          </ac:inkMkLst>
        </pc:inkChg>
        <pc:inkChg chg="add mod">
          <ac:chgData name="Venkatasubramanian, Mani V." userId="fbe5ce37-0145-4c31-b84a-b36f8beac5f3" providerId="ADAL" clId="{70E7C85C-6787-4774-BDBB-94954F5F257D}" dt="2023-02-23T16:08:04.541" v="869"/>
          <ac:inkMkLst>
            <pc:docMk/>
            <pc:sldMk cId="2846825402" sldId="279"/>
            <ac:inkMk id="265" creationId="{7010DCE5-91C6-92A7-13AD-9F8E59FB5E42}"/>
          </ac:inkMkLst>
        </pc:inkChg>
        <pc:inkChg chg="add mod">
          <ac:chgData name="Venkatasubramanian, Mani V." userId="fbe5ce37-0145-4c31-b84a-b36f8beac5f3" providerId="ADAL" clId="{70E7C85C-6787-4774-BDBB-94954F5F257D}" dt="2023-02-23T16:08:13.226" v="891"/>
          <ac:inkMkLst>
            <pc:docMk/>
            <pc:sldMk cId="2846825402" sldId="279"/>
            <ac:inkMk id="267" creationId="{7B8EAE0F-AE29-632C-C554-2E03159322DA}"/>
          </ac:inkMkLst>
        </pc:inkChg>
        <pc:inkChg chg="add mod">
          <ac:chgData name="Venkatasubramanian, Mani V." userId="fbe5ce37-0145-4c31-b84a-b36f8beac5f3" providerId="ADAL" clId="{70E7C85C-6787-4774-BDBB-94954F5F257D}" dt="2023-02-23T16:08:13.226" v="891"/>
          <ac:inkMkLst>
            <pc:docMk/>
            <pc:sldMk cId="2846825402" sldId="279"/>
            <ac:inkMk id="268" creationId="{9E80A5D8-96A5-5D2C-BD1C-940F4B8AA06E}"/>
          </ac:inkMkLst>
        </pc:inkChg>
        <pc:inkChg chg="add mod">
          <ac:chgData name="Venkatasubramanian, Mani V." userId="fbe5ce37-0145-4c31-b84a-b36f8beac5f3" providerId="ADAL" clId="{70E7C85C-6787-4774-BDBB-94954F5F257D}" dt="2023-02-23T16:08:13.226" v="891"/>
          <ac:inkMkLst>
            <pc:docMk/>
            <pc:sldMk cId="2846825402" sldId="279"/>
            <ac:inkMk id="269" creationId="{385A5562-A4F5-0254-2465-9995122AFD97}"/>
          </ac:inkMkLst>
        </pc:inkChg>
        <pc:inkChg chg="add mod">
          <ac:chgData name="Venkatasubramanian, Mani V." userId="fbe5ce37-0145-4c31-b84a-b36f8beac5f3" providerId="ADAL" clId="{70E7C85C-6787-4774-BDBB-94954F5F257D}" dt="2023-02-23T16:08:13.226" v="891"/>
          <ac:inkMkLst>
            <pc:docMk/>
            <pc:sldMk cId="2846825402" sldId="279"/>
            <ac:inkMk id="270" creationId="{B987EA69-F471-261C-3A4C-6EE089978DBC}"/>
          </ac:inkMkLst>
        </pc:inkChg>
        <pc:inkChg chg="add mod">
          <ac:chgData name="Venkatasubramanian, Mani V." userId="fbe5ce37-0145-4c31-b84a-b36f8beac5f3" providerId="ADAL" clId="{70E7C85C-6787-4774-BDBB-94954F5F257D}" dt="2023-02-23T16:08:13.226" v="891"/>
          <ac:inkMkLst>
            <pc:docMk/>
            <pc:sldMk cId="2846825402" sldId="279"/>
            <ac:inkMk id="271" creationId="{561126CF-693E-1CEB-45A9-EBA87346F5EB}"/>
          </ac:inkMkLst>
        </pc:inkChg>
        <pc:inkChg chg="add mod">
          <ac:chgData name="Venkatasubramanian, Mani V." userId="fbe5ce37-0145-4c31-b84a-b36f8beac5f3" providerId="ADAL" clId="{70E7C85C-6787-4774-BDBB-94954F5F257D}" dt="2023-02-23T16:08:13.226" v="891"/>
          <ac:inkMkLst>
            <pc:docMk/>
            <pc:sldMk cId="2846825402" sldId="279"/>
            <ac:inkMk id="272" creationId="{1DD06130-D118-B15B-A7DB-B48432F896D5}"/>
          </ac:inkMkLst>
        </pc:inkChg>
        <pc:inkChg chg="add mod">
          <ac:chgData name="Venkatasubramanian, Mani V." userId="fbe5ce37-0145-4c31-b84a-b36f8beac5f3" providerId="ADAL" clId="{70E7C85C-6787-4774-BDBB-94954F5F257D}" dt="2023-02-23T16:08:13.226" v="891"/>
          <ac:inkMkLst>
            <pc:docMk/>
            <pc:sldMk cId="2846825402" sldId="279"/>
            <ac:inkMk id="273" creationId="{14F28786-7C36-7B56-0D1C-7C69F2F9A7F4}"/>
          </ac:inkMkLst>
        </pc:inkChg>
        <pc:inkChg chg="add">
          <ac:chgData name="Venkatasubramanian, Mani V." userId="fbe5ce37-0145-4c31-b84a-b36f8beac5f3" providerId="ADAL" clId="{70E7C85C-6787-4774-BDBB-94954F5F257D}" dt="2023-02-23T16:08:07.236" v="877" actId="9405"/>
          <ac:inkMkLst>
            <pc:docMk/>
            <pc:sldMk cId="2846825402" sldId="279"/>
            <ac:inkMk id="274" creationId="{D460A913-AF16-AF9E-F32B-5CD745E053B6}"/>
          </ac:inkMkLst>
        </pc:inkChg>
        <pc:inkChg chg="add mod">
          <ac:chgData name="Venkatasubramanian, Mani V." userId="fbe5ce37-0145-4c31-b84a-b36f8beac5f3" providerId="ADAL" clId="{70E7C85C-6787-4774-BDBB-94954F5F257D}" dt="2023-02-23T16:08:13.226" v="891"/>
          <ac:inkMkLst>
            <pc:docMk/>
            <pc:sldMk cId="2846825402" sldId="279"/>
            <ac:inkMk id="275" creationId="{16B7B539-A515-26D5-B5D5-C37E79B436A3}"/>
          </ac:inkMkLst>
        </pc:inkChg>
        <pc:inkChg chg="add mod">
          <ac:chgData name="Venkatasubramanian, Mani V." userId="fbe5ce37-0145-4c31-b84a-b36f8beac5f3" providerId="ADAL" clId="{70E7C85C-6787-4774-BDBB-94954F5F257D}" dt="2023-02-23T16:08:13.226" v="891"/>
          <ac:inkMkLst>
            <pc:docMk/>
            <pc:sldMk cId="2846825402" sldId="279"/>
            <ac:inkMk id="276" creationId="{881EB8C3-E3A4-7806-FA6F-6F609A4CD0AB}"/>
          </ac:inkMkLst>
        </pc:inkChg>
        <pc:inkChg chg="add mod">
          <ac:chgData name="Venkatasubramanian, Mani V." userId="fbe5ce37-0145-4c31-b84a-b36f8beac5f3" providerId="ADAL" clId="{70E7C85C-6787-4774-BDBB-94954F5F257D}" dt="2023-02-23T16:08:13.226" v="891"/>
          <ac:inkMkLst>
            <pc:docMk/>
            <pc:sldMk cId="2846825402" sldId="279"/>
            <ac:inkMk id="277" creationId="{CC3B7FC4-14A5-61E9-9547-BAD3D384716D}"/>
          </ac:inkMkLst>
        </pc:inkChg>
        <pc:inkChg chg="add mod">
          <ac:chgData name="Venkatasubramanian, Mani V." userId="fbe5ce37-0145-4c31-b84a-b36f8beac5f3" providerId="ADAL" clId="{70E7C85C-6787-4774-BDBB-94954F5F257D}" dt="2023-02-23T16:08:13.226" v="891"/>
          <ac:inkMkLst>
            <pc:docMk/>
            <pc:sldMk cId="2846825402" sldId="279"/>
            <ac:inkMk id="278" creationId="{37BFD01A-658E-2DF2-9FB5-97A5699A8DA1}"/>
          </ac:inkMkLst>
        </pc:inkChg>
        <pc:inkChg chg="add mod">
          <ac:chgData name="Venkatasubramanian, Mani V." userId="fbe5ce37-0145-4c31-b84a-b36f8beac5f3" providerId="ADAL" clId="{70E7C85C-6787-4774-BDBB-94954F5F257D}" dt="2023-02-23T16:08:13.226" v="891"/>
          <ac:inkMkLst>
            <pc:docMk/>
            <pc:sldMk cId="2846825402" sldId="279"/>
            <ac:inkMk id="279" creationId="{B9788513-141C-0252-CE3B-021153525130}"/>
          </ac:inkMkLst>
        </pc:inkChg>
        <pc:inkChg chg="add mod">
          <ac:chgData name="Venkatasubramanian, Mani V." userId="fbe5ce37-0145-4c31-b84a-b36f8beac5f3" providerId="ADAL" clId="{70E7C85C-6787-4774-BDBB-94954F5F257D}" dt="2023-02-23T16:08:13.226" v="891"/>
          <ac:inkMkLst>
            <pc:docMk/>
            <pc:sldMk cId="2846825402" sldId="279"/>
            <ac:inkMk id="280" creationId="{A40720C4-868C-121D-0965-A72887A87CA3}"/>
          </ac:inkMkLst>
        </pc:inkChg>
        <pc:inkChg chg="add mod">
          <ac:chgData name="Venkatasubramanian, Mani V." userId="fbe5ce37-0145-4c31-b84a-b36f8beac5f3" providerId="ADAL" clId="{70E7C85C-6787-4774-BDBB-94954F5F257D}" dt="2023-02-23T16:08:13.226" v="891"/>
          <ac:inkMkLst>
            <pc:docMk/>
            <pc:sldMk cId="2846825402" sldId="279"/>
            <ac:inkMk id="281" creationId="{380C559E-499E-A254-7861-CD80B617E2E1}"/>
          </ac:inkMkLst>
        </pc:inkChg>
        <pc:inkChg chg="add mod">
          <ac:chgData name="Venkatasubramanian, Mani V." userId="fbe5ce37-0145-4c31-b84a-b36f8beac5f3" providerId="ADAL" clId="{70E7C85C-6787-4774-BDBB-94954F5F257D}" dt="2023-02-23T16:08:13.226" v="891"/>
          <ac:inkMkLst>
            <pc:docMk/>
            <pc:sldMk cId="2846825402" sldId="279"/>
            <ac:inkMk id="282" creationId="{71E6BCAE-F4A4-93A2-181E-A878040E8E75}"/>
          </ac:inkMkLst>
        </pc:inkChg>
        <pc:inkChg chg="add mod">
          <ac:chgData name="Venkatasubramanian, Mani V." userId="fbe5ce37-0145-4c31-b84a-b36f8beac5f3" providerId="ADAL" clId="{70E7C85C-6787-4774-BDBB-94954F5F257D}" dt="2023-02-23T16:08:13.226" v="891"/>
          <ac:inkMkLst>
            <pc:docMk/>
            <pc:sldMk cId="2846825402" sldId="279"/>
            <ac:inkMk id="283" creationId="{E735846B-502E-2D6C-4475-0FCF846EF8F8}"/>
          </ac:inkMkLst>
        </pc:inkChg>
        <pc:inkChg chg="add mod">
          <ac:chgData name="Venkatasubramanian, Mani V." userId="fbe5ce37-0145-4c31-b84a-b36f8beac5f3" providerId="ADAL" clId="{70E7C85C-6787-4774-BDBB-94954F5F257D}" dt="2023-02-23T16:08:13.226" v="891"/>
          <ac:inkMkLst>
            <pc:docMk/>
            <pc:sldMk cId="2846825402" sldId="279"/>
            <ac:inkMk id="284" creationId="{5113B3BB-CB7D-105B-52F5-FAF63A8ACAC1}"/>
          </ac:inkMkLst>
        </pc:inkChg>
        <pc:inkChg chg="add mod">
          <ac:chgData name="Venkatasubramanian, Mani V." userId="fbe5ce37-0145-4c31-b84a-b36f8beac5f3" providerId="ADAL" clId="{70E7C85C-6787-4774-BDBB-94954F5F257D}" dt="2023-02-23T16:08:13.226" v="891"/>
          <ac:inkMkLst>
            <pc:docMk/>
            <pc:sldMk cId="2846825402" sldId="279"/>
            <ac:inkMk id="285" creationId="{C7DEDCF9-3C05-3637-23FE-F560EA4B44F0}"/>
          </ac:inkMkLst>
        </pc:inkChg>
        <pc:inkChg chg="add mod">
          <ac:chgData name="Venkatasubramanian, Mani V." userId="fbe5ce37-0145-4c31-b84a-b36f8beac5f3" providerId="ADAL" clId="{70E7C85C-6787-4774-BDBB-94954F5F257D}" dt="2023-02-23T16:08:13.226" v="891"/>
          <ac:inkMkLst>
            <pc:docMk/>
            <pc:sldMk cId="2846825402" sldId="279"/>
            <ac:inkMk id="286" creationId="{BFFB791A-7E05-2A88-154A-C109284EB721}"/>
          </ac:inkMkLst>
        </pc:inkChg>
        <pc:inkChg chg="add">
          <ac:chgData name="Venkatasubramanian, Mani V." userId="fbe5ce37-0145-4c31-b84a-b36f8beac5f3" providerId="ADAL" clId="{70E7C85C-6787-4774-BDBB-94954F5F257D}" dt="2023-02-23T16:08:12.386" v="890" actId="9405"/>
          <ac:inkMkLst>
            <pc:docMk/>
            <pc:sldMk cId="2846825402" sldId="279"/>
            <ac:inkMk id="287" creationId="{1C98BDA4-447E-86E2-BD3B-4801EC79C111}"/>
          </ac:inkMkLst>
        </pc:inkChg>
      </pc:sldChg>
      <pc:sldChg chg="addSp delSp modSp add del mod">
        <pc:chgData name="Venkatasubramanian, Mani V." userId="fbe5ce37-0145-4c31-b84a-b36f8beac5f3" providerId="ADAL" clId="{70E7C85C-6787-4774-BDBB-94954F5F257D}" dt="2023-02-23T16:52:40.659" v="2020"/>
        <pc:sldMkLst>
          <pc:docMk/>
          <pc:sldMk cId="961722181" sldId="280"/>
        </pc:sldMkLst>
        <pc:grpChg chg="del">
          <ac:chgData name="Venkatasubramanian, Mani V." userId="fbe5ce37-0145-4c31-b84a-b36f8beac5f3" providerId="ADAL" clId="{70E7C85C-6787-4774-BDBB-94954F5F257D}" dt="2023-02-23T15:43:10.354" v="11" actId="478"/>
          <ac:grpSpMkLst>
            <pc:docMk/>
            <pc:sldMk cId="961722181" sldId="280"/>
            <ac:grpSpMk id="24" creationId="{735DC9B3-AFC5-3072-2EED-B91AAEBB82C6}"/>
          </ac:grpSpMkLst>
        </pc:grpChg>
        <pc:grpChg chg="del">
          <ac:chgData name="Venkatasubramanian, Mani V." userId="fbe5ce37-0145-4c31-b84a-b36f8beac5f3" providerId="ADAL" clId="{70E7C85C-6787-4774-BDBB-94954F5F257D}" dt="2023-02-23T15:43:10.354" v="11" actId="478"/>
          <ac:grpSpMkLst>
            <pc:docMk/>
            <pc:sldMk cId="961722181" sldId="280"/>
            <ac:grpSpMk id="25" creationId="{132E4E09-4EB2-AC0D-C2B3-F695B88384A1}"/>
          </ac:grpSpMkLst>
        </pc:grpChg>
        <pc:grpChg chg="del">
          <ac:chgData name="Venkatasubramanian, Mani V." userId="fbe5ce37-0145-4c31-b84a-b36f8beac5f3" providerId="ADAL" clId="{70E7C85C-6787-4774-BDBB-94954F5F257D}" dt="2023-02-23T15:43:10.354" v="11" actId="478"/>
          <ac:grpSpMkLst>
            <pc:docMk/>
            <pc:sldMk cId="961722181" sldId="280"/>
            <ac:grpSpMk id="44" creationId="{E3E94AF2-F837-1ACC-E2C7-F6B01B555D30}"/>
          </ac:grpSpMkLst>
        </pc:grpChg>
        <pc:grpChg chg="del">
          <ac:chgData name="Venkatasubramanian, Mani V." userId="fbe5ce37-0145-4c31-b84a-b36f8beac5f3" providerId="ADAL" clId="{70E7C85C-6787-4774-BDBB-94954F5F257D}" dt="2023-02-23T15:43:10.354" v="11" actId="478"/>
          <ac:grpSpMkLst>
            <pc:docMk/>
            <pc:sldMk cId="961722181" sldId="280"/>
            <ac:grpSpMk id="45" creationId="{01634B1A-F89D-BB68-816F-08A747852089}"/>
          </ac:grpSpMkLst>
        </pc:grpChg>
        <pc:grpChg chg="del">
          <ac:chgData name="Venkatasubramanian, Mani V." userId="fbe5ce37-0145-4c31-b84a-b36f8beac5f3" providerId="ADAL" clId="{70E7C85C-6787-4774-BDBB-94954F5F257D}" dt="2023-02-23T15:43:10.354" v="11" actId="478"/>
          <ac:grpSpMkLst>
            <pc:docMk/>
            <pc:sldMk cId="961722181" sldId="280"/>
            <ac:grpSpMk id="46" creationId="{99156E21-A61C-B84E-0CB6-74D6938049FF}"/>
          </ac:grpSpMkLst>
        </pc:grpChg>
        <pc:grpChg chg="del">
          <ac:chgData name="Venkatasubramanian, Mani V." userId="fbe5ce37-0145-4c31-b84a-b36f8beac5f3" providerId="ADAL" clId="{70E7C85C-6787-4774-BDBB-94954F5F257D}" dt="2023-02-23T15:43:10.354" v="11" actId="478"/>
          <ac:grpSpMkLst>
            <pc:docMk/>
            <pc:sldMk cId="961722181" sldId="280"/>
            <ac:grpSpMk id="50" creationId="{A40ED50F-F3C8-FFE2-7AC9-7E3070BFF3BD}"/>
          </ac:grpSpMkLst>
        </pc:grpChg>
        <pc:grpChg chg="del mod">
          <ac:chgData name="Venkatasubramanian, Mani V." userId="fbe5ce37-0145-4c31-b84a-b36f8beac5f3" providerId="ADAL" clId="{70E7C85C-6787-4774-BDBB-94954F5F257D}" dt="2023-02-23T16:43:12.686" v="1755"/>
          <ac:grpSpMkLst>
            <pc:docMk/>
            <pc:sldMk cId="961722181" sldId="280"/>
            <ac:grpSpMk id="133" creationId="{3E2D1B69-0F0F-A757-DDE8-55BBF558AA44}"/>
          </ac:grpSpMkLst>
        </pc:grpChg>
        <pc:grpChg chg="del">
          <ac:chgData name="Venkatasubramanian, Mani V." userId="fbe5ce37-0145-4c31-b84a-b36f8beac5f3" providerId="ADAL" clId="{70E7C85C-6787-4774-BDBB-94954F5F257D}" dt="2023-02-23T15:43:10.354" v="11" actId="478"/>
          <ac:grpSpMkLst>
            <pc:docMk/>
            <pc:sldMk cId="961722181" sldId="280"/>
            <ac:grpSpMk id="135" creationId="{B9719C80-CAC3-7750-1BE6-3AAB2B92D298}"/>
          </ac:grpSpMkLst>
        </pc:grpChg>
        <pc:grpChg chg="del mod">
          <ac:chgData name="Venkatasubramanian, Mani V." userId="fbe5ce37-0145-4c31-b84a-b36f8beac5f3" providerId="ADAL" clId="{70E7C85C-6787-4774-BDBB-94954F5F257D}" dt="2023-02-23T16:42:23.255" v="1752"/>
          <ac:grpSpMkLst>
            <pc:docMk/>
            <pc:sldMk cId="961722181" sldId="280"/>
            <ac:grpSpMk id="138" creationId="{6D645721-B98A-7FD8-9CFF-10D7F1A818BD}"/>
          </ac:grpSpMkLst>
        </pc:grpChg>
        <pc:grpChg chg="add del mod">
          <ac:chgData name="Venkatasubramanian, Mani V." userId="fbe5ce37-0145-4c31-b84a-b36f8beac5f3" providerId="ADAL" clId="{70E7C85C-6787-4774-BDBB-94954F5F257D}" dt="2023-02-23T16:43:34.983" v="1775"/>
          <ac:grpSpMkLst>
            <pc:docMk/>
            <pc:sldMk cId="961722181" sldId="280"/>
            <ac:grpSpMk id="152" creationId="{E9CA11EC-9381-FC36-AECD-65836D8A307B}"/>
          </ac:grpSpMkLst>
        </pc:grpChg>
        <pc:grpChg chg="add del mod">
          <ac:chgData name="Venkatasubramanian, Mani V." userId="fbe5ce37-0145-4c31-b84a-b36f8beac5f3" providerId="ADAL" clId="{70E7C85C-6787-4774-BDBB-94954F5F257D}" dt="2023-02-23T16:43:45.731" v="1779"/>
          <ac:grpSpMkLst>
            <pc:docMk/>
            <pc:sldMk cId="961722181" sldId="280"/>
            <ac:grpSpMk id="155" creationId="{64174828-B47C-A7EE-352A-697232E5BAF6}"/>
          </ac:grpSpMkLst>
        </pc:grpChg>
        <pc:grpChg chg="add del mod">
          <ac:chgData name="Venkatasubramanian, Mani V." userId="fbe5ce37-0145-4c31-b84a-b36f8beac5f3" providerId="ADAL" clId="{70E7C85C-6787-4774-BDBB-94954F5F257D}" dt="2023-02-23T16:43:31.371" v="1772"/>
          <ac:grpSpMkLst>
            <pc:docMk/>
            <pc:sldMk cId="961722181" sldId="280"/>
            <ac:grpSpMk id="158" creationId="{9B3B6BEF-07C8-9253-3863-1130710AE1FA}"/>
          </ac:grpSpMkLst>
        </pc:grpChg>
        <pc:grpChg chg="add del mod">
          <ac:chgData name="Venkatasubramanian, Mani V." userId="fbe5ce37-0145-4c31-b84a-b36f8beac5f3" providerId="ADAL" clId="{70E7C85C-6787-4774-BDBB-94954F5F257D}" dt="2023-02-23T16:43:28.131" v="1770"/>
          <ac:grpSpMkLst>
            <pc:docMk/>
            <pc:sldMk cId="961722181" sldId="280"/>
            <ac:grpSpMk id="160" creationId="{A5C5EC82-DEAC-14C4-9174-FAFE7A5C6CEF}"/>
          </ac:grpSpMkLst>
        </pc:grpChg>
        <pc:grpChg chg="mod">
          <ac:chgData name="Venkatasubramanian, Mani V." userId="fbe5ce37-0145-4c31-b84a-b36f8beac5f3" providerId="ADAL" clId="{70E7C85C-6787-4774-BDBB-94954F5F257D}" dt="2023-02-23T16:43:27.421" v="1768"/>
          <ac:grpSpMkLst>
            <pc:docMk/>
            <pc:sldMk cId="961722181" sldId="280"/>
            <ac:grpSpMk id="162" creationId="{BD9DC7E8-3F30-EEDB-7591-EB233A483F60}"/>
          </ac:grpSpMkLst>
        </pc:grpChg>
        <pc:grpChg chg="mod">
          <ac:chgData name="Venkatasubramanian, Mani V." userId="fbe5ce37-0145-4c31-b84a-b36f8beac5f3" providerId="ADAL" clId="{70E7C85C-6787-4774-BDBB-94954F5F257D}" dt="2023-02-23T16:43:27.181" v="1766"/>
          <ac:grpSpMkLst>
            <pc:docMk/>
            <pc:sldMk cId="961722181" sldId="280"/>
            <ac:grpSpMk id="164" creationId="{7289B916-8602-DA27-FD45-3473AD098C2D}"/>
          </ac:grpSpMkLst>
        </pc:grpChg>
        <pc:grpChg chg="del mod">
          <ac:chgData name="Venkatasubramanian, Mani V." userId="fbe5ce37-0145-4c31-b84a-b36f8beac5f3" providerId="ADAL" clId="{70E7C85C-6787-4774-BDBB-94954F5F257D}" dt="2023-02-23T16:43:45.731" v="1779"/>
          <ac:grpSpMkLst>
            <pc:docMk/>
            <pc:sldMk cId="961722181" sldId="280"/>
            <ac:grpSpMk id="166" creationId="{3524B450-BC15-5073-EDA5-3BAEFD7199EB}"/>
          </ac:grpSpMkLst>
        </pc:grpChg>
        <pc:grpChg chg="del mod">
          <ac:chgData name="Venkatasubramanian, Mani V." userId="fbe5ce37-0145-4c31-b84a-b36f8beac5f3" providerId="ADAL" clId="{70E7C85C-6787-4774-BDBB-94954F5F257D}" dt="2023-02-23T16:49:01.390" v="1946"/>
          <ac:grpSpMkLst>
            <pc:docMk/>
            <pc:sldMk cId="961722181" sldId="280"/>
            <ac:grpSpMk id="169" creationId="{853003DC-5F79-E0E1-326B-BE6E4F1E3D3F}"/>
          </ac:grpSpMkLst>
        </pc:grpChg>
        <pc:grpChg chg="del mod">
          <ac:chgData name="Venkatasubramanian, Mani V." userId="fbe5ce37-0145-4c31-b84a-b36f8beac5f3" providerId="ADAL" clId="{70E7C85C-6787-4774-BDBB-94954F5F257D}" dt="2023-02-23T16:43:46.831" v="1782"/>
          <ac:grpSpMkLst>
            <pc:docMk/>
            <pc:sldMk cId="961722181" sldId="280"/>
            <ac:grpSpMk id="173" creationId="{A17C9C05-0E75-90BB-E49A-897ADE65532D}"/>
          </ac:grpSpMkLst>
        </pc:grpChg>
        <pc:grpChg chg="del mod">
          <ac:chgData name="Venkatasubramanian, Mani V." userId="fbe5ce37-0145-4c31-b84a-b36f8beac5f3" providerId="ADAL" clId="{70E7C85C-6787-4774-BDBB-94954F5F257D}" dt="2023-02-23T16:43:49.224" v="1786"/>
          <ac:grpSpMkLst>
            <pc:docMk/>
            <pc:sldMk cId="961722181" sldId="280"/>
            <ac:grpSpMk id="176" creationId="{C17D9D3D-C731-A965-E504-BEE745334BF1}"/>
          </ac:grpSpMkLst>
        </pc:grpChg>
        <pc:grpChg chg="del mod">
          <ac:chgData name="Venkatasubramanian, Mani V." userId="fbe5ce37-0145-4c31-b84a-b36f8beac5f3" providerId="ADAL" clId="{70E7C85C-6787-4774-BDBB-94954F5F257D}" dt="2023-02-23T16:44:01.981" v="1801"/>
          <ac:grpSpMkLst>
            <pc:docMk/>
            <pc:sldMk cId="961722181" sldId="280"/>
            <ac:grpSpMk id="180" creationId="{AAA8E74B-CB20-059B-A2AD-AAD83F8CB786}"/>
          </ac:grpSpMkLst>
        </pc:grpChg>
        <pc:grpChg chg="del mod">
          <ac:chgData name="Venkatasubramanian, Mani V." userId="fbe5ce37-0145-4c31-b84a-b36f8beac5f3" providerId="ADAL" clId="{70E7C85C-6787-4774-BDBB-94954F5F257D}" dt="2023-02-23T16:43:57.382" v="1793"/>
          <ac:grpSpMkLst>
            <pc:docMk/>
            <pc:sldMk cId="961722181" sldId="280"/>
            <ac:grpSpMk id="184" creationId="{74F5EA63-41C2-4AEF-C97B-E67713E65F7D}"/>
          </ac:grpSpMkLst>
        </pc:grpChg>
        <pc:grpChg chg="del mod">
          <ac:chgData name="Venkatasubramanian, Mani V." userId="fbe5ce37-0145-4c31-b84a-b36f8beac5f3" providerId="ADAL" clId="{70E7C85C-6787-4774-BDBB-94954F5F257D}" dt="2023-02-23T16:44:00.361" v="1798"/>
          <ac:grpSpMkLst>
            <pc:docMk/>
            <pc:sldMk cId="961722181" sldId="280"/>
            <ac:grpSpMk id="187" creationId="{46BC11C1-798D-774E-C0AF-799464CA5671}"/>
          </ac:grpSpMkLst>
        </pc:grpChg>
        <pc:grpChg chg="del mod">
          <ac:chgData name="Venkatasubramanian, Mani V." userId="fbe5ce37-0145-4c31-b84a-b36f8beac5f3" providerId="ADAL" clId="{70E7C85C-6787-4774-BDBB-94954F5F257D}" dt="2023-02-23T16:44:01.981" v="1801"/>
          <ac:grpSpMkLst>
            <pc:docMk/>
            <pc:sldMk cId="961722181" sldId="280"/>
            <ac:grpSpMk id="192" creationId="{C6026E06-2810-2A96-8889-26B6B1A98F68}"/>
          </ac:grpSpMkLst>
        </pc:grpChg>
        <pc:grpChg chg="del mod">
          <ac:chgData name="Venkatasubramanian, Mani V." userId="fbe5ce37-0145-4c31-b84a-b36f8beac5f3" providerId="ADAL" clId="{70E7C85C-6787-4774-BDBB-94954F5F257D}" dt="2023-02-23T16:44:29.193" v="1808"/>
          <ac:grpSpMkLst>
            <pc:docMk/>
            <pc:sldMk cId="961722181" sldId="280"/>
            <ac:grpSpMk id="195" creationId="{E96FFA26-65E8-DB41-06DB-31CB1412F365}"/>
          </ac:grpSpMkLst>
        </pc:grpChg>
        <pc:grpChg chg="del mod">
          <ac:chgData name="Venkatasubramanian, Mani V." userId="fbe5ce37-0145-4c31-b84a-b36f8beac5f3" providerId="ADAL" clId="{70E7C85C-6787-4774-BDBB-94954F5F257D}" dt="2023-02-23T16:44:29.193" v="1808"/>
          <ac:grpSpMkLst>
            <pc:docMk/>
            <pc:sldMk cId="961722181" sldId="280"/>
            <ac:grpSpMk id="198" creationId="{E98568F0-F86D-0D11-0FA4-2CE78D927D09}"/>
          </ac:grpSpMkLst>
        </pc:grpChg>
        <pc:grpChg chg="del mod">
          <ac:chgData name="Venkatasubramanian, Mani V." userId="fbe5ce37-0145-4c31-b84a-b36f8beac5f3" providerId="ADAL" clId="{70E7C85C-6787-4774-BDBB-94954F5F257D}" dt="2023-02-23T16:44:31.380" v="1810"/>
          <ac:grpSpMkLst>
            <pc:docMk/>
            <pc:sldMk cId="961722181" sldId="280"/>
            <ac:grpSpMk id="202" creationId="{85CAE5DD-3688-B18C-043A-2CA840308B48}"/>
          </ac:grpSpMkLst>
        </pc:grpChg>
        <pc:grpChg chg="del mod">
          <ac:chgData name="Venkatasubramanian, Mani V." userId="fbe5ce37-0145-4c31-b84a-b36f8beac5f3" providerId="ADAL" clId="{70E7C85C-6787-4774-BDBB-94954F5F257D}" dt="2023-02-23T16:45:38.190" v="1832"/>
          <ac:grpSpMkLst>
            <pc:docMk/>
            <pc:sldMk cId="961722181" sldId="280"/>
            <ac:grpSpMk id="204" creationId="{41C8F146-1E10-6625-1C03-9CB8546FC6DC}"/>
          </ac:grpSpMkLst>
        </pc:grpChg>
        <pc:grpChg chg="del mod">
          <ac:chgData name="Venkatasubramanian, Mani V." userId="fbe5ce37-0145-4c31-b84a-b36f8beac5f3" providerId="ADAL" clId="{70E7C85C-6787-4774-BDBB-94954F5F257D}" dt="2023-02-23T16:45:38.190" v="1832"/>
          <ac:grpSpMkLst>
            <pc:docMk/>
            <pc:sldMk cId="961722181" sldId="280"/>
            <ac:grpSpMk id="209" creationId="{A0166532-FE60-6BFC-AD02-435951BE6637}"/>
          </ac:grpSpMkLst>
        </pc:grpChg>
        <pc:grpChg chg="del mod">
          <ac:chgData name="Venkatasubramanian, Mani V." userId="fbe5ce37-0145-4c31-b84a-b36f8beac5f3" providerId="ADAL" clId="{70E7C85C-6787-4774-BDBB-94954F5F257D}" dt="2023-02-23T16:45:36.782" v="1829"/>
          <ac:grpSpMkLst>
            <pc:docMk/>
            <pc:sldMk cId="961722181" sldId="280"/>
            <ac:grpSpMk id="213" creationId="{1E3174D6-2522-22C1-8110-655F88B3EEFC}"/>
          </ac:grpSpMkLst>
        </pc:grpChg>
        <pc:grpChg chg="del mod">
          <ac:chgData name="Venkatasubramanian, Mani V." userId="fbe5ce37-0145-4c31-b84a-b36f8beac5f3" providerId="ADAL" clId="{70E7C85C-6787-4774-BDBB-94954F5F257D}" dt="2023-02-23T16:45:36.782" v="1829"/>
          <ac:grpSpMkLst>
            <pc:docMk/>
            <pc:sldMk cId="961722181" sldId="280"/>
            <ac:grpSpMk id="223" creationId="{5FBA7AAC-152B-B8EA-3BD8-7F8A23102BD6}"/>
          </ac:grpSpMkLst>
        </pc:grpChg>
        <pc:grpChg chg="del mod">
          <ac:chgData name="Venkatasubramanian, Mani V." userId="fbe5ce37-0145-4c31-b84a-b36f8beac5f3" providerId="ADAL" clId="{70E7C85C-6787-4774-BDBB-94954F5F257D}" dt="2023-02-23T16:45:38.190" v="1832"/>
          <ac:grpSpMkLst>
            <pc:docMk/>
            <pc:sldMk cId="961722181" sldId="280"/>
            <ac:grpSpMk id="224" creationId="{8EB0DF95-91D1-6AE7-AD4E-ADE2BD52F6D1}"/>
          </ac:grpSpMkLst>
        </pc:grpChg>
        <pc:grpChg chg="del mod">
          <ac:chgData name="Venkatasubramanian, Mani V." userId="fbe5ce37-0145-4c31-b84a-b36f8beac5f3" providerId="ADAL" clId="{70E7C85C-6787-4774-BDBB-94954F5F257D}" dt="2023-02-23T16:45:38.190" v="1832"/>
          <ac:grpSpMkLst>
            <pc:docMk/>
            <pc:sldMk cId="961722181" sldId="280"/>
            <ac:grpSpMk id="225" creationId="{7FC460EF-E50D-3479-19F3-5694A1DBDC2C}"/>
          </ac:grpSpMkLst>
        </pc:grpChg>
        <pc:grpChg chg="del mod">
          <ac:chgData name="Venkatasubramanian, Mani V." userId="fbe5ce37-0145-4c31-b84a-b36f8beac5f3" providerId="ADAL" clId="{70E7C85C-6787-4774-BDBB-94954F5F257D}" dt="2023-02-23T16:45:44.930" v="1836"/>
          <ac:grpSpMkLst>
            <pc:docMk/>
            <pc:sldMk cId="961722181" sldId="280"/>
            <ac:grpSpMk id="228" creationId="{B39B6899-420F-5B26-14A6-C08F94082411}"/>
          </ac:grpSpMkLst>
        </pc:grpChg>
        <pc:grpChg chg="del mod">
          <ac:chgData name="Venkatasubramanian, Mani V." userId="fbe5ce37-0145-4c31-b84a-b36f8beac5f3" providerId="ADAL" clId="{70E7C85C-6787-4774-BDBB-94954F5F257D}" dt="2023-02-23T16:46:00.640" v="1847"/>
          <ac:grpSpMkLst>
            <pc:docMk/>
            <pc:sldMk cId="961722181" sldId="280"/>
            <ac:grpSpMk id="232" creationId="{FA519C54-1E69-EB59-C6C5-F713BB06670D}"/>
          </ac:grpSpMkLst>
        </pc:grpChg>
        <pc:grpChg chg="del mod">
          <ac:chgData name="Venkatasubramanian, Mani V." userId="fbe5ce37-0145-4c31-b84a-b36f8beac5f3" providerId="ADAL" clId="{70E7C85C-6787-4774-BDBB-94954F5F257D}" dt="2023-02-23T16:46:02.618" v="1849"/>
          <ac:grpSpMkLst>
            <pc:docMk/>
            <pc:sldMk cId="961722181" sldId="280"/>
            <ac:grpSpMk id="243" creationId="{B17650EF-D5EC-C0B1-0B7B-00A332F8E6C5}"/>
          </ac:grpSpMkLst>
        </pc:grpChg>
        <pc:grpChg chg="del mod">
          <ac:chgData name="Venkatasubramanian, Mani V." userId="fbe5ce37-0145-4c31-b84a-b36f8beac5f3" providerId="ADAL" clId="{70E7C85C-6787-4774-BDBB-94954F5F257D}" dt="2023-02-23T16:46:28.667" v="1852"/>
          <ac:grpSpMkLst>
            <pc:docMk/>
            <pc:sldMk cId="961722181" sldId="280"/>
            <ac:grpSpMk id="245" creationId="{D2AA3413-7B94-A7FE-DD40-E9A27FBF808C}"/>
          </ac:grpSpMkLst>
        </pc:grpChg>
        <pc:grpChg chg="del mod">
          <ac:chgData name="Venkatasubramanian, Mani V." userId="fbe5ce37-0145-4c31-b84a-b36f8beac5f3" providerId="ADAL" clId="{70E7C85C-6787-4774-BDBB-94954F5F257D}" dt="2023-02-23T16:46:31.030" v="1856"/>
          <ac:grpSpMkLst>
            <pc:docMk/>
            <pc:sldMk cId="961722181" sldId="280"/>
            <ac:grpSpMk id="248" creationId="{F3B7F12F-0C97-8BA7-E51C-712E7D3879BA}"/>
          </ac:grpSpMkLst>
        </pc:grpChg>
        <pc:grpChg chg="add del mod">
          <ac:chgData name="Venkatasubramanian, Mani V." userId="fbe5ce37-0145-4c31-b84a-b36f8beac5f3" providerId="ADAL" clId="{70E7C85C-6787-4774-BDBB-94954F5F257D}" dt="2023-02-23T16:46:44.150" v="1870"/>
          <ac:grpSpMkLst>
            <pc:docMk/>
            <pc:sldMk cId="961722181" sldId="280"/>
            <ac:grpSpMk id="252" creationId="{6E393DB3-9F36-B33F-8905-AF671FDB6D67}"/>
          </ac:grpSpMkLst>
        </pc:grpChg>
        <pc:grpChg chg="add del mod">
          <ac:chgData name="Venkatasubramanian, Mani V." userId="fbe5ce37-0145-4c31-b84a-b36f8beac5f3" providerId="ADAL" clId="{70E7C85C-6787-4774-BDBB-94954F5F257D}" dt="2023-02-23T16:46:40.211" v="1866"/>
          <ac:grpSpMkLst>
            <pc:docMk/>
            <pc:sldMk cId="961722181" sldId="280"/>
            <ac:grpSpMk id="256" creationId="{D2493566-4BAD-A420-CE6E-6EB82BA4BE07}"/>
          </ac:grpSpMkLst>
        </pc:grpChg>
        <pc:grpChg chg="mod">
          <ac:chgData name="Venkatasubramanian, Mani V." userId="fbe5ce37-0145-4c31-b84a-b36f8beac5f3" providerId="ADAL" clId="{70E7C85C-6787-4774-BDBB-94954F5F257D}" dt="2023-02-23T16:46:39.933" v="1864"/>
          <ac:grpSpMkLst>
            <pc:docMk/>
            <pc:sldMk cId="961722181" sldId="280"/>
            <ac:grpSpMk id="258" creationId="{1B529AC5-9538-DCB1-8BBB-BD0A0C72C5DE}"/>
          </ac:grpSpMkLst>
        </pc:grpChg>
        <pc:grpChg chg="del mod">
          <ac:chgData name="Venkatasubramanian, Mani V." userId="fbe5ce37-0145-4c31-b84a-b36f8beac5f3" providerId="ADAL" clId="{70E7C85C-6787-4774-BDBB-94954F5F257D}" dt="2023-02-23T16:46:46.080" v="1872"/>
          <ac:grpSpMkLst>
            <pc:docMk/>
            <pc:sldMk cId="961722181" sldId="280"/>
            <ac:grpSpMk id="260" creationId="{487D0286-9D83-1306-E862-B7F9B1F28B69}"/>
          </ac:grpSpMkLst>
        </pc:grpChg>
        <pc:grpChg chg="del mod">
          <ac:chgData name="Venkatasubramanian, Mani V." userId="fbe5ce37-0145-4c31-b84a-b36f8beac5f3" providerId="ADAL" clId="{70E7C85C-6787-4774-BDBB-94954F5F257D}" dt="2023-02-23T16:46:48.975" v="1876"/>
          <ac:grpSpMkLst>
            <pc:docMk/>
            <pc:sldMk cId="961722181" sldId="280"/>
            <ac:grpSpMk id="262" creationId="{4B8E0CED-8EF5-9629-AD54-348E12A39DED}"/>
          </ac:grpSpMkLst>
        </pc:grpChg>
        <pc:grpChg chg="del mod">
          <ac:chgData name="Venkatasubramanian, Mani V." userId="fbe5ce37-0145-4c31-b84a-b36f8beac5f3" providerId="ADAL" clId="{70E7C85C-6787-4774-BDBB-94954F5F257D}" dt="2023-02-23T16:47:41.790" v="1894"/>
          <ac:grpSpMkLst>
            <pc:docMk/>
            <pc:sldMk cId="961722181" sldId="280"/>
            <ac:grpSpMk id="266" creationId="{A4B938E2-0C74-63FD-E084-C4E9C39DCAD0}"/>
          </ac:grpSpMkLst>
        </pc:grpChg>
        <pc:grpChg chg="del mod">
          <ac:chgData name="Venkatasubramanian, Mani V." userId="fbe5ce37-0145-4c31-b84a-b36f8beac5f3" providerId="ADAL" clId="{70E7C85C-6787-4774-BDBB-94954F5F257D}" dt="2023-02-23T16:47:16.165" v="1888"/>
          <ac:grpSpMkLst>
            <pc:docMk/>
            <pc:sldMk cId="961722181" sldId="280"/>
            <ac:grpSpMk id="271" creationId="{A862E872-449C-55C6-BADB-64A2AEC71EC3}"/>
          </ac:grpSpMkLst>
        </pc:grpChg>
        <pc:grpChg chg="del mod">
          <ac:chgData name="Venkatasubramanian, Mani V." userId="fbe5ce37-0145-4c31-b84a-b36f8beac5f3" providerId="ADAL" clId="{70E7C85C-6787-4774-BDBB-94954F5F257D}" dt="2023-02-23T16:47:16.682" v="1890"/>
          <ac:grpSpMkLst>
            <pc:docMk/>
            <pc:sldMk cId="961722181" sldId="280"/>
            <ac:grpSpMk id="278" creationId="{970CCE33-DE36-4237-8CBF-6F582275BD27}"/>
          </ac:grpSpMkLst>
        </pc:grpChg>
        <pc:grpChg chg="del mod">
          <ac:chgData name="Venkatasubramanian, Mani V." userId="fbe5ce37-0145-4c31-b84a-b36f8beac5f3" providerId="ADAL" clId="{70E7C85C-6787-4774-BDBB-94954F5F257D}" dt="2023-02-23T16:47:16.682" v="1890"/>
          <ac:grpSpMkLst>
            <pc:docMk/>
            <pc:sldMk cId="961722181" sldId="280"/>
            <ac:grpSpMk id="279" creationId="{5207227F-B336-B189-7D96-7871D58CBA16}"/>
          </ac:grpSpMkLst>
        </pc:grpChg>
        <pc:grpChg chg="del mod">
          <ac:chgData name="Venkatasubramanian, Mani V." userId="fbe5ce37-0145-4c31-b84a-b36f8beac5f3" providerId="ADAL" clId="{70E7C85C-6787-4774-BDBB-94954F5F257D}" dt="2023-02-23T16:48:08.196" v="1914"/>
          <ac:grpSpMkLst>
            <pc:docMk/>
            <pc:sldMk cId="961722181" sldId="280"/>
            <ac:grpSpMk id="281" creationId="{9C5479A3-F8A6-3FFE-00B0-4E30CFBFFFE0}"/>
          </ac:grpSpMkLst>
        </pc:grpChg>
        <pc:grpChg chg="del mod">
          <ac:chgData name="Venkatasubramanian, Mani V." userId="fbe5ce37-0145-4c31-b84a-b36f8beac5f3" providerId="ADAL" clId="{70E7C85C-6787-4774-BDBB-94954F5F257D}" dt="2023-02-23T16:47:54.100" v="1906"/>
          <ac:grpSpMkLst>
            <pc:docMk/>
            <pc:sldMk cId="961722181" sldId="280"/>
            <ac:grpSpMk id="285" creationId="{7429980A-66D9-1635-AB94-F648E1C0EC4D}"/>
          </ac:grpSpMkLst>
        </pc:grpChg>
        <pc:grpChg chg="del mod">
          <ac:chgData name="Venkatasubramanian, Mani V." userId="fbe5ce37-0145-4c31-b84a-b36f8beac5f3" providerId="ADAL" clId="{70E7C85C-6787-4774-BDBB-94954F5F257D}" dt="2023-02-23T16:47:47.214" v="1904"/>
          <ac:grpSpMkLst>
            <pc:docMk/>
            <pc:sldMk cId="961722181" sldId="280"/>
            <ac:grpSpMk id="295" creationId="{A31CE245-A968-9806-34A0-2B2F820A0519}"/>
          </ac:grpSpMkLst>
        </pc:grpChg>
        <pc:grpChg chg="del mod">
          <ac:chgData name="Venkatasubramanian, Mani V." userId="fbe5ce37-0145-4c31-b84a-b36f8beac5f3" providerId="ADAL" clId="{70E7C85C-6787-4774-BDBB-94954F5F257D}" dt="2023-02-23T16:47:54.100" v="1906"/>
          <ac:grpSpMkLst>
            <pc:docMk/>
            <pc:sldMk cId="961722181" sldId="280"/>
            <ac:grpSpMk id="296" creationId="{75186238-F2B3-E680-3E62-C137EE70ECFD}"/>
          </ac:grpSpMkLst>
        </pc:grpChg>
        <pc:grpChg chg="del mod">
          <ac:chgData name="Venkatasubramanian, Mani V." userId="fbe5ce37-0145-4c31-b84a-b36f8beac5f3" providerId="ADAL" clId="{70E7C85C-6787-4774-BDBB-94954F5F257D}" dt="2023-02-23T16:47:55.900" v="1909"/>
          <ac:grpSpMkLst>
            <pc:docMk/>
            <pc:sldMk cId="961722181" sldId="280"/>
            <ac:grpSpMk id="298" creationId="{E0722EC5-467A-3ABA-7F5D-D5214FF34193}"/>
          </ac:grpSpMkLst>
        </pc:grpChg>
        <pc:grpChg chg="del mod">
          <ac:chgData name="Venkatasubramanian, Mani V." userId="fbe5ce37-0145-4c31-b84a-b36f8beac5f3" providerId="ADAL" clId="{70E7C85C-6787-4774-BDBB-94954F5F257D}" dt="2023-02-23T16:47:57.650" v="1912"/>
          <ac:grpSpMkLst>
            <pc:docMk/>
            <pc:sldMk cId="961722181" sldId="280"/>
            <ac:grpSpMk id="301" creationId="{CF7EAAD1-A4F6-AB42-5124-A95FDA114CBD}"/>
          </ac:grpSpMkLst>
        </pc:grpChg>
        <pc:grpChg chg="del mod">
          <ac:chgData name="Venkatasubramanian, Mani V." userId="fbe5ce37-0145-4c31-b84a-b36f8beac5f3" providerId="ADAL" clId="{70E7C85C-6787-4774-BDBB-94954F5F257D}" dt="2023-02-23T16:48:35.143" v="1939"/>
          <ac:grpSpMkLst>
            <pc:docMk/>
            <pc:sldMk cId="961722181" sldId="280"/>
            <ac:grpSpMk id="304" creationId="{7B25EA1B-25CF-2D1D-68FB-BCD5F78A5137}"/>
          </ac:grpSpMkLst>
        </pc:grpChg>
        <pc:grpChg chg="del mod">
          <ac:chgData name="Venkatasubramanian, Mani V." userId="fbe5ce37-0145-4c31-b84a-b36f8beac5f3" providerId="ADAL" clId="{70E7C85C-6787-4774-BDBB-94954F5F257D}" dt="2023-02-23T16:48:11.842" v="1920"/>
          <ac:grpSpMkLst>
            <pc:docMk/>
            <pc:sldMk cId="961722181" sldId="280"/>
            <ac:grpSpMk id="306" creationId="{92F16BC0-48CC-BE8B-F1BD-183320FC2BB6}"/>
          </ac:grpSpMkLst>
        </pc:grpChg>
        <pc:grpChg chg="del mod">
          <ac:chgData name="Venkatasubramanian, Mani V." userId="fbe5ce37-0145-4c31-b84a-b36f8beac5f3" providerId="ADAL" clId="{70E7C85C-6787-4774-BDBB-94954F5F257D}" dt="2023-02-23T16:48:14.750" v="1922"/>
          <ac:grpSpMkLst>
            <pc:docMk/>
            <pc:sldMk cId="961722181" sldId="280"/>
            <ac:grpSpMk id="312" creationId="{01E54EBB-4C67-352A-3BEC-58F9E3F8FD24}"/>
          </ac:grpSpMkLst>
        </pc:grpChg>
        <pc:grpChg chg="del mod">
          <ac:chgData name="Venkatasubramanian, Mani V." userId="fbe5ce37-0145-4c31-b84a-b36f8beac5f3" providerId="ADAL" clId="{70E7C85C-6787-4774-BDBB-94954F5F257D}" dt="2023-02-23T16:48:31.050" v="1937"/>
          <ac:grpSpMkLst>
            <pc:docMk/>
            <pc:sldMk cId="961722181" sldId="280"/>
            <ac:grpSpMk id="314" creationId="{79657406-5DA5-1EB4-7086-2B4471679C95}"/>
          </ac:grpSpMkLst>
        </pc:grpChg>
        <pc:grpChg chg="del mod">
          <ac:chgData name="Venkatasubramanian, Mani V." userId="fbe5ce37-0145-4c31-b84a-b36f8beac5f3" providerId="ADAL" clId="{70E7C85C-6787-4774-BDBB-94954F5F257D}" dt="2023-02-23T16:48:35.143" v="1939"/>
          <ac:grpSpMkLst>
            <pc:docMk/>
            <pc:sldMk cId="961722181" sldId="280"/>
            <ac:grpSpMk id="317" creationId="{89703634-B2AE-AED6-5C28-C8958101156C}"/>
          </ac:grpSpMkLst>
        </pc:grpChg>
        <pc:grpChg chg="del mod">
          <ac:chgData name="Venkatasubramanian, Mani V." userId="fbe5ce37-0145-4c31-b84a-b36f8beac5f3" providerId="ADAL" clId="{70E7C85C-6787-4774-BDBB-94954F5F257D}" dt="2023-02-23T16:48:31.050" v="1937"/>
          <ac:grpSpMkLst>
            <pc:docMk/>
            <pc:sldMk cId="961722181" sldId="280"/>
            <ac:grpSpMk id="329" creationId="{5DDC8BD3-F45F-619F-0324-76651D8E1BD7}"/>
          </ac:grpSpMkLst>
        </pc:grpChg>
        <pc:grpChg chg="del mod">
          <ac:chgData name="Venkatasubramanian, Mani V." userId="fbe5ce37-0145-4c31-b84a-b36f8beac5f3" providerId="ADAL" clId="{70E7C85C-6787-4774-BDBB-94954F5F257D}" dt="2023-02-23T16:48:35.143" v="1939"/>
          <ac:grpSpMkLst>
            <pc:docMk/>
            <pc:sldMk cId="961722181" sldId="280"/>
            <ac:grpSpMk id="330" creationId="{F09D975B-DFA3-BCBD-314F-18EB14A75C82}"/>
          </ac:grpSpMkLst>
        </pc:grpChg>
        <pc:grpChg chg="del mod">
          <ac:chgData name="Venkatasubramanian, Mani V." userId="fbe5ce37-0145-4c31-b84a-b36f8beac5f3" providerId="ADAL" clId="{70E7C85C-6787-4774-BDBB-94954F5F257D}" dt="2023-02-23T16:48:52.703" v="1944"/>
          <ac:grpSpMkLst>
            <pc:docMk/>
            <pc:sldMk cId="961722181" sldId="280"/>
            <ac:grpSpMk id="332" creationId="{A0392E7A-1E21-E9F5-8795-C330E9A17C8D}"/>
          </ac:grpSpMkLst>
        </pc:grpChg>
        <pc:grpChg chg="del mod">
          <ac:chgData name="Venkatasubramanian, Mani V." userId="fbe5ce37-0145-4c31-b84a-b36f8beac5f3" providerId="ADAL" clId="{70E7C85C-6787-4774-BDBB-94954F5F257D}" dt="2023-02-23T16:49:01.390" v="1946"/>
          <ac:grpSpMkLst>
            <pc:docMk/>
            <pc:sldMk cId="961722181" sldId="280"/>
            <ac:grpSpMk id="337" creationId="{0060E996-FB6D-5E68-2829-75967E90AB9F}"/>
          </ac:grpSpMkLst>
        </pc:grpChg>
        <pc:grpChg chg="del mod">
          <ac:chgData name="Venkatasubramanian, Mani V." userId="fbe5ce37-0145-4c31-b84a-b36f8beac5f3" providerId="ADAL" clId="{70E7C85C-6787-4774-BDBB-94954F5F257D}" dt="2023-02-23T16:49:03.486" v="1950"/>
          <ac:grpSpMkLst>
            <pc:docMk/>
            <pc:sldMk cId="961722181" sldId="280"/>
            <ac:grpSpMk id="339" creationId="{D808ED4F-C0AB-0518-1334-B1A300478343}"/>
          </ac:grpSpMkLst>
        </pc:grpChg>
        <pc:grpChg chg="del mod">
          <ac:chgData name="Venkatasubramanian, Mani V." userId="fbe5ce37-0145-4c31-b84a-b36f8beac5f3" providerId="ADAL" clId="{70E7C85C-6787-4774-BDBB-94954F5F257D}" dt="2023-02-23T16:49:41.244" v="1968"/>
          <ac:grpSpMkLst>
            <pc:docMk/>
            <pc:sldMk cId="961722181" sldId="280"/>
            <ac:grpSpMk id="343" creationId="{1729B594-7F98-7F43-8F11-D6B15C07919E}"/>
          </ac:grpSpMkLst>
        </pc:grpChg>
        <pc:grpChg chg="del mod">
          <ac:chgData name="Venkatasubramanian, Mani V." userId="fbe5ce37-0145-4c31-b84a-b36f8beac5f3" providerId="ADAL" clId="{70E7C85C-6787-4774-BDBB-94954F5F257D}" dt="2023-02-23T16:51:03.259" v="1986"/>
          <ac:grpSpMkLst>
            <pc:docMk/>
            <pc:sldMk cId="961722181" sldId="280"/>
            <ac:grpSpMk id="361" creationId="{E917EE7F-FC34-BBB6-1F3D-0D372A72529F}"/>
          </ac:grpSpMkLst>
        </pc:grpChg>
        <pc:grpChg chg="del mod">
          <ac:chgData name="Venkatasubramanian, Mani V." userId="fbe5ce37-0145-4c31-b84a-b36f8beac5f3" providerId="ADAL" clId="{70E7C85C-6787-4774-BDBB-94954F5F257D}" dt="2023-02-23T16:51:03.259" v="1986"/>
          <ac:grpSpMkLst>
            <pc:docMk/>
            <pc:sldMk cId="961722181" sldId="280"/>
            <ac:grpSpMk id="365" creationId="{9370687A-FC3F-102D-1651-057E75335BEE}"/>
          </ac:grpSpMkLst>
        </pc:grpChg>
        <pc:grpChg chg="del mod">
          <ac:chgData name="Venkatasubramanian, Mani V." userId="fbe5ce37-0145-4c31-b84a-b36f8beac5f3" providerId="ADAL" clId="{70E7C85C-6787-4774-BDBB-94954F5F257D}" dt="2023-02-23T16:51:03.259" v="1986"/>
          <ac:grpSpMkLst>
            <pc:docMk/>
            <pc:sldMk cId="961722181" sldId="280"/>
            <ac:grpSpMk id="376" creationId="{ED8479A4-A951-B4E3-E928-ED32E7543CF7}"/>
          </ac:grpSpMkLst>
        </pc:grpChg>
        <pc:grpChg chg="del mod">
          <ac:chgData name="Venkatasubramanian, Mani V." userId="fbe5ce37-0145-4c31-b84a-b36f8beac5f3" providerId="ADAL" clId="{70E7C85C-6787-4774-BDBB-94954F5F257D}" dt="2023-02-23T16:51:21.799" v="1992"/>
          <ac:grpSpMkLst>
            <pc:docMk/>
            <pc:sldMk cId="961722181" sldId="280"/>
            <ac:grpSpMk id="379" creationId="{7F8D4BB7-E2D1-7804-78A1-A2BF0925B7FC}"/>
          </ac:grpSpMkLst>
        </pc:grpChg>
        <pc:grpChg chg="mod">
          <ac:chgData name="Venkatasubramanian, Mani V." userId="fbe5ce37-0145-4c31-b84a-b36f8beac5f3" providerId="ADAL" clId="{70E7C85C-6787-4774-BDBB-94954F5F257D}" dt="2023-02-23T16:51:21.799" v="1992"/>
          <ac:grpSpMkLst>
            <pc:docMk/>
            <pc:sldMk cId="961722181" sldId="280"/>
            <ac:grpSpMk id="385" creationId="{44E6659F-C37B-F821-72D0-8926ABF0947F}"/>
          </ac:grpSpMkLst>
        </pc:grpChg>
        <pc:grpChg chg="mod">
          <ac:chgData name="Venkatasubramanian, Mani V." userId="fbe5ce37-0145-4c31-b84a-b36f8beac5f3" providerId="ADAL" clId="{70E7C85C-6787-4774-BDBB-94954F5F257D}" dt="2023-02-23T16:52:40.659" v="2020"/>
          <ac:grpSpMkLst>
            <pc:docMk/>
            <pc:sldMk cId="961722181" sldId="280"/>
            <ac:grpSpMk id="413" creationId="{66C0C8D4-31A3-6564-F2A9-0F62EE76E05A}"/>
          </ac:grpSpMkLst>
        </pc:grpChg>
        <pc:grpChg chg="mod">
          <ac:chgData name="Venkatasubramanian, Mani V." userId="fbe5ce37-0145-4c31-b84a-b36f8beac5f3" providerId="ADAL" clId="{70E7C85C-6787-4774-BDBB-94954F5F257D}" dt="2023-02-23T16:52:40.659" v="2020"/>
          <ac:grpSpMkLst>
            <pc:docMk/>
            <pc:sldMk cId="961722181" sldId="280"/>
            <ac:grpSpMk id="414" creationId="{2D472CF5-41BD-76BD-5CDE-524A87775992}"/>
          </ac:grpSpMkLst>
        </pc:grp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2" creationId="{217576A2-D1A3-BB45-CFA2-409AC619D151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3" creationId="{21F4A997-6571-F181-245E-92ACB64F5AB6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43" creationId="{0646EBDB-2D65-608D-1B67-3C9D43B3312A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57" creationId="{85876553-89BE-E0F8-8CCE-DFA2DFDACB92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63" creationId="{AA888E8A-C286-377D-4893-00638EFB9EE6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66" creationId="{22694E52-942B-237D-0716-C85FF9B3E21E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71" creationId="{829174C2-5E7C-B468-D578-BED87D27F442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78" creationId="{5BB372EC-3DC1-B1E2-B59E-7FCFFBBB6E3F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88" creationId="{B64E5107-705F-442A-4176-ADD7F064CF86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89" creationId="{C94B7B17-9F82-2FCE-D896-E1B79D6FF97F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136" creationId="{35E1FDB8-8D06-F132-394D-D9F5CDD7C7C2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137" creationId="{8906966E-8561-7259-50D2-699A7B6528C1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139" creationId="{792E6DF3-CDD4-8D1C-747C-63B65A2081B5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140" creationId="{30564366-DD2D-2223-5390-47BFBD30E0F1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141" creationId="{F2EF9A9B-B71F-86C3-B38F-A12C90FFFF32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142" creationId="{6C9A5722-D1E3-D706-B391-D43C12E2CA92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143" creationId="{C599CC11-E2CF-53A8-C402-21BA913DC505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144" creationId="{AB05B3E5-F106-5D74-8912-D4BBB0701272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145" creationId="{3AC82D6C-E6FB-5811-DEBC-108453DA4BE8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146" creationId="{FBED64DE-4DB6-0197-458F-E6867DAFC632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147" creationId="{2B18572E-E853-B141-D11A-E0B38A284E08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148" creationId="{AB7D4A57-D4C7-58DB-C8E9-8B787BD07D61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149" creationId="{13AAA7E0-3657-DF7F-2B80-BC17B5254F75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150" creationId="{EFD75CC6-DDED-7C94-6B37-7091AF2263CD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151" creationId="{BEA82F69-1248-E81C-D4BC-46C03ED8EF24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153" creationId="{A3F6890E-B44C-BD30-8867-F3F7AD4A7990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154" creationId="{BDD5A8A2-71B4-A85E-F261-AE63DEC09DA6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156" creationId="{B45CEC39-8439-1271-3E0F-DEE32C4F2EE6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157" creationId="{8002FF88-3F77-C8F1-C49C-92DC5D97F577}"/>
          </ac:inkMkLst>
        </pc:inkChg>
        <pc:inkChg chg="add del mod">
          <ac:chgData name="Venkatasubramanian, Mani V." userId="fbe5ce37-0145-4c31-b84a-b36f8beac5f3" providerId="ADAL" clId="{70E7C85C-6787-4774-BDBB-94954F5F257D}" dt="2023-02-23T16:43:28.131" v="1770"/>
          <ac:inkMkLst>
            <pc:docMk/>
            <pc:sldMk cId="961722181" sldId="280"/>
            <ac:inkMk id="159" creationId="{76609C8D-8309-861B-1769-9B9341CD047E}"/>
          </ac:inkMkLst>
        </pc:inkChg>
        <pc:inkChg chg="add del mod">
          <ac:chgData name="Venkatasubramanian, Mani V." userId="fbe5ce37-0145-4c31-b84a-b36f8beac5f3" providerId="ADAL" clId="{70E7C85C-6787-4774-BDBB-94954F5F257D}" dt="2023-02-23T16:43:27.421" v="1768"/>
          <ac:inkMkLst>
            <pc:docMk/>
            <pc:sldMk cId="961722181" sldId="280"/>
            <ac:inkMk id="161" creationId="{B6079F47-07ED-780D-446D-30123250D12E}"/>
          </ac:inkMkLst>
        </pc:inkChg>
        <pc:inkChg chg="add del mod">
          <ac:chgData name="Venkatasubramanian, Mani V." userId="fbe5ce37-0145-4c31-b84a-b36f8beac5f3" providerId="ADAL" clId="{70E7C85C-6787-4774-BDBB-94954F5F257D}" dt="2023-02-23T16:43:27.181" v="1766"/>
          <ac:inkMkLst>
            <pc:docMk/>
            <pc:sldMk cId="961722181" sldId="280"/>
            <ac:inkMk id="163" creationId="{85E4D464-F8EF-A82B-6391-518D6AFD0F77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165" creationId="{49A45E0A-2279-6578-3E17-343653F23CB8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167" creationId="{9894CC96-8BA9-942C-EFF4-6948536C4368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168" creationId="{9D312098-DAAF-5A6D-B473-C4FBD4B591E9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170" creationId="{9A253E56-CC2C-513B-39B0-D0232A477CF7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171" creationId="{D49C57A3-0665-3D93-A5D7-F0302F5B97B0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172" creationId="{04C40E47-83AB-CFD4-8E75-7AA3B06F8E89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174" creationId="{208E6955-8DB9-3123-8A6D-ED690B14CA72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175" creationId="{B3F2D679-0E9A-70E3-3130-12372917D263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177" creationId="{04D12B47-0DFA-BA6A-F118-2C38947C9F49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178" creationId="{97C23FEF-B93F-270C-CA8F-200F6134BA1E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179" creationId="{5901C10A-56B5-36FF-A775-BFE93826DC1F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181" creationId="{ACBCF106-3827-4B3F-4CFB-A24B9496C9C1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182" creationId="{FB292AEC-2E7A-36E5-E5BC-F86F0CEEBD95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183" creationId="{0F6DC425-18FC-5DB9-950B-7132E04DEC0F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185" creationId="{16EDCFA9-AF04-6E13-CBC6-45D2967C0215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186" creationId="{E8035ED5-9AA9-DCD6-3284-462BF9477110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188" creationId="{B95A06E8-F2CB-507D-ED4A-F440F536B954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189" creationId="{5966FEB0-9A58-6DA8-F722-6495A8D03098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190" creationId="{CED8D2E2-973B-C834-862B-95E6986980C8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191" creationId="{EEC95B25-F313-9DD0-D1D6-34F59318B6F9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193" creationId="{A528BBFA-5FD9-EDEA-2547-E1AB9D0CF31E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194" creationId="{1300DC49-73DD-F296-D3FD-D74D78E92C27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196" creationId="{45BF7E80-F5BF-91BD-B831-7A67EFD5EC47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197" creationId="{634A5A19-ECD0-9B3D-6280-A1F13550CFEB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199" creationId="{29CDB04E-6F1F-697C-2351-5A7324271296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00" creationId="{60F9DE7E-5306-D41E-86B3-0C3AE42174FE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01" creationId="{5D3B6665-B105-5408-24F0-19D5BDF23A0F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03" creationId="{C2C96DDE-FF5E-683F-1B4A-2729ABE1CBCE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05" creationId="{78E97F17-1082-ADCA-7F24-1E8E38157721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06" creationId="{A5503D80-5F23-6961-7078-1753FFDEA4E2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07" creationId="{BB9A5D3C-A365-EF57-A470-638062DBF74D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08" creationId="{461179A5-C34C-9F64-2DB9-895821ADB9E4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10" creationId="{7D80AF61-BB0A-B1F7-B84D-E2B0FBDBEBAA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11" creationId="{839C0931-C73F-7D03-AD22-BDD819428D79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12" creationId="{7B3F3007-3A1E-5C3E-72CA-173EC38F25BB}"/>
          </ac:inkMkLst>
        </pc:inkChg>
        <pc:inkChg chg="add">
          <ac:chgData name="Venkatasubramanian, Mani V." userId="fbe5ce37-0145-4c31-b84a-b36f8beac5f3" providerId="ADAL" clId="{70E7C85C-6787-4774-BDBB-94954F5F257D}" dt="2023-02-23T16:45:10.054" v="1820" actId="9405"/>
          <ac:inkMkLst>
            <pc:docMk/>
            <pc:sldMk cId="961722181" sldId="280"/>
            <ac:inkMk id="214" creationId="{00ACC25A-7EA3-9CA4-EC4F-935F71B26BE3}"/>
          </ac:inkMkLst>
        </pc:inkChg>
        <pc:inkChg chg="add">
          <ac:chgData name="Venkatasubramanian, Mani V." userId="fbe5ce37-0145-4c31-b84a-b36f8beac5f3" providerId="ADAL" clId="{70E7C85C-6787-4774-BDBB-94954F5F257D}" dt="2023-02-23T16:45:24.346" v="1821" actId="9405"/>
          <ac:inkMkLst>
            <pc:docMk/>
            <pc:sldMk cId="961722181" sldId="280"/>
            <ac:inkMk id="215" creationId="{C83C91D6-6ADB-1086-AE30-39D7116D90D5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16" creationId="{377D2C5E-F9AE-59CE-3590-6AA7D016ACD9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17" creationId="{478930B6-4240-45C7-7F30-63DB6B8EFD37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18" creationId="{4F6B722A-4A4D-3EE3-D668-0ED216ACFDA1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19" creationId="{565DE348-CD9A-9159-D368-7A6067A125F9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20" creationId="{4D901ACA-1BC7-2ABD-11C9-E05261295CD7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21" creationId="{89531602-C9D2-C4F1-DF26-8A340BD5637E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22" creationId="{A5574AD9-617F-E5F2-8EC4-A5C4F4712C6F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26" creationId="{D28366EE-71CE-6A70-DE73-FF4A8554AB6C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27" creationId="{4C87C15E-51D3-2ADE-61FB-09F9D1CB8CA5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29" creationId="{C38B6B42-3FFA-CE46-F0E8-B4B55FF829C7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30" creationId="{26B4C3B0-3AFF-9D5A-0037-11C7751E883D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31" creationId="{797A65ED-5610-C9BC-3995-CACC39483449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33" creationId="{335CC73D-4401-4202-DD45-63DF1696DC32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34" creationId="{8DC9B88F-3D5B-E617-461F-63DC1A3D7148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35" creationId="{D5E6A662-3142-90B9-1B00-C69CF22EE8A7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36" creationId="{8C9B73D6-8B52-C866-0572-83B4BAF94FA4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37" creationId="{49C5FA70-483E-DDEE-7FA6-9E6F6D5C3C1D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38" creationId="{13D840CA-CBE8-5A0E-284C-C0BF04731EF4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39" creationId="{F98CEDB2-3665-ADE5-54D4-06BCAC57F3B6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40" creationId="{870ACBF9-7F88-0B13-C0C5-8310DC923D11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41" creationId="{DDC31D69-1FBF-B591-C1DC-2BD46FD2A5F4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42" creationId="{151D7328-C467-CD1A-6BB0-A179FF5F1470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44" creationId="{31FD44FB-EDFA-A536-B135-CD883317B666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46" creationId="{8C1D013C-6516-C91B-E9E1-F7525E696300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47" creationId="{92F778D4-4AC4-3D92-A903-50F7DDBEBDE7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49" creationId="{2C5BE71A-C4F7-B615-BABB-5B0E152E6BDC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50" creationId="{234271A8-4D20-D73F-E4F5-B280E49F3A81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51" creationId="{5D381EAC-1903-5084-A545-B0EEC1C8ECCB}"/>
          </ac:inkMkLst>
        </pc:inkChg>
        <pc:inkChg chg="add del mod">
          <ac:chgData name="Venkatasubramanian, Mani V." userId="fbe5ce37-0145-4c31-b84a-b36f8beac5f3" providerId="ADAL" clId="{70E7C85C-6787-4774-BDBB-94954F5F257D}" dt="2023-02-23T16:46:40.890" v="1868" actId="9405"/>
          <ac:inkMkLst>
            <pc:docMk/>
            <pc:sldMk cId="961722181" sldId="280"/>
            <ac:inkMk id="253" creationId="{8841E33E-D5D8-5A9B-60F5-C2C9ADD9CCB6}"/>
          </ac:inkMkLst>
        </pc:inkChg>
        <pc:inkChg chg="add del mod">
          <ac:chgData name="Venkatasubramanian, Mani V." userId="fbe5ce37-0145-4c31-b84a-b36f8beac5f3" providerId="ADAL" clId="{70E7C85C-6787-4774-BDBB-94954F5F257D}" dt="2023-02-23T16:46:40.521" v="1867" actId="9405"/>
          <ac:inkMkLst>
            <pc:docMk/>
            <pc:sldMk cId="961722181" sldId="280"/>
            <ac:inkMk id="254" creationId="{F871702E-29D6-C97A-C698-4D9CAA470EF4}"/>
          </ac:inkMkLst>
        </pc:inkChg>
        <pc:inkChg chg="add del mod">
          <ac:chgData name="Venkatasubramanian, Mani V." userId="fbe5ce37-0145-4c31-b84a-b36f8beac5f3" providerId="ADAL" clId="{70E7C85C-6787-4774-BDBB-94954F5F257D}" dt="2023-02-23T16:46:40.211" v="1866"/>
          <ac:inkMkLst>
            <pc:docMk/>
            <pc:sldMk cId="961722181" sldId="280"/>
            <ac:inkMk id="255" creationId="{FBCCFB76-A94A-8223-27D6-808309417943}"/>
          </ac:inkMkLst>
        </pc:inkChg>
        <pc:inkChg chg="add del mod">
          <ac:chgData name="Venkatasubramanian, Mani V." userId="fbe5ce37-0145-4c31-b84a-b36f8beac5f3" providerId="ADAL" clId="{70E7C85C-6787-4774-BDBB-94954F5F257D}" dt="2023-02-23T16:46:39.933" v="1864"/>
          <ac:inkMkLst>
            <pc:docMk/>
            <pc:sldMk cId="961722181" sldId="280"/>
            <ac:inkMk id="257" creationId="{6EA2C4E1-4782-3FE3-3C3B-3A0AB9F9B6B4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59" creationId="{40E8CBA5-31C2-8C6E-3CFE-B0935A1CD643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61" creationId="{6242320E-4133-AA9C-8F63-6E262060A7F9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63" creationId="{26C11C36-2BC3-6B9F-DAC9-A5822D9C6085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64" creationId="{CD2ABB68-1833-64A7-95FF-A7EBAD044210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65" creationId="{2782FB60-5265-8174-E905-B8D8FF8BBFD5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67" creationId="{AE6F6436-6DD9-6DD8-BCDC-1EC9161DA2F2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68" creationId="{3E854237-E2C9-C41B-4F84-C2F1406D14ED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69" creationId="{2FE54FE3-BEBA-D6B1-907E-35A0C0200C48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70" creationId="{8021280B-12A6-BE83-4775-5206CD250AFC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72" creationId="{8D9AAD32-C8E5-F25B-E606-024B0D55C0E4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73" creationId="{F52526F5-D646-0E01-D88F-3FB55F750581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74" creationId="{920DD078-D3CE-9450-047C-83B81627DF2E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75" creationId="{88BE8C90-E936-CEF9-2260-1A15D99CFD69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76" creationId="{173EA2CA-E021-98DE-4154-17882C69460F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77" creationId="{2916E4C8-BC17-A5CE-8209-C02302F466DA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80" creationId="{8F2CEC60-E047-5583-AFAB-1054812D312E}"/>
          </ac:inkMkLst>
        </pc:inkChg>
        <pc:inkChg chg="add">
          <ac:chgData name="Venkatasubramanian, Mani V." userId="fbe5ce37-0145-4c31-b84a-b36f8beac5f3" providerId="ADAL" clId="{70E7C85C-6787-4774-BDBB-94954F5F257D}" dt="2023-02-23T16:47:20.914" v="1891" actId="9405"/>
          <ac:inkMkLst>
            <pc:docMk/>
            <pc:sldMk cId="961722181" sldId="280"/>
            <ac:inkMk id="282" creationId="{7106D5D7-42BB-CA7D-6843-C18129D8AEC0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83" creationId="{4510D052-7A45-20E6-7DF1-5E6266F8B997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84" creationId="{5474E1C4-EE94-6C3B-D3D9-F4329D07CBDD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86" creationId="{E6198A04-291A-40B8-A3FA-D64EB918BE72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87" creationId="{62C2D426-A0C2-6FE4-7F53-59F603FFE919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88" creationId="{E57DC246-7D76-C219-D261-2655FB358B1F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89" creationId="{C42158E9-34D4-AED1-22BE-1CAC4470FF47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90" creationId="{1032E59F-D638-A751-1217-AF57B8509A66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91" creationId="{B8DBAC8B-1BAE-B0FE-FA32-F7A4B7508C7D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92" creationId="{616C1E9F-290F-D539-07E3-3A01C7A651F5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93" creationId="{B19768DA-5767-011D-9255-0A5E5F7C310E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94" creationId="{DECB2A26-B576-12E1-CC2E-DE46D9E65983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97" creationId="{0A6BED39-E6EB-C8C1-5735-66D2CCBE4F5B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299" creationId="{CD4F3F9F-F8FC-CBBF-4862-7424D0B5B7EA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00" creationId="{AF4162C6-D8D2-3595-94BD-F4DDB94B1BDD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02" creationId="{20B3DF76-19A3-8807-9AC4-709B31D2D3E5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03" creationId="{FFEFE578-FEEE-3C65-6B83-D383859B795E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05" creationId="{39CBA224-C661-33D6-B13E-7D83A818966B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07" creationId="{023E95A9-7CF2-BD79-EC50-4437946F5C32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08" creationId="{D2C0E1A9-1647-AA8D-76E0-6943EE4FC228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09" creationId="{43CE6F90-458E-7666-84A6-AE3A288B49DC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10" creationId="{123320B2-DD56-CAE2-5485-E91F293728E1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11" creationId="{709D3107-A77E-F3DB-080C-E1C50F35B9AE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13" creationId="{5FA2EFDC-A601-C377-8A6C-8735336044A1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15" creationId="{233A1806-0B70-E03F-578C-54CC84958C46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16" creationId="{87D56DBC-B1B2-961F-A9F3-4C354B069EA2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18" creationId="{21DB6D1F-9DC1-2B50-4AD6-063E0A0F89D3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19" creationId="{00EF050B-EFC0-2B93-CC22-516BD856E26B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20" creationId="{E9FD2A01-6495-B8AF-0E6F-67B7C5BE0996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21" creationId="{BC810768-98FA-30A3-15BA-E07B4A95B606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22" creationId="{302EB265-FD54-996A-6BFA-8E1E9BB6AA79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23" creationId="{8CF8C90B-85A7-D582-2DC1-2D84D731B92A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24" creationId="{9A4C5AC8-0690-2A97-9F09-4D38A183F1EB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25" creationId="{D4C499CF-FAD6-2CB6-7D8F-DE3258CD62A0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26" creationId="{C27ACF11-0744-6C85-43D6-CE946C90B647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27" creationId="{2056E6F1-242B-28CC-DA45-3E8F665CA22B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28" creationId="{25AED2AD-14C6-E26A-B429-FD0078411DAC}"/>
          </ac:inkMkLst>
        </pc:inkChg>
        <pc:inkChg chg="add mod">
          <ac:chgData name="Venkatasubramanian, Mani V." userId="fbe5ce37-0145-4c31-b84a-b36f8beac5f3" providerId="ADAL" clId="{70E7C85C-6787-4774-BDBB-94954F5F257D}" dt="2023-02-23T16:48:52.703" v="1944"/>
          <ac:inkMkLst>
            <pc:docMk/>
            <pc:sldMk cId="961722181" sldId="280"/>
            <ac:inkMk id="331" creationId="{336A5569-3AA4-A199-2F0F-711500EEDA68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33" creationId="{EAE2ED18-F8E6-60A9-1EA9-4334E39FE719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34" creationId="{1FD6B953-F5A2-5372-88A8-F850D5456C2C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35" creationId="{AECA2B08-1564-192B-B6C6-42D3F91F75AA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36" creationId="{806E6518-9202-5A85-63AC-7ED9E1DE9B43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38" creationId="{BB777CD5-2E75-09E8-498E-E4193F0E9985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40" creationId="{72466A5A-F1B3-1599-63E5-48EA66286C13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41" creationId="{E6E90F3A-0500-2BED-0E0F-63D4EE24B0CB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42" creationId="{EB24253C-5AA7-7A98-988E-2F5BFF6E16CE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44" creationId="{3C81F5E9-FEAE-BE5D-D00E-A94891450D56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45" creationId="{193724A8-B9FB-8EC0-8872-C8FE79F58434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46" creationId="{C75C9A5A-21DE-F527-032C-867DCDE9A3C0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47" creationId="{8A31EED5-0327-18AB-C1FA-8A0405679651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48" creationId="{3521B600-77C5-4AC3-3075-A27058BFC7C7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49" creationId="{B863BEBE-F1D6-E5E0-D11C-97B62EFE1506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50" creationId="{2C84A82E-787F-4263-3509-7E643AD69329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51" creationId="{EBFAA6B1-FCB7-6984-6182-E533E2473A60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52" creationId="{F4BC7E89-8092-AFDE-C1B0-949B03015031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53" creationId="{7CFC8FB9-7DEA-1AE0-DFA8-33D1A7381276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54" creationId="{04F91C77-A4DE-32C7-5CFA-58FECFCBA6DF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55" creationId="{24A7F503-E640-D136-1E82-42E4476D0D2A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56" creationId="{F8C89574-E726-5ED1-007D-F3075EC90D09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57" creationId="{8A1B3102-C676-477F-1841-83F4D1E9DA15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58" creationId="{A61E460B-66B4-DA6A-73CA-BCEF5B2E2AE4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59" creationId="{DF136AFE-F6FA-D5D2-8DFE-BBF5B2F65090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60" creationId="{18EBCCB8-380D-D987-96C7-52ECEB33F980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62" creationId="{C739EB37-E782-17E7-2759-B04A8173FFE9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63" creationId="{B8FFED4B-6BC0-4230-8CCD-6AD6E56EDDC6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64" creationId="{DC5CEC78-2ECE-B3F7-7681-33D4391FF16C}"/>
          </ac:inkMkLst>
        </pc:inkChg>
        <pc:inkChg chg="add">
          <ac:chgData name="Venkatasubramanian, Mani V." userId="fbe5ce37-0145-4c31-b84a-b36f8beac5f3" providerId="ADAL" clId="{70E7C85C-6787-4774-BDBB-94954F5F257D}" dt="2023-02-23T16:50:23.709" v="1973" actId="9405"/>
          <ac:inkMkLst>
            <pc:docMk/>
            <pc:sldMk cId="961722181" sldId="280"/>
            <ac:inkMk id="366" creationId="{BF1A340B-018A-BBB2-F8C8-21F3ECB50F4E}"/>
          </ac:inkMkLst>
        </pc:inkChg>
        <pc:inkChg chg="add">
          <ac:chgData name="Venkatasubramanian, Mani V." userId="fbe5ce37-0145-4c31-b84a-b36f8beac5f3" providerId="ADAL" clId="{70E7C85C-6787-4774-BDBB-94954F5F257D}" dt="2023-02-23T16:50:37.269" v="1974" actId="9405"/>
          <ac:inkMkLst>
            <pc:docMk/>
            <pc:sldMk cId="961722181" sldId="280"/>
            <ac:inkMk id="367" creationId="{4075A36D-D7E0-32A4-7E80-1F81286C07F4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68" creationId="{9FEE0A88-D1D8-45AC-35DF-C249FEE65682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69" creationId="{43161D66-3881-F899-1C11-58D46E775A35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70" creationId="{CB306F7B-A1CF-1ABD-3812-199C0FFA779C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71" creationId="{5A3F3104-180E-4A84-D7A6-77252EAB0898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72" creationId="{93CDF194-8311-DD78-F2B7-95FCF3EC5F48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73" creationId="{13A46E27-2A6A-B4FF-B4E1-E959BF874106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74" creationId="{D454B276-8EBD-AA01-82A1-EEE2D4E5C77B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75" creationId="{B4D5F523-B4F2-7231-143D-3913F97A15EB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77" creationId="{F4AF91D2-5D05-8875-7765-6510F5BF4ACD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78" creationId="{0F856449-366B-3889-685B-399072DAA498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80" creationId="{AD42845E-5636-E15C-DAF6-41D437B4B20B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81" creationId="{C48F90FC-D901-498B-0842-AAC63BED9BEE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82" creationId="{88E23C03-24DF-5E28-73D3-D21972E51B9E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83" creationId="{CEDB2746-656A-E2F5-2ACF-E84602B6FA70}"/>
          </ac:inkMkLst>
        </pc:inkChg>
        <pc:inkChg chg="add mod">
          <ac:chgData name="Venkatasubramanian, Mani V." userId="fbe5ce37-0145-4c31-b84a-b36f8beac5f3" providerId="ADAL" clId="{70E7C85C-6787-4774-BDBB-94954F5F257D}" dt="2023-02-23T16:51:21.799" v="1992"/>
          <ac:inkMkLst>
            <pc:docMk/>
            <pc:sldMk cId="961722181" sldId="280"/>
            <ac:inkMk id="384" creationId="{B51E303A-3051-E20B-E438-4CAC710019F9}"/>
          </ac:inkMkLst>
        </pc:inkChg>
        <pc:inkChg chg="add">
          <ac:chgData name="Venkatasubramanian, Mani V." userId="fbe5ce37-0145-4c31-b84a-b36f8beac5f3" providerId="ADAL" clId="{70E7C85C-6787-4774-BDBB-94954F5F257D}" dt="2023-02-23T16:51:21.879" v="1993" actId="9405"/>
          <ac:inkMkLst>
            <pc:docMk/>
            <pc:sldMk cId="961722181" sldId="280"/>
            <ac:inkMk id="386" creationId="{B13D60ED-84C5-0460-A999-1B53C74E22C5}"/>
          </ac:inkMkLst>
        </pc:inkChg>
        <pc:inkChg chg="add mod">
          <ac:chgData name="Venkatasubramanian, Mani V." userId="fbe5ce37-0145-4c31-b84a-b36f8beac5f3" providerId="ADAL" clId="{70E7C85C-6787-4774-BDBB-94954F5F257D}" dt="2023-02-23T16:52:40.659" v="2020"/>
          <ac:inkMkLst>
            <pc:docMk/>
            <pc:sldMk cId="961722181" sldId="280"/>
            <ac:inkMk id="387" creationId="{48880BFD-5417-7861-823C-E1688E95319B}"/>
          </ac:inkMkLst>
        </pc:inkChg>
        <pc:inkChg chg="add mod">
          <ac:chgData name="Venkatasubramanian, Mani V." userId="fbe5ce37-0145-4c31-b84a-b36f8beac5f3" providerId="ADAL" clId="{70E7C85C-6787-4774-BDBB-94954F5F257D}" dt="2023-02-23T16:52:40.659" v="2020"/>
          <ac:inkMkLst>
            <pc:docMk/>
            <pc:sldMk cId="961722181" sldId="280"/>
            <ac:inkMk id="388" creationId="{8E301EB2-C392-80E5-D27C-9E06D36BED91}"/>
          </ac:inkMkLst>
        </pc:inkChg>
        <pc:inkChg chg="add mod">
          <ac:chgData name="Venkatasubramanian, Mani V." userId="fbe5ce37-0145-4c31-b84a-b36f8beac5f3" providerId="ADAL" clId="{70E7C85C-6787-4774-BDBB-94954F5F257D}" dt="2023-02-23T16:52:40.659" v="2020"/>
          <ac:inkMkLst>
            <pc:docMk/>
            <pc:sldMk cId="961722181" sldId="280"/>
            <ac:inkMk id="389" creationId="{9B6365AB-94FD-196E-3AAD-9AF15FEDAD27}"/>
          </ac:inkMkLst>
        </pc:inkChg>
        <pc:inkChg chg="add mod">
          <ac:chgData name="Venkatasubramanian, Mani V." userId="fbe5ce37-0145-4c31-b84a-b36f8beac5f3" providerId="ADAL" clId="{70E7C85C-6787-4774-BDBB-94954F5F257D}" dt="2023-02-23T16:52:40.659" v="2020"/>
          <ac:inkMkLst>
            <pc:docMk/>
            <pc:sldMk cId="961722181" sldId="280"/>
            <ac:inkMk id="390" creationId="{0C871DD2-5E36-5F85-722F-54AAE20EE4C5}"/>
          </ac:inkMkLst>
        </pc:inkChg>
        <pc:inkChg chg="add mod">
          <ac:chgData name="Venkatasubramanian, Mani V." userId="fbe5ce37-0145-4c31-b84a-b36f8beac5f3" providerId="ADAL" clId="{70E7C85C-6787-4774-BDBB-94954F5F257D}" dt="2023-02-23T16:52:40.659" v="2020"/>
          <ac:inkMkLst>
            <pc:docMk/>
            <pc:sldMk cId="961722181" sldId="280"/>
            <ac:inkMk id="391" creationId="{3578E040-C7BD-BF89-1BCD-3A89AE240104}"/>
          </ac:inkMkLst>
        </pc:inkChg>
        <pc:inkChg chg="add mod">
          <ac:chgData name="Venkatasubramanian, Mani V." userId="fbe5ce37-0145-4c31-b84a-b36f8beac5f3" providerId="ADAL" clId="{70E7C85C-6787-4774-BDBB-94954F5F257D}" dt="2023-02-23T16:52:40.659" v="2020"/>
          <ac:inkMkLst>
            <pc:docMk/>
            <pc:sldMk cId="961722181" sldId="280"/>
            <ac:inkMk id="392" creationId="{AA28653A-52DC-19C9-DD63-44391D953B3F}"/>
          </ac:inkMkLst>
        </pc:inkChg>
        <pc:inkChg chg="add mod">
          <ac:chgData name="Venkatasubramanian, Mani V." userId="fbe5ce37-0145-4c31-b84a-b36f8beac5f3" providerId="ADAL" clId="{70E7C85C-6787-4774-BDBB-94954F5F257D}" dt="2023-02-23T16:52:40.659" v="2020"/>
          <ac:inkMkLst>
            <pc:docMk/>
            <pc:sldMk cId="961722181" sldId="280"/>
            <ac:inkMk id="393" creationId="{69FBDB1E-88D1-9A51-1466-51EF0B517EBC}"/>
          </ac:inkMkLst>
        </pc:inkChg>
        <pc:inkChg chg="add mod">
          <ac:chgData name="Venkatasubramanian, Mani V." userId="fbe5ce37-0145-4c31-b84a-b36f8beac5f3" providerId="ADAL" clId="{70E7C85C-6787-4774-BDBB-94954F5F257D}" dt="2023-02-23T16:52:40.659" v="2020"/>
          <ac:inkMkLst>
            <pc:docMk/>
            <pc:sldMk cId="961722181" sldId="280"/>
            <ac:inkMk id="394" creationId="{4DAA7FD3-0209-2A63-8B0E-41F03BC41DC8}"/>
          </ac:inkMkLst>
        </pc:inkChg>
        <pc:inkChg chg="add mod">
          <ac:chgData name="Venkatasubramanian, Mani V." userId="fbe5ce37-0145-4c31-b84a-b36f8beac5f3" providerId="ADAL" clId="{70E7C85C-6787-4774-BDBB-94954F5F257D}" dt="2023-02-23T16:52:40.659" v="2020"/>
          <ac:inkMkLst>
            <pc:docMk/>
            <pc:sldMk cId="961722181" sldId="280"/>
            <ac:inkMk id="395" creationId="{A1EFC1BA-327D-139D-B63C-DF644C684081}"/>
          </ac:inkMkLst>
        </pc:inkChg>
        <pc:inkChg chg="add mod">
          <ac:chgData name="Venkatasubramanian, Mani V." userId="fbe5ce37-0145-4c31-b84a-b36f8beac5f3" providerId="ADAL" clId="{70E7C85C-6787-4774-BDBB-94954F5F257D}" dt="2023-02-23T16:52:40.659" v="2020"/>
          <ac:inkMkLst>
            <pc:docMk/>
            <pc:sldMk cId="961722181" sldId="280"/>
            <ac:inkMk id="396" creationId="{54B9D819-C307-1D53-6E36-83039F6B2F7D}"/>
          </ac:inkMkLst>
        </pc:inkChg>
        <pc:inkChg chg="add mod">
          <ac:chgData name="Venkatasubramanian, Mani V." userId="fbe5ce37-0145-4c31-b84a-b36f8beac5f3" providerId="ADAL" clId="{70E7C85C-6787-4774-BDBB-94954F5F257D}" dt="2023-02-23T16:52:40.659" v="2020"/>
          <ac:inkMkLst>
            <pc:docMk/>
            <pc:sldMk cId="961722181" sldId="280"/>
            <ac:inkMk id="397" creationId="{020FCC58-BDF0-C544-77B4-C1EFF3C629B0}"/>
          </ac:inkMkLst>
        </pc:inkChg>
        <pc:inkChg chg="add mod">
          <ac:chgData name="Venkatasubramanian, Mani V." userId="fbe5ce37-0145-4c31-b84a-b36f8beac5f3" providerId="ADAL" clId="{70E7C85C-6787-4774-BDBB-94954F5F257D}" dt="2023-02-23T16:52:40.659" v="2020"/>
          <ac:inkMkLst>
            <pc:docMk/>
            <pc:sldMk cId="961722181" sldId="280"/>
            <ac:inkMk id="398" creationId="{6B3ECBCA-F39C-657C-2713-98010F773C6F}"/>
          </ac:inkMkLst>
        </pc:inkChg>
        <pc:inkChg chg="add mod">
          <ac:chgData name="Venkatasubramanian, Mani V." userId="fbe5ce37-0145-4c31-b84a-b36f8beac5f3" providerId="ADAL" clId="{70E7C85C-6787-4774-BDBB-94954F5F257D}" dt="2023-02-23T16:52:40.659" v="2020"/>
          <ac:inkMkLst>
            <pc:docMk/>
            <pc:sldMk cId="961722181" sldId="280"/>
            <ac:inkMk id="399" creationId="{765D5534-7C00-AFA1-B766-0F65FC8D1BBC}"/>
          </ac:inkMkLst>
        </pc:inkChg>
        <pc:inkChg chg="add mod">
          <ac:chgData name="Venkatasubramanian, Mani V." userId="fbe5ce37-0145-4c31-b84a-b36f8beac5f3" providerId="ADAL" clId="{70E7C85C-6787-4774-BDBB-94954F5F257D}" dt="2023-02-23T16:52:40.659" v="2020"/>
          <ac:inkMkLst>
            <pc:docMk/>
            <pc:sldMk cId="961722181" sldId="280"/>
            <ac:inkMk id="400" creationId="{62A82565-A4A3-573C-B93B-21FDAC7227CC}"/>
          </ac:inkMkLst>
        </pc:inkChg>
        <pc:inkChg chg="add mod">
          <ac:chgData name="Venkatasubramanian, Mani V." userId="fbe5ce37-0145-4c31-b84a-b36f8beac5f3" providerId="ADAL" clId="{70E7C85C-6787-4774-BDBB-94954F5F257D}" dt="2023-02-23T16:52:40.659" v="2020"/>
          <ac:inkMkLst>
            <pc:docMk/>
            <pc:sldMk cId="961722181" sldId="280"/>
            <ac:inkMk id="401" creationId="{F8B15A38-1A42-F369-D98B-B2AEC040B6C4}"/>
          </ac:inkMkLst>
        </pc:inkChg>
        <pc:inkChg chg="add mod">
          <ac:chgData name="Venkatasubramanian, Mani V." userId="fbe5ce37-0145-4c31-b84a-b36f8beac5f3" providerId="ADAL" clId="{70E7C85C-6787-4774-BDBB-94954F5F257D}" dt="2023-02-23T16:52:40.659" v="2020"/>
          <ac:inkMkLst>
            <pc:docMk/>
            <pc:sldMk cId="961722181" sldId="280"/>
            <ac:inkMk id="402" creationId="{5FA56B5D-F35D-C30F-24A4-0C018F727C00}"/>
          </ac:inkMkLst>
        </pc:inkChg>
        <pc:inkChg chg="add mod">
          <ac:chgData name="Venkatasubramanian, Mani V." userId="fbe5ce37-0145-4c31-b84a-b36f8beac5f3" providerId="ADAL" clId="{70E7C85C-6787-4774-BDBB-94954F5F257D}" dt="2023-02-23T16:52:40.659" v="2020"/>
          <ac:inkMkLst>
            <pc:docMk/>
            <pc:sldMk cId="961722181" sldId="280"/>
            <ac:inkMk id="403" creationId="{00199B8E-BDF5-FA52-2A22-6115C158ED34}"/>
          </ac:inkMkLst>
        </pc:inkChg>
        <pc:inkChg chg="add mod">
          <ac:chgData name="Venkatasubramanian, Mani V." userId="fbe5ce37-0145-4c31-b84a-b36f8beac5f3" providerId="ADAL" clId="{70E7C85C-6787-4774-BDBB-94954F5F257D}" dt="2023-02-23T16:52:40.659" v="2020"/>
          <ac:inkMkLst>
            <pc:docMk/>
            <pc:sldMk cId="961722181" sldId="280"/>
            <ac:inkMk id="404" creationId="{99EE95A3-19E2-9486-3D76-61A25156CC15}"/>
          </ac:inkMkLst>
        </pc:inkChg>
        <pc:inkChg chg="add mod">
          <ac:chgData name="Venkatasubramanian, Mani V." userId="fbe5ce37-0145-4c31-b84a-b36f8beac5f3" providerId="ADAL" clId="{70E7C85C-6787-4774-BDBB-94954F5F257D}" dt="2023-02-23T16:52:40.659" v="2020"/>
          <ac:inkMkLst>
            <pc:docMk/>
            <pc:sldMk cId="961722181" sldId="280"/>
            <ac:inkMk id="405" creationId="{A5561138-4E87-8DA5-DF51-10F1825B2A0F}"/>
          </ac:inkMkLst>
        </pc:inkChg>
        <pc:inkChg chg="add mod">
          <ac:chgData name="Venkatasubramanian, Mani V." userId="fbe5ce37-0145-4c31-b84a-b36f8beac5f3" providerId="ADAL" clId="{70E7C85C-6787-4774-BDBB-94954F5F257D}" dt="2023-02-23T16:52:40.659" v="2020"/>
          <ac:inkMkLst>
            <pc:docMk/>
            <pc:sldMk cId="961722181" sldId="280"/>
            <ac:inkMk id="406" creationId="{9BA6D3F6-95BF-F8A8-E947-0DEEEFBFE4C5}"/>
          </ac:inkMkLst>
        </pc:inkChg>
        <pc:inkChg chg="add mod">
          <ac:chgData name="Venkatasubramanian, Mani V." userId="fbe5ce37-0145-4c31-b84a-b36f8beac5f3" providerId="ADAL" clId="{70E7C85C-6787-4774-BDBB-94954F5F257D}" dt="2023-02-23T16:52:40.659" v="2020"/>
          <ac:inkMkLst>
            <pc:docMk/>
            <pc:sldMk cId="961722181" sldId="280"/>
            <ac:inkMk id="407" creationId="{E2C566CA-08CE-0606-FD65-0BFDC970B933}"/>
          </ac:inkMkLst>
        </pc:inkChg>
        <pc:inkChg chg="add mod">
          <ac:chgData name="Venkatasubramanian, Mani V." userId="fbe5ce37-0145-4c31-b84a-b36f8beac5f3" providerId="ADAL" clId="{70E7C85C-6787-4774-BDBB-94954F5F257D}" dt="2023-02-23T16:52:40.659" v="2020"/>
          <ac:inkMkLst>
            <pc:docMk/>
            <pc:sldMk cId="961722181" sldId="280"/>
            <ac:inkMk id="408" creationId="{3CCEEBBA-1B41-2B84-DD77-354FADC47D4A}"/>
          </ac:inkMkLst>
        </pc:inkChg>
        <pc:inkChg chg="add mod">
          <ac:chgData name="Venkatasubramanian, Mani V." userId="fbe5ce37-0145-4c31-b84a-b36f8beac5f3" providerId="ADAL" clId="{70E7C85C-6787-4774-BDBB-94954F5F257D}" dt="2023-02-23T16:52:40.659" v="2020"/>
          <ac:inkMkLst>
            <pc:docMk/>
            <pc:sldMk cId="961722181" sldId="280"/>
            <ac:inkMk id="409" creationId="{1EEBA022-6F1A-9CE6-CBAE-EC88AC99BC14}"/>
          </ac:inkMkLst>
        </pc:inkChg>
        <pc:inkChg chg="add mod">
          <ac:chgData name="Venkatasubramanian, Mani V." userId="fbe5ce37-0145-4c31-b84a-b36f8beac5f3" providerId="ADAL" clId="{70E7C85C-6787-4774-BDBB-94954F5F257D}" dt="2023-02-23T16:52:40.659" v="2020"/>
          <ac:inkMkLst>
            <pc:docMk/>
            <pc:sldMk cId="961722181" sldId="280"/>
            <ac:inkMk id="410" creationId="{376B74D2-960D-88AE-5432-FB408C633BDB}"/>
          </ac:inkMkLst>
        </pc:inkChg>
        <pc:inkChg chg="add mod">
          <ac:chgData name="Venkatasubramanian, Mani V." userId="fbe5ce37-0145-4c31-b84a-b36f8beac5f3" providerId="ADAL" clId="{70E7C85C-6787-4774-BDBB-94954F5F257D}" dt="2023-02-23T16:52:40.659" v="2020"/>
          <ac:inkMkLst>
            <pc:docMk/>
            <pc:sldMk cId="961722181" sldId="280"/>
            <ac:inkMk id="411" creationId="{C1B14662-9238-361A-31A2-B48D81F78DEE}"/>
          </ac:inkMkLst>
        </pc:inkChg>
        <pc:inkChg chg="add mod">
          <ac:chgData name="Venkatasubramanian, Mani V." userId="fbe5ce37-0145-4c31-b84a-b36f8beac5f3" providerId="ADAL" clId="{70E7C85C-6787-4774-BDBB-94954F5F257D}" dt="2023-02-23T16:52:40.659" v="2020"/>
          <ac:inkMkLst>
            <pc:docMk/>
            <pc:sldMk cId="961722181" sldId="280"/>
            <ac:inkMk id="412" creationId="{BD61016C-FDF1-84C3-D87A-A27D196EB7A5}"/>
          </ac:inkMkLst>
        </pc:inkChg>
      </pc:sldChg>
      <pc:sldChg chg="delSp add del mod">
        <pc:chgData name="Venkatasubramanian, Mani V." userId="fbe5ce37-0145-4c31-b84a-b36f8beac5f3" providerId="ADAL" clId="{70E7C85C-6787-4774-BDBB-94954F5F257D}" dt="2023-02-25T03:07:27.864" v="2258" actId="2696"/>
        <pc:sldMkLst>
          <pc:docMk/>
          <pc:sldMk cId="1882423756" sldId="281"/>
        </pc:sldMkLst>
        <pc:grpChg chg="del">
          <ac:chgData name="Venkatasubramanian, Mani V." userId="fbe5ce37-0145-4c31-b84a-b36f8beac5f3" providerId="ADAL" clId="{70E7C85C-6787-4774-BDBB-94954F5F257D}" dt="2023-02-23T15:43:13.290" v="12" actId="478"/>
          <ac:grpSpMkLst>
            <pc:docMk/>
            <pc:sldMk cId="1882423756" sldId="281"/>
            <ac:grpSpMk id="191" creationId="{0C708375-5CA3-3207-2E7C-931D2A95C74C}"/>
          </ac:grpSpMkLst>
        </pc:grp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2" creationId="{0655D4BA-B1A5-E39F-58E5-231E62936D8D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3" creationId="{574129BB-CC9A-923C-9522-97DA94F1FB7E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5" creationId="{5705524D-F58B-1840-90BC-D1D5B2E89BCC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6" creationId="{7B47C4BA-1CA1-0D85-C18B-5999F7274E62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7" creationId="{4BDD186F-94C4-6845-BCA2-AA1C94B7624E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8" creationId="{887AD87D-21F6-469D-4493-B167D20E59B0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9" creationId="{7AB4242C-0EA2-81F1-D9D0-77EC10BFBFAA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1" creationId="{8DDDA99E-2EA0-6ED0-707E-3F704438B2E4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2" creationId="{23BB11B6-514A-2CFE-14DC-8E6473F22FFA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3" creationId="{25FD8745-7E3C-EA61-2E8F-3160577807B1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4" creationId="{86B23CCF-2429-8368-1646-F66E8E0E2A0A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5" creationId="{06B51606-A138-8F61-099F-CE1463C43DCD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6" creationId="{D8282178-F084-904D-0595-2F3F122B3CAB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47" creationId="{304AFF96-15A5-07D8-E087-F4C7D8A54E0C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48" creationId="{0C9BE92E-A7E0-E3C9-8090-870088F70A94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77" creationId="{5BCF1FF9-7FF0-BC0F-9AFC-E156D1904DD9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78" creationId="{E669EDE4-A9C8-2EA6-8E06-FD0348C10561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79" creationId="{84FF0CA3-2C6E-34C0-2DEA-BD77CFEB01AE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80" creationId="{688AE49C-9818-4B3F-5A31-506C9326D98A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81" creationId="{AB138F64-0CEB-3665-C731-1B4B3EF7D9A3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82" creationId="{4F96A394-FA6E-FFCC-56CB-4E0A1E9814D0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83" creationId="{C2D2CFE3-BABB-7934-0457-A8617778FD56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92" creationId="{A53010F8-26D4-CE7B-A7D4-04236DBED1A5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93" creationId="{4D34D926-5988-A7A0-630A-4EDBBC5A1771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94" creationId="{A31E7F6C-5FC6-72F2-A113-D8462EFF4E57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95" creationId="{5A426FA3-5A85-FED0-5309-5B8A353002DD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96" creationId="{3DFCAC08-858F-2FF8-EB87-408B96E5C8A6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97" creationId="{30570F0F-0E6C-CBF8-E3EC-D58CE8EA7CD2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98" creationId="{625D2885-1E56-2903-1F8F-39FEBC6620D9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99" creationId="{47DD0CB0-ABF4-1D6F-B884-5A98761AB3A4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00" creationId="{8459BE59-D14F-9E10-5AB2-571C4B1A21E9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01" creationId="{8286D199-404A-2F07-DCB6-17824F7261BE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04" creationId="{17EAA968-CD3C-7332-ADA4-7DB4BF37C737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05" creationId="{97E856B5-5901-B035-01F8-D6C54E1D1F3B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06" creationId="{A677BC4B-B229-3491-E8D5-25F86452B87F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07" creationId="{BE4C92A2-AB43-D899-4AED-7B68122698E7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09" creationId="{E37C4AE8-BA82-7E70-6846-FB27B9105401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10" creationId="{D1AE0A62-1BC7-9791-3C45-5D872FD9E177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11" creationId="{8BF39F14-C5DF-2DB6-10A9-E3485E2EC561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12" creationId="{D3C74295-60C6-598A-5FA0-5F911714586D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14" creationId="{E3A21CEF-0D29-6F21-6A99-F38333573B2C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15" creationId="{1BDC7056-D26B-21E0-38FF-8D1A4008AB2B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16" creationId="{6E06FC63-E163-CE6D-5276-DB78B0F4DAA7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17" creationId="{F34122D5-0C1C-046B-B690-369AADC3F77F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18" creationId="{6B279CE8-D857-6777-2F15-48C6E01052E1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19" creationId="{12CC53AB-3F5F-B242-1E5B-CBE3ABFBD083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20" creationId="{8CC87CB4-D950-D365-91E3-3CF0396D76CF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21" creationId="{3F2E849E-A1E2-4C7E-5FD7-6622EC72DD20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24" creationId="{BB31DE11-15C4-9769-F4E7-51A6439EEEC6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25" creationId="{0E698339-282C-079C-10C8-457999D2618C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26" creationId="{4C6346DC-C499-E5B6-E80C-034A38E96416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27" creationId="{C38E4916-0CE7-4023-2633-40FCA16115C5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28" creationId="{FC69A2FA-D7BF-A39E-7832-405D4D2A38F1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29" creationId="{DA86EE10-010F-6CF7-8373-176FC8514C1C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32" creationId="{B18D8FD9-D9B4-2A80-BC23-BDF361AACB54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33" creationId="{56770851-4061-5784-C98A-B1C222936F64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34" creationId="{633D2F2E-B3CD-53C3-25D9-18A42FAAC207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36" creationId="{2CB046DF-A8AD-6674-85F6-EE901154E9FF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37" creationId="{2A5B1BA6-76E8-BDA9-3AD3-FD0812E35A9E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39" creationId="{374B430D-BD13-AEFB-1E16-5D0665F22088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40" creationId="{46F43F95-7238-C9E5-EA86-92BB929E9663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41" creationId="{61B831F0-E815-E7D5-6FCA-90F4E258B7D3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42" creationId="{967CCD79-5617-52CC-5138-EE2CD2631990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43" creationId="{01E972B4-9ECE-3C0E-7E72-B7BACAB8940D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44" creationId="{899FF22E-2B3B-47A5-FDA7-22619C53322D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46" creationId="{35C1A930-BFBE-5E20-1D93-5B1C260B7D18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47" creationId="{044DF1CC-0CD2-7B54-421F-647F440EFA19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48" creationId="{802ED245-52FA-0D2C-EF32-B76A5E6A2604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49" creationId="{2A3C54C6-D1C6-3931-DF58-AF42EDD011D1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50" creationId="{FF8F98C5-7A27-B995-52EB-EC4217B2B60D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51" creationId="{8B807825-9D46-4F26-FF8B-3B58A3C7ED5F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52" creationId="{55038800-44FE-CE0F-F579-8CE8BD9729AF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54" creationId="{2D19CD40-1449-B918-4DAD-D0A9E7832932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55" creationId="{85CDC5CE-EA10-B409-9B31-A554DEAE3F7E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56" creationId="{49B5BA8D-2178-BAD2-8EFB-C1143172429F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57" creationId="{C0E7F4D1-39EC-F2D0-03C0-954E7F070BB3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58" creationId="{332D3228-0B05-FCC0-F84E-0190816DC668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59" creationId="{21A0FFD4-A533-48D1-A104-764FB77EFC4C}"/>
          </ac:inkMkLst>
        </pc:inkChg>
        <pc:inkChg chg="del">
          <ac:chgData name="Venkatasubramanian, Mani V." userId="fbe5ce37-0145-4c31-b84a-b36f8beac5f3" providerId="ADAL" clId="{70E7C85C-6787-4774-BDBB-94954F5F257D}" dt="2023-02-23T15:43:13.290" v="12" actId="478"/>
          <ac:inkMkLst>
            <pc:docMk/>
            <pc:sldMk cId="1882423756" sldId="281"/>
            <ac:inkMk id="160" creationId="{30F45EE3-0032-9903-359E-0AF3E9A16199}"/>
          </ac:inkMkLst>
        </pc:inkChg>
      </pc:sldChg>
      <pc:sldChg chg="delSp add del mod">
        <pc:chgData name="Venkatasubramanian, Mani V." userId="fbe5ce37-0145-4c31-b84a-b36f8beac5f3" providerId="ADAL" clId="{70E7C85C-6787-4774-BDBB-94954F5F257D}" dt="2023-02-25T03:07:31.349" v="2259" actId="2696"/>
        <pc:sldMkLst>
          <pc:docMk/>
          <pc:sldMk cId="520309778" sldId="282"/>
        </pc:sldMkLst>
        <pc:grpChg chg="del">
          <ac:chgData name="Venkatasubramanian, Mani V." userId="fbe5ce37-0145-4c31-b84a-b36f8beac5f3" providerId="ADAL" clId="{70E7C85C-6787-4774-BDBB-94954F5F257D}" dt="2023-02-23T15:43:29.462" v="17" actId="478"/>
          <ac:grpSpMkLst>
            <pc:docMk/>
            <pc:sldMk cId="520309778" sldId="282"/>
            <ac:grpSpMk id="34" creationId="{39431F56-75C5-0398-C1B5-D55575A76157}"/>
          </ac:grpSpMkLst>
        </pc:grpChg>
        <pc:grpChg chg="del">
          <ac:chgData name="Venkatasubramanian, Mani V." userId="fbe5ce37-0145-4c31-b84a-b36f8beac5f3" providerId="ADAL" clId="{70E7C85C-6787-4774-BDBB-94954F5F257D}" dt="2023-02-23T15:43:29.462" v="17" actId="478"/>
          <ac:grpSpMkLst>
            <pc:docMk/>
            <pc:sldMk cId="520309778" sldId="282"/>
            <ac:grpSpMk id="83" creationId="{4802A366-D62F-2386-F6C9-C99A55B10D8D}"/>
          </ac:grpSpMkLst>
        </pc:grpChg>
        <pc:grpChg chg="del">
          <ac:chgData name="Venkatasubramanian, Mani V." userId="fbe5ce37-0145-4c31-b84a-b36f8beac5f3" providerId="ADAL" clId="{70E7C85C-6787-4774-BDBB-94954F5F257D}" dt="2023-02-23T15:43:29.462" v="17" actId="478"/>
          <ac:grpSpMkLst>
            <pc:docMk/>
            <pc:sldMk cId="520309778" sldId="282"/>
            <ac:grpSpMk id="141" creationId="{6D229A33-B4EE-A8CD-897D-D4D8C9E5F4AC}"/>
          </ac:grpSpMkLst>
        </pc:grpChg>
        <pc:grpChg chg="del">
          <ac:chgData name="Venkatasubramanian, Mani V." userId="fbe5ce37-0145-4c31-b84a-b36f8beac5f3" providerId="ADAL" clId="{70E7C85C-6787-4774-BDBB-94954F5F257D}" dt="2023-02-23T15:43:29.462" v="17" actId="478"/>
          <ac:grpSpMkLst>
            <pc:docMk/>
            <pc:sldMk cId="520309778" sldId="282"/>
            <ac:grpSpMk id="163" creationId="{253DA01C-DF7C-69EE-9D64-724D372566DC}"/>
          </ac:grpSpMkLst>
        </pc:grpChg>
        <pc:grpChg chg="del">
          <ac:chgData name="Venkatasubramanian, Mani V." userId="fbe5ce37-0145-4c31-b84a-b36f8beac5f3" providerId="ADAL" clId="{70E7C85C-6787-4774-BDBB-94954F5F257D}" dt="2023-02-23T15:43:29.462" v="17" actId="478"/>
          <ac:grpSpMkLst>
            <pc:docMk/>
            <pc:sldMk cId="520309778" sldId="282"/>
            <ac:grpSpMk id="173" creationId="{3A8D0AFF-4D9C-9682-6960-7BEEF9EF9753}"/>
          </ac:grpSpMkLst>
        </pc:grp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16" creationId="{A0DE09E8-0AC8-33B6-8DCB-C5AF35C2B5B5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19" creationId="{F4EE15EA-F42F-7436-DE83-406BBD630858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20" creationId="{5BAED8FB-AF49-2C16-A507-4060446E19D5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21" creationId="{FE16CA41-6414-8BDE-B9F7-D7DF7F647BA5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22" creationId="{FD2DAC4B-BAD4-7BBE-F8CE-B9AB3A97CFA7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23" creationId="{93B369C1-A818-CB75-400A-905BD6CE0AD1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24" creationId="{D22BD809-D404-EB18-FC57-DC60FBFEE698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25" creationId="{67ACC6B9-DBBA-700B-213F-F03874303A6B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26" creationId="{D1990304-69BA-191E-026F-CBA0749F185E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27" creationId="{565EE8B5-F281-0292-5E80-BCC8B5C3D5AC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28" creationId="{9C233CE6-859D-E1F3-01F7-598964EEDE62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29" creationId="{3EAFF1C8-B5A2-2CB2-3637-0C4404B828DC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30" creationId="{81EBB069-0A6F-F710-E708-20D1DF5CFD5D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31" creationId="{175C55A2-C082-F25A-AAAB-BA6D751AE6DD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32" creationId="{B7F5FA3F-A9AE-1DC5-3F5D-4A47864A00DF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35" creationId="{1C239C96-94A0-7282-9278-7A6255942FBE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36" creationId="{56ACAA1E-6295-3698-DA27-C4C266D3967B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38" creationId="{A15714A1-16DA-A96A-9EF9-0C19C53D69DD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39" creationId="{075E325C-1601-A2B2-A867-77F7BB118919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40" creationId="{2760B39C-A1AF-5214-341B-5056A49D4E27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41" creationId="{1B20A1FE-044B-0B9E-331A-0E521410EA0A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42" creationId="{CD3D518C-794C-B3CA-9443-F1F8705EB40F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43" creationId="{8704D72D-345D-5BBB-2E31-9FFA3F8F5D80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44" creationId="{25E7CAE2-FB66-CCC5-831F-09FC0B9865AE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45" creationId="{E3992258-B243-F141-3627-B6330F31FC7D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46" creationId="{48B88139-0B22-907C-C7DA-EDA1CEFD5EDD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47" creationId="{6C36ADBB-C4DC-AA15-3050-AF986F3B06F0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49" creationId="{9D96E3CC-13D3-93F4-E33A-751855BB23DE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50" creationId="{8F31254E-A05F-C7CD-220B-A5D52C5005E9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51" creationId="{AFD2ABA4-D0FD-B181-2549-EA6C6E02B96F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52" creationId="{015971FC-10B5-CBF2-5910-64872A47B724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53" creationId="{A2C40457-5600-FC42-0FAC-AD8919C22651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54" creationId="{54F94409-92EF-6D04-669C-AFC21B63767D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55" creationId="{02DF3815-63AB-25A8-6FFA-9F8A9E0C2F26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56" creationId="{EF14F6F6-8CA8-CD16-FAA1-DB16A176BC9B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58" creationId="{02F6B5F1-B6E0-4EE5-6731-4EFA95220600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59" creationId="{E24DCC04-0F5E-653E-A105-CB5C699A754C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60" creationId="{061D0190-2C55-A865-8BC6-A7AB08ABEBB9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61" creationId="{9677570F-D12F-6C7C-38E1-6A984A4386B3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70" creationId="{3C7FBF57-4C73-EA13-453C-3A6D01D58E94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71" creationId="{B77B3A77-323C-5510-47C2-4D0545468A28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72" creationId="{09BE115E-2747-475D-904B-ED8D96A23AC9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73" creationId="{CFDC0816-DFAC-50E8-A86C-8A341D84ADC7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74" creationId="{3A51E647-FC03-5142-CE91-CD87636871DC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75" creationId="{F6BEA24D-9A75-1585-681F-D084ACC9119F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76" creationId="{78D657C5-2CEA-E275-9B91-272CE4E786AE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77" creationId="{F2F42413-0486-ED95-F4A2-5984AF54F984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78" creationId="{92AB4BE6-7E16-C7C6-E495-58FECCCC99E5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79" creationId="{A9C053F0-86BA-BF02-6365-4CFAEF9A39F9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80" creationId="{F8FC422D-85DF-61BE-2752-585C7C10CB53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84" creationId="{CD397CDE-411D-8237-21A2-F680D4614993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85" creationId="{AF1724C5-F03D-36BD-3924-4EE703D90C10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86" creationId="{E1855377-1B5C-89C0-52A3-1B3109254D3A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87" creationId="{F0C73251-1F77-81B7-E050-E28F4048C2CA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88" creationId="{87EBD06A-EE2D-BB91-74BB-03FD54D61102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89" creationId="{FA97EB00-6749-C876-FA77-555E13217142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90" creationId="{5B256FF4-53F6-0883-169E-F229C3E1E437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91" creationId="{5249DCB4-E142-FD6F-CB23-E6C95B8C67A1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92" creationId="{0BC72887-997E-9BDB-CBE1-923FB88FE79D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93" creationId="{C531BF68-3050-F0C8-5443-3425044E8301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95" creationId="{1D73424D-231F-89FD-13B5-4152AF924140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96" creationId="{397792F8-70F4-403D-1F97-7973F192A461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97" creationId="{17ACB633-B813-407C-08A3-BA407B21F7A7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98" creationId="{4200BB73-A47E-E592-C52A-088CD5EB1A26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99" creationId="{9238479C-EC1F-BB5C-1F72-F0EB591BD625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100" creationId="{BB18EAF5-0100-665E-C06E-AC3AB5CC024B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101" creationId="{B818ED12-1A0E-D28A-593F-96A8B0D341FB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102" creationId="{E1679399-C63F-977D-C503-8B09057CA2A5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103" creationId="{EA623B0E-4F13-C4D2-2D09-B386807BC390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160" creationId="{95C4AEB7-295F-6F4B-36C6-D3C19807BA2F}"/>
          </ac:inkMkLst>
        </pc:inkChg>
        <pc:inkChg chg="del">
          <ac:chgData name="Venkatasubramanian, Mani V." userId="fbe5ce37-0145-4c31-b84a-b36f8beac5f3" providerId="ADAL" clId="{70E7C85C-6787-4774-BDBB-94954F5F257D}" dt="2023-02-23T15:43:29.462" v="17" actId="478"/>
          <ac:inkMkLst>
            <pc:docMk/>
            <pc:sldMk cId="520309778" sldId="282"/>
            <ac:inkMk id="164" creationId="{423F8A8A-4221-B698-7E67-113F9AAB9866}"/>
          </ac:inkMkLst>
        </pc:inkChg>
      </pc:sldChg>
      <pc:sldChg chg="delSp add del mod">
        <pc:chgData name="Venkatasubramanian, Mani V." userId="fbe5ce37-0145-4c31-b84a-b36f8beac5f3" providerId="ADAL" clId="{70E7C85C-6787-4774-BDBB-94954F5F257D}" dt="2023-02-25T03:07:37.830" v="2260" actId="2696"/>
        <pc:sldMkLst>
          <pc:docMk/>
          <pc:sldMk cId="1156605974" sldId="283"/>
        </pc:sldMkLst>
        <pc:grpChg chg="del">
          <ac:chgData name="Venkatasubramanian, Mani V." userId="fbe5ce37-0145-4c31-b84a-b36f8beac5f3" providerId="ADAL" clId="{70E7C85C-6787-4774-BDBB-94954F5F257D}" dt="2023-02-23T15:43:23.385" v="15" actId="478"/>
          <ac:grpSpMkLst>
            <pc:docMk/>
            <pc:sldMk cId="1156605974" sldId="283"/>
            <ac:grpSpMk id="75" creationId="{4568A784-71C4-0F7E-E73E-190C6AEEA1CC}"/>
          </ac:grpSpMkLst>
        </pc:grpChg>
        <pc:grpChg chg="del">
          <ac:chgData name="Venkatasubramanian, Mani V." userId="fbe5ce37-0145-4c31-b84a-b36f8beac5f3" providerId="ADAL" clId="{70E7C85C-6787-4774-BDBB-94954F5F257D}" dt="2023-02-23T15:43:23.385" v="15" actId="478"/>
          <ac:grpSpMkLst>
            <pc:docMk/>
            <pc:sldMk cId="1156605974" sldId="283"/>
            <ac:grpSpMk id="148" creationId="{A9144FB4-96C0-094C-F670-EFD6B07D84A1}"/>
          </ac:grpSpMkLst>
        </pc:grpChg>
        <pc:inkChg chg="del">
          <ac:chgData name="Venkatasubramanian, Mani V." userId="fbe5ce37-0145-4c31-b84a-b36f8beac5f3" providerId="ADAL" clId="{70E7C85C-6787-4774-BDBB-94954F5F257D}" dt="2023-02-23T15:43:23.385" v="15" actId="478"/>
          <ac:inkMkLst>
            <pc:docMk/>
            <pc:sldMk cId="1156605974" sldId="283"/>
            <ac:inkMk id="55" creationId="{AF7D9E75-8E9C-D43D-2467-30105E0F355D}"/>
          </ac:inkMkLst>
        </pc:inkChg>
        <pc:inkChg chg="del">
          <ac:chgData name="Venkatasubramanian, Mani V." userId="fbe5ce37-0145-4c31-b84a-b36f8beac5f3" providerId="ADAL" clId="{70E7C85C-6787-4774-BDBB-94954F5F257D}" dt="2023-02-23T15:43:23.385" v="15" actId="478"/>
          <ac:inkMkLst>
            <pc:docMk/>
            <pc:sldMk cId="1156605974" sldId="283"/>
            <ac:inkMk id="56" creationId="{60CEA12E-91FA-63A5-B40E-77A05398D028}"/>
          </ac:inkMkLst>
        </pc:inkChg>
        <pc:inkChg chg="del">
          <ac:chgData name="Venkatasubramanian, Mani V." userId="fbe5ce37-0145-4c31-b84a-b36f8beac5f3" providerId="ADAL" clId="{70E7C85C-6787-4774-BDBB-94954F5F257D}" dt="2023-02-23T15:43:23.385" v="15" actId="478"/>
          <ac:inkMkLst>
            <pc:docMk/>
            <pc:sldMk cId="1156605974" sldId="283"/>
            <ac:inkMk id="57" creationId="{A0CD3174-7242-FCAD-55B9-8C794639D990}"/>
          </ac:inkMkLst>
        </pc:inkChg>
        <pc:inkChg chg="del">
          <ac:chgData name="Venkatasubramanian, Mani V." userId="fbe5ce37-0145-4c31-b84a-b36f8beac5f3" providerId="ADAL" clId="{70E7C85C-6787-4774-BDBB-94954F5F257D}" dt="2023-02-23T15:43:23.385" v="15" actId="478"/>
          <ac:inkMkLst>
            <pc:docMk/>
            <pc:sldMk cId="1156605974" sldId="283"/>
            <ac:inkMk id="58" creationId="{F4931DB4-C59D-1EFC-E339-3D1F9FC00817}"/>
          </ac:inkMkLst>
        </pc:inkChg>
        <pc:inkChg chg="del">
          <ac:chgData name="Venkatasubramanian, Mani V." userId="fbe5ce37-0145-4c31-b84a-b36f8beac5f3" providerId="ADAL" clId="{70E7C85C-6787-4774-BDBB-94954F5F257D}" dt="2023-02-23T15:43:23.385" v="15" actId="478"/>
          <ac:inkMkLst>
            <pc:docMk/>
            <pc:sldMk cId="1156605974" sldId="283"/>
            <ac:inkMk id="59" creationId="{A5AB75B4-9A6A-BD28-A5BF-566117EA6C4F}"/>
          </ac:inkMkLst>
        </pc:inkChg>
        <pc:inkChg chg="del">
          <ac:chgData name="Venkatasubramanian, Mani V." userId="fbe5ce37-0145-4c31-b84a-b36f8beac5f3" providerId="ADAL" clId="{70E7C85C-6787-4774-BDBB-94954F5F257D}" dt="2023-02-23T15:43:23.385" v="15" actId="478"/>
          <ac:inkMkLst>
            <pc:docMk/>
            <pc:sldMk cId="1156605974" sldId="283"/>
            <ac:inkMk id="60" creationId="{AAA34B65-8985-00D7-36BB-09A463DDE706}"/>
          </ac:inkMkLst>
        </pc:inkChg>
        <pc:inkChg chg="del">
          <ac:chgData name="Venkatasubramanian, Mani V." userId="fbe5ce37-0145-4c31-b84a-b36f8beac5f3" providerId="ADAL" clId="{70E7C85C-6787-4774-BDBB-94954F5F257D}" dt="2023-02-23T15:43:23.385" v="15" actId="478"/>
          <ac:inkMkLst>
            <pc:docMk/>
            <pc:sldMk cId="1156605974" sldId="283"/>
            <ac:inkMk id="61" creationId="{6C06EB20-A4A9-7C2C-1497-A9902D613235}"/>
          </ac:inkMkLst>
        </pc:inkChg>
        <pc:inkChg chg="del">
          <ac:chgData name="Venkatasubramanian, Mani V." userId="fbe5ce37-0145-4c31-b84a-b36f8beac5f3" providerId="ADAL" clId="{70E7C85C-6787-4774-BDBB-94954F5F257D}" dt="2023-02-23T15:43:23.385" v="15" actId="478"/>
          <ac:inkMkLst>
            <pc:docMk/>
            <pc:sldMk cId="1156605974" sldId="283"/>
            <ac:inkMk id="62" creationId="{A696F088-B872-7046-85E8-90804A785EF8}"/>
          </ac:inkMkLst>
        </pc:inkChg>
        <pc:inkChg chg="del">
          <ac:chgData name="Venkatasubramanian, Mani V." userId="fbe5ce37-0145-4c31-b84a-b36f8beac5f3" providerId="ADAL" clId="{70E7C85C-6787-4774-BDBB-94954F5F257D}" dt="2023-02-23T15:43:23.385" v="15" actId="478"/>
          <ac:inkMkLst>
            <pc:docMk/>
            <pc:sldMk cId="1156605974" sldId="283"/>
            <ac:inkMk id="63" creationId="{902DD3DC-3F41-0C7E-EC39-BAF70D695ECD}"/>
          </ac:inkMkLst>
        </pc:inkChg>
        <pc:inkChg chg="del">
          <ac:chgData name="Venkatasubramanian, Mani V." userId="fbe5ce37-0145-4c31-b84a-b36f8beac5f3" providerId="ADAL" clId="{70E7C85C-6787-4774-BDBB-94954F5F257D}" dt="2023-02-23T15:43:23.385" v="15" actId="478"/>
          <ac:inkMkLst>
            <pc:docMk/>
            <pc:sldMk cId="1156605974" sldId="283"/>
            <ac:inkMk id="64" creationId="{20CD1907-A34F-DC42-0864-9895D84873BF}"/>
          </ac:inkMkLst>
        </pc:inkChg>
        <pc:inkChg chg="del">
          <ac:chgData name="Venkatasubramanian, Mani V." userId="fbe5ce37-0145-4c31-b84a-b36f8beac5f3" providerId="ADAL" clId="{70E7C85C-6787-4774-BDBB-94954F5F257D}" dt="2023-02-23T15:43:23.385" v="15" actId="478"/>
          <ac:inkMkLst>
            <pc:docMk/>
            <pc:sldMk cId="1156605974" sldId="283"/>
            <ac:inkMk id="65" creationId="{E4F66573-AA13-AD9E-1BDD-E622B0243747}"/>
          </ac:inkMkLst>
        </pc:inkChg>
        <pc:inkChg chg="del">
          <ac:chgData name="Venkatasubramanian, Mani V." userId="fbe5ce37-0145-4c31-b84a-b36f8beac5f3" providerId="ADAL" clId="{70E7C85C-6787-4774-BDBB-94954F5F257D}" dt="2023-02-23T15:43:23.385" v="15" actId="478"/>
          <ac:inkMkLst>
            <pc:docMk/>
            <pc:sldMk cId="1156605974" sldId="283"/>
            <ac:inkMk id="66" creationId="{7850FDA8-169A-4B1B-873B-747E83DD6120}"/>
          </ac:inkMkLst>
        </pc:inkChg>
        <pc:inkChg chg="del">
          <ac:chgData name="Venkatasubramanian, Mani V." userId="fbe5ce37-0145-4c31-b84a-b36f8beac5f3" providerId="ADAL" clId="{70E7C85C-6787-4774-BDBB-94954F5F257D}" dt="2023-02-23T15:43:23.385" v="15" actId="478"/>
          <ac:inkMkLst>
            <pc:docMk/>
            <pc:sldMk cId="1156605974" sldId="283"/>
            <ac:inkMk id="92" creationId="{27D0B006-DD2C-B9C4-7BBC-7879000FD1B9}"/>
          </ac:inkMkLst>
        </pc:inkChg>
        <pc:inkChg chg="del">
          <ac:chgData name="Venkatasubramanian, Mani V." userId="fbe5ce37-0145-4c31-b84a-b36f8beac5f3" providerId="ADAL" clId="{70E7C85C-6787-4774-BDBB-94954F5F257D}" dt="2023-02-23T15:43:23.385" v="15" actId="478"/>
          <ac:inkMkLst>
            <pc:docMk/>
            <pc:sldMk cId="1156605974" sldId="283"/>
            <ac:inkMk id="93" creationId="{1680AC89-398C-294B-446D-0A7D5E3F1018}"/>
          </ac:inkMkLst>
        </pc:inkChg>
        <pc:inkChg chg="del">
          <ac:chgData name="Venkatasubramanian, Mani V." userId="fbe5ce37-0145-4c31-b84a-b36f8beac5f3" providerId="ADAL" clId="{70E7C85C-6787-4774-BDBB-94954F5F257D}" dt="2023-02-23T15:43:23.385" v="15" actId="478"/>
          <ac:inkMkLst>
            <pc:docMk/>
            <pc:sldMk cId="1156605974" sldId="283"/>
            <ac:inkMk id="94" creationId="{4069D559-3F33-B447-159A-FB72511800E6}"/>
          </ac:inkMkLst>
        </pc:inkChg>
        <pc:inkChg chg="del">
          <ac:chgData name="Venkatasubramanian, Mani V." userId="fbe5ce37-0145-4c31-b84a-b36f8beac5f3" providerId="ADAL" clId="{70E7C85C-6787-4774-BDBB-94954F5F257D}" dt="2023-02-23T15:43:23.385" v="15" actId="478"/>
          <ac:inkMkLst>
            <pc:docMk/>
            <pc:sldMk cId="1156605974" sldId="283"/>
            <ac:inkMk id="97" creationId="{29F614C8-FF23-520B-1BB3-42C8A7998DAF}"/>
          </ac:inkMkLst>
        </pc:inkChg>
        <pc:inkChg chg="del">
          <ac:chgData name="Venkatasubramanian, Mani V." userId="fbe5ce37-0145-4c31-b84a-b36f8beac5f3" providerId="ADAL" clId="{70E7C85C-6787-4774-BDBB-94954F5F257D}" dt="2023-02-23T15:43:23.385" v="15" actId="478"/>
          <ac:inkMkLst>
            <pc:docMk/>
            <pc:sldMk cId="1156605974" sldId="283"/>
            <ac:inkMk id="98" creationId="{654BECE9-EA38-CCF9-7A42-79E777A6173A}"/>
          </ac:inkMkLst>
        </pc:inkChg>
        <pc:inkChg chg="del">
          <ac:chgData name="Venkatasubramanian, Mani V." userId="fbe5ce37-0145-4c31-b84a-b36f8beac5f3" providerId="ADAL" clId="{70E7C85C-6787-4774-BDBB-94954F5F257D}" dt="2023-02-23T15:43:23.385" v="15" actId="478"/>
          <ac:inkMkLst>
            <pc:docMk/>
            <pc:sldMk cId="1156605974" sldId="283"/>
            <ac:inkMk id="99" creationId="{A6995A5F-6E13-63DC-CDFC-6E8129D4FD77}"/>
          </ac:inkMkLst>
        </pc:inkChg>
        <pc:inkChg chg="del">
          <ac:chgData name="Venkatasubramanian, Mani V." userId="fbe5ce37-0145-4c31-b84a-b36f8beac5f3" providerId="ADAL" clId="{70E7C85C-6787-4774-BDBB-94954F5F257D}" dt="2023-02-23T15:43:23.385" v="15" actId="478"/>
          <ac:inkMkLst>
            <pc:docMk/>
            <pc:sldMk cId="1156605974" sldId="283"/>
            <ac:inkMk id="100" creationId="{BE6DD49A-7B58-A6A6-3577-BD01386E84B1}"/>
          </ac:inkMkLst>
        </pc:inkChg>
        <pc:inkChg chg="del">
          <ac:chgData name="Venkatasubramanian, Mani V." userId="fbe5ce37-0145-4c31-b84a-b36f8beac5f3" providerId="ADAL" clId="{70E7C85C-6787-4774-BDBB-94954F5F257D}" dt="2023-02-23T15:43:23.385" v="15" actId="478"/>
          <ac:inkMkLst>
            <pc:docMk/>
            <pc:sldMk cId="1156605974" sldId="283"/>
            <ac:inkMk id="101" creationId="{99C6F06A-CEE3-667B-8A98-9E70DE74C1F4}"/>
          </ac:inkMkLst>
        </pc:inkChg>
        <pc:inkChg chg="del">
          <ac:chgData name="Venkatasubramanian, Mani V." userId="fbe5ce37-0145-4c31-b84a-b36f8beac5f3" providerId="ADAL" clId="{70E7C85C-6787-4774-BDBB-94954F5F257D}" dt="2023-02-23T15:43:23.385" v="15" actId="478"/>
          <ac:inkMkLst>
            <pc:docMk/>
            <pc:sldMk cId="1156605974" sldId="283"/>
            <ac:inkMk id="102" creationId="{D4610364-A3F1-E9FC-4AFC-B8196964EEAC}"/>
          </ac:inkMkLst>
        </pc:inkChg>
        <pc:inkChg chg="del">
          <ac:chgData name="Venkatasubramanian, Mani V." userId="fbe5ce37-0145-4c31-b84a-b36f8beac5f3" providerId="ADAL" clId="{70E7C85C-6787-4774-BDBB-94954F5F257D}" dt="2023-02-23T15:43:23.385" v="15" actId="478"/>
          <ac:inkMkLst>
            <pc:docMk/>
            <pc:sldMk cId="1156605974" sldId="283"/>
            <ac:inkMk id="103" creationId="{81C00DCE-6B2D-87E7-A47E-1D75E92051CC}"/>
          </ac:inkMkLst>
        </pc:inkChg>
        <pc:inkChg chg="del">
          <ac:chgData name="Venkatasubramanian, Mani V." userId="fbe5ce37-0145-4c31-b84a-b36f8beac5f3" providerId="ADAL" clId="{70E7C85C-6787-4774-BDBB-94954F5F257D}" dt="2023-02-23T15:43:23.385" v="15" actId="478"/>
          <ac:inkMkLst>
            <pc:docMk/>
            <pc:sldMk cId="1156605974" sldId="283"/>
            <ac:inkMk id="104" creationId="{DF5BA814-A2C9-5C8D-9826-2ED8A81ADFAD}"/>
          </ac:inkMkLst>
        </pc:inkChg>
        <pc:inkChg chg="del">
          <ac:chgData name="Venkatasubramanian, Mani V." userId="fbe5ce37-0145-4c31-b84a-b36f8beac5f3" providerId="ADAL" clId="{70E7C85C-6787-4774-BDBB-94954F5F257D}" dt="2023-02-23T15:43:23.385" v="15" actId="478"/>
          <ac:inkMkLst>
            <pc:docMk/>
            <pc:sldMk cId="1156605974" sldId="283"/>
            <ac:inkMk id="105" creationId="{74C19BCA-1FB0-308F-1F4F-475395E4A893}"/>
          </ac:inkMkLst>
        </pc:inkChg>
        <pc:inkChg chg="del">
          <ac:chgData name="Venkatasubramanian, Mani V." userId="fbe5ce37-0145-4c31-b84a-b36f8beac5f3" providerId="ADAL" clId="{70E7C85C-6787-4774-BDBB-94954F5F257D}" dt="2023-02-23T15:43:23.385" v="15" actId="478"/>
          <ac:inkMkLst>
            <pc:docMk/>
            <pc:sldMk cId="1156605974" sldId="283"/>
            <ac:inkMk id="106" creationId="{EC90F078-CD38-731B-9D0A-A28E6B3AE5ED}"/>
          </ac:inkMkLst>
        </pc:inkChg>
        <pc:inkChg chg="del">
          <ac:chgData name="Venkatasubramanian, Mani V." userId="fbe5ce37-0145-4c31-b84a-b36f8beac5f3" providerId="ADAL" clId="{70E7C85C-6787-4774-BDBB-94954F5F257D}" dt="2023-02-23T15:43:23.385" v="15" actId="478"/>
          <ac:inkMkLst>
            <pc:docMk/>
            <pc:sldMk cId="1156605974" sldId="283"/>
            <ac:inkMk id="107" creationId="{281F2833-AE6B-5674-03F6-B5488DAA0387}"/>
          </ac:inkMkLst>
        </pc:inkChg>
        <pc:inkChg chg="del">
          <ac:chgData name="Venkatasubramanian, Mani V." userId="fbe5ce37-0145-4c31-b84a-b36f8beac5f3" providerId="ADAL" clId="{70E7C85C-6787-4774-BDBB-94954F5F257D}" dt="2023-02-23T15:43:23.385" v="15" actId="478"/>
          <ac:inkMkLst>
            <pc:docMk/>
            <pc:sldMk cId="1156605974" sldId="283"/>
            <ac:inkMk id="108" creationId="{FF5CF156-185F-964C-FA40-22FFBB6B27D1}"/>
          </ac:inkMkLst>
        </pc:inkChg>
        <pc:inkChg chg="del">
          <ac:chgData name="Venkatasubramanian, Mani V." userId="fbe5ce37-0145-4c31-b84a-b36f8beac5f3" providerId="ADAL" clId="{70E7C85C-6787-4774-BDBB-94954F5F257D}" dt="2023-02-23T15:43:23.385" v="15" actId="478"/>
          <ac:inkMkLst>
            <pc:docMk/>
            <pc:sldMk cId="1156605974" sldId="283"/>
            <ac:inkMk id="112" creationId="{9D49C773-9E3D-C2CC-2384-27CA5F18A36D}"/>
          </ac:inkMkLst>
        </pc:inkChg>
        <pc:inkChg chg="del">
          <ac:chgData name="Venkatasubramanian, Mani V." userId="fbe5ce37-0145-4c31-b84a-b36f8beac5f3" providerId="ADAL" clId="{70E7C85C-6787-4774-BDBB-94954F5F257D}" dt="2023-02-23T15:43:23.385" v="15" actId="478"/>
          <ac:inkMkLst>
            <pc:docMk/>
            <pc:sldMk cId="1156605974" sldId="283"/>
            <ac:inkMk id="113" creationId="{8017467D-1136-61D7-C799-F882F3916DF8}"/>
          </ac:inkMkLst>
        </pc:inkChg>
        <pc:inkChg chg="del">
          <ac:chgData name="Venkatasubramanian, Mani V." userId="fbe5ce37-0145-4c31-b84a-b36f8beac5f3" providerId="ADAL" clId="{70E7C85C-6787-4774-BDBB-94954F5F257D}" dt="2023-02-23T15:43:23.385" v="15" actId="478"/>
          <ac:inkMkLst>
            <pc:docMk/>
            <pc:sldMk cId="1156605974" sldId="283"/>
            <ac:inkMk id="114" creationId="{B9783E0F-91A9-644F-FE75-D63E4651E3F1}"/>
          </ac:inkMkLst>
        </pc:inkChg>
        <pc:inkChg chg="del">
          <ac:chgData name="Venkatasubramanian, Mani V." userId="fbe5ce37-0145-4c31-b84a-b36f8beac5f3" providerId="ADAL" clId="{70E7C85C-6787-4774-BDBB-94954F5F257D}" dt="2023-02-23T15:43:23.385" v="15" actId="478"/>
          <ac:inkMkLst>
            <pc:docMk/>
            <pc:sldMk cId="1156605974" sldId="283"/>
            <ac:inkMk id="115" creationId="{18C9637D-E6E8-C168-9AD4-729412F2F811}"/>
          </ac:inkMkLst>
        </pc:inkChg>
        <pc:inkChg chg="del">
          <ac:chgData name="Venkatasubramanian, Mani V." userId="fbe5ce37-0145-4c31-b84a-b36f8beac5f3" providerId="ADAL" clId="{70E7C85C-6787-4774-BDBB-94954F5F257D}" dt="2023-02-23T15:43:23.385" v="15" actId="478"/>
          <ac:inkMkLst>
            <pc:docMk/>
            <pc:sldMk cId="1156605974" sldId="283"/>
            <ac:inkMk id="116" creationId="{5541A8E1-FA6A-CB68-C762-571238882EF5}"/>
          </ac:inkMkLst>
        </pc:inkChg>
        <pc:inkChg chg="del">
          <ac:chgData name="Venkatasubramanian, Mani V." userId="fbe5ce37-0145-4c31-b84a-b36f8beac5f3" providerId="ADAL" clId="{70E7C85C-6787-4774-BDBB-94954F5F257D}" dt="2023-02-23T15:43:23.385" v="15" actId="478"/>
          <ac:inkMkLst>
            <pc:docMk/>
            <pc:sldMk cId="1156605974" sldId="283"/>
            <ac:inkMk id="117" creationId="{92CBE8C3-87B5-B37B-7458-3F53F66E5920}"/>
          </ac:inkMkLst>
        </pc:inkChg>
        <pc:inkChg chg="del">
          <ac:chgData name="Venkatasubramanian, Mani V." userId="fbe5ce37-0145-4c31-b84a-b36f8beac5f3" providerId="ADAL" clId="{70E7C85C-6787-4774-BDBB-94954F5F257D}" dt="2023-02-23T15:43:23.385" v="15" actId="478"/>
          <ac:inkMkLst>
            <pc:docMk/>
            <pc:sldMk cId="1156605974" sldId="283"/>
            <ac:inkMk id="118" creationId="{8BEDA3F9-6F0D-0D45-7171-DEE661F97445}"/>
          </ac:inkMkLst>
        </pc:inkChg>
        <pc:inkChg chg="del">
          <ac:chgData name="Venkatasubramanian, Mani V." userId="fbe5ce37-0145-4c31-b84a-b36f8beac5f3" providerId="ADAL" clId="{70E7C85C-6787-4774-BDBB-94954F5F257D}" dt="2023-02-23T15:43:23.385" v="15" actId="478"/>
          <ac:inkMkLst>
            <pc:docMk/>
            <pc:sldMk cId="1156605974" sldId="283"/>
            <ac:inkMk id="119" creationId="{F875ACF9-937A-AC97-6098-B9BA8CFBE99B}"/>
          </ac:inkMkLst>
        </pc:inkChg>
        <pc:inkChg chg="del">
          <ac:chgData name="Venkatasubramanian, Mani V." userId="fbe5ce37-0145-4c31-b84a-b36f8beac5f3" providerId="ADAL" clId="{70E7C85C-6787-4774-BDBB-94954F5F257D}" dt="2023-02-23T15:43:23.385" v="15" actId="478"/>
          <ac:inkMkLst>
            <pc:docMk/>
            <pc:sldMk cId="1156605974" sldId="283"/>
            <ac:inkMk id="120" creationId="{C37B9FCF-D5DB-1846-2BC3-61BAD4BD633F}"/>
          </ac:inkMkLst>
        </pc:inkChg>
        <pc:inkChg chg="del">
          <ac:chgData name="Venkatasubramanian, Mani V." userId="fbe5ce37-0145-4c31-b84a-b36f8beac5f3" providerId="ADAL" clId="{70E7C85C-6787-4774-BDBB-94954F5F257D}" dt="2023-02-23T15:43:23.385" v="15" actId="478"/>
          <ac:inkMkLst>
            <pc:docMk/>
            <pc:sldMk cId="1156605974" sldId="283"/>
            <ac:inkMk id="121" creationId="{40E715CD-F4A7-63A8-FC36-5A53C7505715}"/>
          </ac:inkMkLst>
        </pc:inkChg>
        <pc:inkChg chg="del">
          <ac:chgData name="Venkatasubramanian, Mani V." userId="fbe5ce37-0145-4c31-b84a-b36f8beac5f3" providerId="ADAL" clId="{70E7C85C-6787-4774-BDBB-94954F5F257D}" dt="2023-02-23T15:43:23.385" v="15" actId="478"/>
          <ac:inkMkLst>
            <pc:docMk/>
            <pc:sldMk cId="1156605974" sldId="283"/>
            <ac:inkMk id="122" creationId="{34647515-1BEF-315C-CAD1-290953431059}"/>
          </ac:inkMkLst>
        </pc:inkChg>
        <pc:inkChg chg="del">
          <ac:chgData name="Venkatasubramanian, Mani V." userId="fbe5ce37-0145-4c31-b84a-b36f8beac5f3" providerId="ADAL" clId="{70E7C85C-6787-4774-BDBB-94954F5F257D}" dt="2023-02-23T15:43:23.385" v="15" actId="478"/>
          <ac:inkMkLst>
            <pc:docMk/>
            <pc:sldMk cId="1156605974" sldId="283"/>
            <ac:inkMk id="123" creationId="{EA14AC18-CA50-3554-72A7-1C7164A3780D}"/>
          </ac:inkMkLst>
        </pc:inkChg>
        <pc:inkChg chg="del">
          <ac:chgData name="Venkatasubramanian, Mani V." userId="fbe5ce37-0145-4c31-b84a-b36f8beac5f3" providerId="ADAL" clId="{70E7C85C-6787-4774-BDBB-94954F5F257D}" dt="2023-02-23T15:43:23.385" v="15" actId="478"/>
          <ac:inkMkLst>
            <pc:docMk/>
            <pc:sldMk cId="1156605974" sldId="283"/>
            <ac:inkMk id="124" creationId="{F0C88C61-0A1C-B125-6CB9-C8F4894F0B17}"/>
          </ac:inkMkLst>
        </pc:inkChg>
        <pc:inkChg chg="del">
          <ac:chgData name="Venkatasubramanian, Mani V." userId="fbe5ce37-0145-4c31-b84a-b36f8beac5f3" providerId="ADAL" clId="{70E7C85C-6787-4774-BDBB-94954F5F257D}" dt="2023-02-23T15:43:23.385" v="15" actId="478"/>
          <ac:inkMkLst>
            <pc:docMk/>
            <pc:sldMk cId="1156605974" sldId="283"/>
            <ac:inkMk id="125" creationId="{9CEFA07E-0997-4CE3-ACE6-472FCB41334F}"/>
          </ac:inkMkLst>
        </pc:inkChg>
        <pc:inkChg chg="del">
          <ac:chgData name="Venkatasubramanian, Mani V." userId="fbe5ce37-0145-4c31-b84a-b36f8beac5f3" providerId="ADAL" clId="{70E7C85C-6787-4774-BDBB-94954F5F257D}" dt="2023-02-23T15:43:23.385" v="15" actId="478"/>
          <ac:inkMkLst>
            <pc:docMk/>
            <pc:sldMk cId="1156605974" sldId="283"/>
            <ac:inkMk id="126" creationId="{FE0941C2-D2F3-52F5-2BF5-9B13D8EE9C4D}"/>
          </ac:inkMkLst>
        </pc:inkChg>
        <pc:inkChg chg="del">
          <ac:chgData name="Venkatasubramanian, Mani V." userId="fbe5ce37-0145-4c31-b84a-b36f8beac5f3" providerId="ADAL" clId="{70E7C85C-6787-4774-BDBB-94954F5F257D}" dt="2023-02-23T15:43:23.385" v="15" actId="478"/>
          <ac:inkMkLst>
            <pc:docMk/>
            <pc:sldMk cId="1156605974" sldId="283"/>
            <ac:inkMk id="127" creationId="{4B608FE3-10F7-4947-B50A-B7C9FEA8E06A}"/>
          </ac:inkMkLst>
        </pc:inkChg>
        <pc:inkChg chg="del">
          <ac:chgData name="Venkatasubramanian, Mani V." userId="fbe5ce37-0145-4c31-b84a-b36f8beac5f3" providerId="ADAL" clId="{70E7C85C-6787-4774-BDBB-94954F5F257D}" dt="2023-02-23T15:43:23.385" v="15" actId="478"/>
          <ac:inkMkLst>
            <pc:docMk/>
            <pc:sldMk cId="1156605974" sldId="283"/>
            <ac:inkMk id="132" creationId="{E11173EE-A485-6336-AEC3-1F7B1861503B}"/>
          </ac:inkMkLst>
        </pc:inkChg>
        <pc:inkChg chg="del">
          <ac:chgData name="Venkatasubramanian, Mani V." userId="fbe5ce37-0145-4c31-b84a-b36f8beac5f3" providerId="ADAL" clId="{70E7C85C-6787-4774-BDBB-94954F5F257D}" dt="2023-02-23T15:43:23.385" v="15" actId="478"/>
          <ac:inkMkLst>
            <pc:docMk/>
            <pc:sldMk cId="1156605974" sldId="283"/>
            <ac:inkMk id="133" creationId="{2AE67D05-DA78-6C99-FFA9-01642B361927}"/>
          </ac:inkMkLst>
        </pc:inkChg>
        <pc:inkChg chg="del">
          <ac:chgData name="Venkatasubramanian, Mani V." userId="fbe5ce37-0145-4c31-b84a-b36f8beac5f3" providerId="ADAL" clId="{70E7C85C-6787-4774-BDBB-94954F5F257D}" dt="2023-02-23T15:43:23.385" v="15" actId="478"/>
          <ac:inkMkLst>
            <pc:docMk/>
            <pc:sldMk cId="1156605974" sldId="283"/>
            <ac:inkMk id="135" creationId="{35CB287F-6ADB-B441-5B0A-B117A8A62DF6}"/>
          </ac:inkMkLst>
        </pc:inkChg>
        <pc:inkChg chg="del">
          <ac:chgData name="Venkatasubramanian, Mani V." userId="fbe5ce37-0145-4c31-b84a-b36f8beac5f3" providerId="ADAL" clId="{70E7C85C-6787-4774-BDBB-94954F5F257D}" dt="2023-02-23T15:43:23.385" v="15" actId="478"/>
          <ac:inkMkLst>
            <pc:docMk/>
            <pc:sldMk cId="1156605974" sldId="283"/>
            <ac:inkMk id="137" creationId="{63D26AEA-80A2-4E69-57DA-A091CECE350B}"/>
          </ac:inkMkLst>
        </pc:inkChg>
      </pc:sldChg>
      <pc:sldChg chg="delSp add del mod">
        <pc:chgData name="Venkatasubramanian, Mani V." userId="fbe5ce37-0145-4c31-b84a-b36f8beac5f3" providerId="ADAL" clId="{70E7C85C-6787-4774-BDBB-94954F5F257D}" dt="2023-02-25T03:07:41.212" v="2261" actId="2696"/>
        <pc:sldMkLst>
          <pc:docMk/>
          <pc:sldMk cId="378028635" sldId="284"/>
        </pc:sldMkLst>
        <pc:grpChg chg="del">
          <ac:chgData name="Venkatasubramanian, Mani V." userId="fbe5ce37-0145-4c31-b84a-b36f8beac5f3" providerId="ADAL" clId="{70E7C85C-6787-4774-BDBB-94954F5F257D}" dt="2023-02-23T15:43:32.454" v="18" actId="478"/>
          <ac:grpSpMkLst>
            <pc:docMk/>
            <pc:sldMk cId="378028635" sldId="284"/>
            <ac:grpSpMk id="18" creationId="{CB73E6CB-C858-F24A-BD5F-9143E92CE616}"/>
          </ac:grpSpMkLst>
        </pc:grpChg>
        <pc:grpChg chg="del">
          <ac:chgData name="Venkatasubramanian, Mani V." userId="fbe5ce37-0145-4c31-b84a-b36f8beac5f3" providerId="ADAL" clId="{70E7C85C-6787-4774-BDBB-94954F5F257D}" dt="2023-02-23T15:43:32.454" v="18" actId="478"/>
          <ac:grpSpMkLst>
            <pc:docMk/>
            <pc:sldMk cId="378028635" sldId="284"/>
            <ac:grpSpMk id="24" creationId="{708850E8-456B-5A0C-B126-69CF8C9ACD46}"/>
          </ac:grpSpMkLst>
        </pc:grpChg>
        <pc:grpChg chg="del">
          <ac:chgData name="Venkatasubramanian, Mani V." userId="fbe5ce37-0145-4c31-b84a-b36f8beac5f3" providerId="ADAL" clId="{70E7C85C-6787-4774-BDBB-94954F5F257D}" dt="2023-02-23T15:43:32.454" v="18" actId="478"/>
          <ac:grpSpMkLst>
            <pc:docMk/>
            <pc:sldMk cId="378028635" sldId="284"/>
            <ac:grpSpMk id="133" creationId="{1474D4DC-0F2E-5125-00F7-D7EF1A634CA4}"/>
          </ac:grpSpMkLst>
        </pc:grpChg>
        <pc:grpChg chg="del">
          <ac:chgData name="Venkatasubramanian, Mani V." userId="fbe5ce37-0145-4c31-b84a-b36f8beac5f3" providerId="ADAL" clId="{70E7C85C-6787-4774-BDBB-94954F5F257D}" dt="2023-02-23T15:43:32.454" v="18" actId="478"/>
          <ac:grpSpMkLst>
            <pc:docMk/>
            <pc:sldMk cId="378028635" sldId="284"/>
            <ac:grpSpMk id="203" creationId="{1A9A3B7C-B811-C3A3-8743-1FECFD54F32C}"/>
          </ac:grpSpMkLst>
        </pc:grpChg>
        <pc:inkChg chg="del">
          <ac:chgData name="Venkatasubramanian, Mani V." userId="fbe5ce37-0145-4c31-b84a-b36f8beac5f3" providerId="ADAL" clId="{70E7C85C-6787-4774-BDBB-94954F5F257D}" dt="2023-02-23T15:43:32.454" v="18" actId="478"/>
          <ac:inkMkLst>
            <pc:docMk/>
            <pc:sldMk cId="378028635" sldId="284"/>
            <ac:inkMk id="21" creationId="{61C17B23-2BCB-B205-B656-837EDBC5EB8A}"/>
          </ac:inkMkLst>
        </pc:inkChg>
      </pc:sldChg>
      <pc:sldChg chg="delSp add del mod">
        <pc:chgData name="Venkatasubramanian, Mani V." userId="fbe5ce37-0145-4c31-b84a-b36f8beac5f3" providerId="ADAL" clId="{70E7C85C-6787-4774-BDBB-94954F5F257D}" dt="2023-02-25T03:07:44.926" v="2262" actId="2696"/>
        <pc:sldMkLst>
          <pc:docMk/>
          <pc:sldMk cId="4133004688" sldId="285"/>
        </pc:sldMkLst>
        <pc:grpChg chg="del">
          <ac:chgData name="Venkatasubramanian, Mani V." userId="fbe5ce37-0145-4c31-b84a-b36f8beac5f3" providerId="ADAL" clId="{70E7C85C-6787-4774-BDBB-94954F5F257D}" dt="2023-02-23T15:43:26.611" v="16" actId="478"/>
          <ac:grpSpMkLst>
            <pc:docMk/>
            <pc:sldMk cId="4133004688" sldId="285"/>
            <ac:grpSpMk id="35" creationId="{555F8EFD-8C35-EA76-E718-44EF99B371C8}"/>
          </ac:grpSpMkLst>
        </pc:grpChg>
        <pc:grpChg chg="del">
          <ac:chgData name="Venkatasubramanian, Mani V." userId="fbe5ce37-0145-4c31-b84a-b36f8beac5f3" providerId="ADAL" clId="{70E7C85C-6787-4774-BDBB-94954F5F257D}" dt="2023-02-23T15:43:26.611" v="16" actId="478"/>
          <ac:grpSpMkLst>
            <pc:docMk/>
            <pc:sldMk cId="4133004688" sldId="285"/>
            <ac:grpSpMk id="178" creationId="{D39C7C92-3144-3BE5-0283-381E5BA3A766}"/>
          </ac:grpSpMkLst>
        </pc:grpChg>
      </pc:sldChg>
      <pc:sldChg chg="delSp add del mod">
        <pc:chgData name="Venkatasubramanian, Mani V." userId="fbe5ce37-0145-4c31-b84a-b36f8beac5f3" providerId="ADAL" clId="{70E7C85C-6787-4774-BDBB-94954F5F257D}" dt="2023-02-25T03:07:57.816" v="2266" actId="2696"/>
        <pc:sldMkLst>
          <pc:docMk/>
          <pc:sldMk cId="1122523426" sldId="286"/>
        </pc:sldMkLst>
        <pc:grpChg chg="del">
          <ac:chgData name="Venkatasubramanian, Mani V." userId="fbe5ce37-0145-4c31-b84a-b36f8beac5f3" providerId="ADAL" clId="{70E7C85C-6787-4774-BDBB-94954F5F257D}" dt="2023-02-23T15:43:41.902" v="21" actId="478"/>
          <ac:grpSpMkLst>
            <pc:docMk/>
            <pc:sldMk cId="1122523426" sldId="286"/>
            <ac:grpSpMk id="141" creationId="{B8E85774-86FB-4288-AC1A-5C875A36E0D1}"/>
          </ac:grpSpMkLst>
        </pc:grp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2" creationId="{987BEDF8-6B1B-A4BA-FA42-08A0425B09E7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3" creationId="{B8D12C1E-934A-51E9-6E15-392F0264D31E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4" creationId="{BCEEC8F5-17F7-0363-6842-6C259A0DDB5C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5" creationId="{4665E00C-3A6C-2CB2-CBA6-6DE4FBDA9DDB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6" creationId="{7D22E201-3997-6665-5A1E-5BF18B5C9832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7" creationId="{E1646378-4C97-8BF2-2E35-63BF02DB00A4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8" creationId="{664F7B06-919B-B515-9A2B-C23528C98788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9" creationId="{5F7CDFD5-9DEF-3496-36B3-10C56EFCD8ED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11" creationId="{A94631A1-FE0F-A545-54E3-1EC8BB792525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12" creationId="{93430C0B-BE7F-2337-C9AF-482A8572C57B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13" creationId="{0020664D-4CA5-FA69-FF66-679403352EA7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14" creationId="{D9E69D5E-0076-C627-7AD5-86E064B1395F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15" creationId="{3280C52E-C99C-EE5A-1E09-3FB36E772CDF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16" creationId="{99198C9F-0F6B-DB58-D5D7-82039DCD5301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17" creationId="{E6197C54-95BF-362B-D8F5-25F4461D756F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18" creationId="{9D9FF4EB-14CB-943A-DF8D-3B515B5D2421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19" creationId="{7ACA2C88-147F-1356-C081-630ACFA6E50D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20" creationId="{1DAC3CA6-DE6D-378A-AB23-E3176473E143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23" creationId="{9CF64D58-59D3-AAF7-AC83-00D3F2CED924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24" creationId="{46C91F90-4AFB-D092-F7BA-9DDE535761EC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26" creationId="{92197360-FFC7-984A-A2C1-95AFCE6E6348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27" creationId="{6469EB0F-47BA-34A2-1B2C-836EBE7E0D6E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28" creationId="{981FF488-299D-971F-87FC-18D37B1DBA73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29" creationId="{03F33E99-FF42-312C-6095-668F69F1C314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30" creationId="{96140A13-3763-9817-7CF6-22C7D5331322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31" creationId="{31972947-037F-FDEF-E8DB-83D9406E79F1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32" creationId="{5206567B-6CC0-CCCE-E4A1-674B9C65E458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33" creationId="{620AAA13-8E84-ACAC-FFAF-AEEDC281B77A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35" creationId="{445A50EA-FF34-531A-4895-944CC1F9FF80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36" creationId="{157CD610-005D-7429-4E54-0779474DCB61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37" creationId="{C31F3E2A-6765-0AD0-AD69-12431C85DA46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38" creationId="{EC16FEE0-0EDE-A5B6-93FC-D8489A5737B0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39" creationId="{C59A5653-D74E-F9AD-7850-B589B2FCAE2C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40" creationId="{E9439509-A91B-C383-7390-5B328D22FB9C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41" creationId="{3158E782-4E5A-9240-AC0F-9EC9D152AA6C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42" creationId="{71FC8EAD-473A-DF47-8BD3-778EFE3B4447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43" creationId="{5691E0B6-7477-4BC7-87DB-BBD1E23FF88B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44" creationId="{76750E46-0691-7E68-2378-7E92C5D6F1C1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45" creationId="{BEEFCA58-A2D4-8E95-6426-9422B0284865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46" creationId="{D85C612A-9747-7A98-C300-97EDF7CF05BF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47" creationId="{F3C61989-A2B5-D340-E677-1455EE70265B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48" creationId="{B3C82FCD-0F54-0330-A166-5EBD320D3ECE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50" creationId="{C535E944-849C-9A94-52BC-58CE355CB766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51" creationId="{DF782AF1-C0BE-4A43-06C6-91BF7C087898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52" creationId="{595AE67A-5ED1-9B5E-AC8C-CE3C408952C1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53" creationId="{D7934C30-C72C-422A-9EA9-B95D087F59AA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54" creationId="{0E8F5681-B740-D0E5-CDFF-D1F95CE7B42D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55" creationId="{485B7461-417E-CFF2-32A5-FEC47CCBF45B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56" creationId="{DAD2A703-2A94-324E-5CF7-001E031E5D3B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57" creationId="{4EC93473-3A8C-4A1D-CD78-38BDB2EF50BD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58" creationId="{BD25A4D7-7605-726E-E41C-FF74B644CE4B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68" creationId="{C0C3CD95-199A-63FE-8219-BDEF6AFC7920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69" creationId="{E3AC1083-59F1-42CF-2227-0854D0C6E0EA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70" creationId="{4C442EE0-79F9-3CC9-D0F8-F492E601ED28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71" creationId="{88F75CAE-A86B-34AF-6E97-E9BA50EE4771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72" creationId="{BD961809-BE6D-421E-A528-5D17ACA30F8C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73" creationId="{E660FFF8-CD76-EC4E-112D-1512AEF64F84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75" creationId="{7E032FDE-2F66-C17F-3F6D-EB9F7083221C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76" creationId="{35FDBD47-8E3B-169D-CBF0-448E70BAF2DD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77" creationId="{556E585F-A0A4-A316-5A96-99F381DFE2D5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78" creationId="{52275D86-0A85-6E3F-E51B-2800CF26899E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80" creationId="{6F81A185-9959-F78E-4850-01190B275540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81" creationId="{BCCC2BB6-97D8-4091-E9B5-33E18B32718F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82" creationId="{F3E6DCCB-0548-C280-223E-34466ED8A16F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83" creationId="{ABA8F3E0-FDF4-4BD5-AF65-E37FABB4F888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84" creationId="{FAA6B8B5-40F6-F19B-A89D-58431AF470A8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86" creationId="{60AF82A2-F53C-0AE2-04E5-9518673AE5AC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87" creationId="{2A104951-008E-A6C6-C9B2-07D900F242C3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89" creationId="{B2B38C02-A27B-33F7-ECEE-F639A6163068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90" creationId="{FE4C2FDD-6B76-44B8-2A52-274E54CAD4E5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91" creationId="{6D74F20A-15B9-7FCE-0D83-C50F3CAA321A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92" creationId="{F676CE6B-0FDF-8EBB-9C5B-1E3B5378B1E0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93" creationId="{6C73A042-ACEA-F226-220E-64522C3D5744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94" creationId="{815AF7BF-5664-9BBE-0B34-5D3BAC00B9AD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95" creationId="{BB725ACE-3D13-AF93-724E-B96DCC5E424D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96" creationId="{B9C3663B-3C12-A81E-4CD8-3E5505170A8C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98" creationId="{DEF52D02-D940-D373-F2D1-71D637EFD266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99" creationId="{011F16DC-314B-70A4-C873-9FF4C4DC8A3D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100" creationId="{D715939B-3443-9DC1-1E60-B27D82283F07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101" creationId="{0C662238-EF85-DDEF-5DD6-3265C0926488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102" creationId="{D309531A-5C51-6E58-7851-326590BF3B2C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103" creationId="{BF1784CE-75C6-797C-C0AA-78F331B38BC5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104" creationId="{078F1F74-6CD4-E7E8-6C66-0A4ECF1FD4C0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105" creationId="{4671C70E-4EE5-899A-CCB0-BF79EA1AD6EC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106" creationId="{3560FD66-6A7A-829E-820B-673D55919FC0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107" creationId="{AE835AFE-3E22-5F75-ECD2-9DE6293585B4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109" creationId="{7B7A8394-D163-5322-8862-73BDBAABDB1D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110" creationId="{E333AB13-FF2E-8A29-0346-9AE80D19E48B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111" creationId="{C2BA5B1E-CF6B-26E4-FDF1-7AECC58A4C99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112" creationId="{BC7A9144-94FD-9706-39CE-5D1EE6C172E5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113" creationId="{4D0950E9-EA4E-795E-212A-690999BDB9A7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114" creationId="{963C20FC-9348-7A43-FFE6-D8D245582337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115" creationId="{FC3AEDD6-63F5-7BE3-FBEE-798D9054C4CA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116" creationId="{44BED39E-DFEF-908D-6FC0-2849F588E25C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117" creationId="{5D3FDD6E-5DE0-6D91-EE1E-F9795D0E2BE5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118" creationId="{DB2A54EA-39B1-5541-291C-1E9C90789C4F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119" creationId="{221E8263-B1FA-3F29-0F6E-F380336F6DC3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120" creationId="{48ED46DE-6781-19C5-E671-5EC79F79ECA8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121" creationId="{4B56AFE7-3131-FF65-EF94-48B125373B11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122" creationId="{CAB3E6AC-6F81-ABC5-8256-4C91B61AE2D1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123" creationId="{249D7355-7412-D21F-E8B4-15E4090D8155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124" creationId="{7D328354-0E33-61D0-C2D0-39E2EF12686C}"/>
          </ac:inkMkLst>
        </pc:inkChg>
        <pc:inkChg chg="del">
          <ac:chgData name="Venkatasubramanian, Mani V." userId="fbe5ce37-0145-4c31-b84a-b36f8beac5f3" providerId="ADAL" clId="{70E7C85C-6787-4774-BDBB-94954F5F257D}" dt="2023-02-23T15:43:41.902" v="21" actId="478"/>
          <ac:inkMkLst>
            <pc:docMk/>
            <pc:sldMk cId="1122523426" sldId="286"/>
            <ac:inkMk id="126" creationId="{2ED30F17-CAF8-3E68-6982-E402833C80E5}"/>
          </ac:inkMkLst>
        </pc:inkChg>
      </pc:sldChg>
      <pc:sldChg chg="delSp add del mod">
        <pc:chgData name="Venkatasubramanian, Mani V." userId="fbe5ce37-0145-4c31-b84a-b36f8beac5f3" providerId="ADAL" clId="{70E7C85C-6787-4774-BDBB-94954F5F257D}" dt="2023-02-25T03:07:55.058" v="2265" actId="2696"/>
        <pc:sldMkLst>
          <pc:docMk/>
          <pc:sldMk cId="592707625" sldId="287"/>
        </pc:sldMkLst>
        <pc:grpChg chg="del">
          <ac:chgData name="Venkatasubramanian, Mani V." userId="fbe5ce37-0145-4c31-b84a-b36f8beac5f3" providerId="ADAL" clId="{70E7C85C-6787-4774-BDBB-94954F5F257D}" dt="2023-02-23T15:43:35.900" v="19" actId="478"/>
          <ac:grpSpMkLst>
            <pc:docMk/>
            <pc:sldMk cId="592707625" sldId="287"/>
            <ac:grpSpMk id="298" creationId="{1C9D0987-A159-FCBC-98F4-D76114CDA5DD}"/>
          </ac:grpSpMkLst>
        </pc:grpChg>
        <pc:inkChg chg="del">
          <ac:chgData name="Venkatasubramanian, Mani V." userId="fbe5ce37-0145-4c31-b84a-b36f8beac5f3" providerId="ADAL" clId="{70E7C85C-6787-4774-BDBB-94954F5F257D}" dt="2023-02-23T15:43:35.900" v="19" actId="478"/>
          <ac:inkMkLst>
            <pc:docMk/>
            <pc:sldMk cId="592707625" sldId="287"/>
            <ac:inkMk id="154" creationId="{D2F3E9F4-25A7-4655-80EB-C104EB02BA26}"/>
          </ac:inkMkLst>
        </pc:inkChg>
        <pc:inkChg chg="del">
          <ac:chgData name="Venkatasubramanian, Mani V." userId="fbe5ce37-0145-4c31-b84a-b36f8beac5f3" providerId="ADAL" clId="{70E7C85C-6787-4774-BDBB-94954F5F257D}" dt="2023-02-23T15:43:35.900" v="19" actId="478"/>
          <ac:inkMkLst>
            <pc:docMk/>
            <pc:sldMk cId="592707625" sldId="287"/>
            <ac:inkMk id="268" creationId="{A3FA88D5-2B72-D339-1BEB-1776AACDC94A}"/>
          </ac:inkMkLst>
        </pc:inkChg>
        <pc:inkChg chg="del">
          <ac:chgData name="Venkatasubramanian, Mani V." userId="fbe5ce37-0145-4c31-b84a-b36f8beac5f3" providerId="ADAL" clId="{70E7C85C-6787-4774-BDBB-94954F5F257D}" dt="2023-02-23T15:43:35.900" v="19" actId="478"/>
          <ac:inkMkLst>
            <pc:docMk/>
            <pc:sldMk cId="592707625" sldId="287"/>
            <ac:inkMk id="270" creationId="{1662B2A9-1299-9201-2DBB-561AB8055DA5}"/>
          </ac:inkMkLst>
        </pc:inkChg>
        <pc:inkChg chg="del">
          <ac:chgData name="Venkatasubramanian, Mani V." userId="fbe5ce37-0145-4c31-b84a-b36f8beac5f3" providerId="ADAL" clId="{70E7C85C-6787-4774-BDBB-94954F5F257D}" dt="2023-02-23T15:43:35.900" v="19" actId="478"/>
          <ac:inkMkLst>
            <pc:docMk/>
            <pc:sldMk cId="592707625" sldId="287"/>
            <ac:inkMk id="271" creationId="{88EAF207-E4C0-3DCE-C2CC-B2DEAF2F781B}"/>
          </ac:inkMkLst>
        </pc:inkChg>
      </pc:sldChg>
      <pc:sldChg chg="delSp add del mod">
        <pc:chgData name="Venkatasubramanian, Mani V." userId="fbe5ce37-0145-4c31-b84a-b36f8beac5f3" providerId="ADAL" clId="{70E7C85C-6787-4774-BDBB-94954F5F257D}" dt="2023-02-25T03:07:52.314" v="2264" actId="2696"/>
        <pc:sldMkLst>
          <pc:docMk/>
          <pc:sldMk cId="3652563339" sldId="288"/>
        </pc:sldMkLst>
        <pc:grpChg chg="del">
          <ac:chgData name="Venkatasubramanian, Mani V." userId="fbe5ce37-0145-4c31-b84a-b36f8beac5f3" providerId="ADAL" clId="{70E7C85C-6787-4774-BDBB-94954F5F257D}" dt="2023-02-23T15:43:38.876" v="20" actId="478"/>
          <ac:grpSpMkLst>
            <pc:docMk/>
            <pc:sldMk cId="3652563339" sldId="288"/>
            <ac:grpSpMk id="125" creationId="{5ADEC030-F8D7-5B9C-4344-C936289839BE}"/>
          </ac:grpSpMkLst>
        </pc:grpChg>
        <pc:grpChg chg="del">
          <ac:chgData name="Venkatasubramanian, Mani V." userId="fbe5ce37-0145-4c31-b84a-b36f8beac5f3" providerId="ADAL" clId="{70E7C85C-6787-4774-BDBB-94954F5F257D}" dt="2023-02-23T15:43:38.876" v="20" actId="478"/>
          <ac:grpSpMkLst>
            <pc:docMk/>
            <pc:sldMk cId="3652563339" sldId="288"/>
            <ac:grpSpMk id="192" creationId="{0294BB00-1428-A2FD-1A2D-FF788BEFCC38}"/>
          </ac:grpSpMkLst>
        </pc:grpChg>
        <pc:grpChg chg="del">
          <ac:chgData name="Venkatasubramanian, Mani V." userId="fbe5ce37-0145-4c31-b84a-b36f8beac5f3" providerId="ADAL" clId="{70E7C85C-6787-4774-BDBB-94954F5F257D}" dt="2023-02-23T15:43:38.876" v="20" actId="478"/>
          <ac:grpSpMkLst>
            <pc:docMk/>
            <pc:sldMk cId="3652563339" sldId="288"/>
            <ac:grpSpMk id="219" creationId="{0A51406E-13B1-88FC-2426-EA95D9BCF413}"/>
          </ac:grpSpMkLst>
        </pc:grpChg>
        <pc:grpChg chg="del">
          <ac:chgData name="Venkatasubramanian, Mani V." userId="fbe5ce37-0145-4c31-b84a-b36f8beac5f3" providerId="ADAL" clId="{70E7C85C-6787-4774-BDBB-94954F5F257D}" dt="2023-02-23T15:43:38.876" v="20" actId="478"/>
          <ac:grpSpMkLst>
            <pc:docMk/>
            <pc:sldMk cId="3652563339" sldId="288"/>
            <ac:grpSpMk id="227" creationId="{3F5049BF-0D9B-24FD-CE01-6AC56E12E476}"/>
          </ac:grpSpMkLst>
        </pc:grpChg>
        <pc:grpChg chg="del">
          <ac:chgData name="Venkatasubramanian, Mani V." userId="fbe5ce37-0145-4c31-b84a-b36f8beac5f3" providerId="ADAL" clId="{70E7C85C-6787-4774-BDBB-94954F5F257D}" dt="2023-02-23T15:43:38.876" v="20" actId="478"/>
          <ac:grpSpMkLst>
            <pc:docMk/>
            <pc:sldMk cId="3652563339" sldId="288"/>
            <ac:grpSpMk id="231" creationId="{78DDA0FE-5C85-4853-B58E-BFF22BEA4E34}"/>
          </ac:grpSpMkLst>
        </pc:grpChg>
        <pc:grpChg chg="del">
          <ac:chgData name="Venkatasubramanian, Mani V." userId="fbe5ce37-0145-4c31-b84a-b36f8beac5f3" providerId="ADAL" clId="{70E7C85C-6787-4774-BDBB-94954F5F257D}" dt="2023-02-23T15:43:38.876" v="20" actId="478"/>
          <ac:grpSpMkLst>
            <pc:docMk/>
            <pc:sldMk cId="3652563339" sldId="288"/>
            <ac:grpSpMk id="235" creationId="{161910D0-08F8-3C2E-7A8A-AC051CBB43A5}"/>
          </ac:grpSpMkLst>
        </pc:grpChg>
        <pc:inkChg chg="del">
          <ac:chgData name="Venkatasubramanian, Mani V." userId="fbe5ce37-0145-4c31-b84a-b36f8beac5f3" providerId="ADAL" clId="{70E7C85C-6787-4774-BDBB-94954F5F257D}" dt="2023-02-23T15:43:38.876" v="20" actId="478"/>
          <ac:inkMkLst>
            <pc:docMk/>
            <pc:sldMk cId="3652563339" sldId="288"/>
            <ac:inkMk id="127" creationId="{34190D43-4621-F150-AECC-11EE4A1146DF}"/>
          </ac:inkMkLst>
        </pc:inkChg>
        <pc:inkChg chg="del">
          <ac:chgData name="Venkatasubramanian, Mani V." userId="fbe5ce37-0145-4c31-b84a-b36f8beac5f3" providerId="ADAL" clId="{70E7C85C-6787-4774-BDBB-94954F5F257D}" dt="2023-02-23T15:43:38.876" v="20" actId="478"/>
          <ac:inkMkLst>
            <pc:docMk/>
            <pc:sldMk cId="3652563339" sldId="288"/>
            <ac:inkMk id="142" creationId="{53255D64-1498-DCE9-BC67-8D203DA203CD}"/>
          </ac:inkMkLst>
        </pc:inkChg>
        <pc:inkChg chg="del">
          <ac:chgData name="Venkatasubramanian, Mani V." userId="fbe5ce37-0145-4c31-b84a-b36f8beac5f3" providerId="ADAL" clId="{70E7C85C-6787-4774-BDBB-94954F5F257D}" dt="2023-02-23T15:43:38.876" v="20" actId="478"/>
          <ac:inkMkLst>
            <pc:docMk/>
            <pc:sldMk cId="3652563339" sldId="288"/>
            <ac:inkMk id="144" creationId="{63F7EDF9-F9DA-B522-2244-4869E4384BD5}"/>
          </ac:inkMkLst>
        </pc:inkChg>
        <pc:inkChg chg="del">
          <ac:chgData name="Venkatasubramanian, Mani V." userId="fbe5ce37-0145-4c31-b84a-b36f8beac5f3" providerId="ADAL" clId="{70E7C85C-6787-4774-BDBB-94954F5F257D}" dt="2023-02-23T15:43:38.876" v="20" actId="478"/>
          <ac:inkMkLst>
            <pc:docMk/>
            <pc:sldMk cId="3652563339" sldId="288"/>
            <ac:inkMk id="145" creationId="{8C2534EA-7BDC-3A5F-9F9A-4C5E4B1436AC}"/>
          </ac:inkMkLst>
        </pc:inkChg>
        <pc:inkChg chg="del">
          <ac:chgData name="Venkatasubramanian, Mani V." userId="fbe5ce37-0145-4c31-b84a-b36f8beac5f3" providerId="ADAL" clId="{70E7C85C-6787-4774-BDBB-94954F5F257D}" dt="2023-02-23T15:43:38.876" v="20" actId="478"/>
          <ac:inkMkLst>
            <pc:docMk/>
            <pc:sldMk cId="3652563339" sldId="288"/>
            <ac:inkMk id="146" creationId="{4724CFEF-FC54-A0FD-FF3F-EEEEBCBA506E}"/>
          </ac:inkMkLst>
        </pc:inkChg>
        <pc:inkChg chg="del">
          <ac:chgData name="Venkatasubramanian, Mani V." userId="fbe5ce37-0145-4c31-b84a-b36f8beac5f3" providerId="ADAL" clId="{70E7C85C-6787-4774-BDBB-94954F5F257D}" dt="2023-02-23T15:43:38.876" v="20" actId="478"/>
          <ac:inkMkLst>
            <pc:docMk/>
            <pc:sldMk cId="3652563339" sldId="288"/>
            <ac:inkMk id="147" creationId="{9A329F23-BA68-7CB1-FEB6-087AD3C6CAAA}"/>
          </ac:inkMkLst>
        </pc:inkChg>
        <pc:inkChg chg="del">
          <ac:chgData name="Venkatasubramanian, Mani V." userId="fbe5ce37-0145-4c31-b84a-b36f8beac5f3" providerId="ADAL" clId="{70E7C85C-6787-4774-BDBB-94954F5F257D}" dt="2023-02-23T15:43:38.876" v="20" actId="478"/>
          <ac:inkMkLst>
            <pc:docMk/>
            <pc:sldMk cId="3652563339" sldId="288"/>
            <ac:inkMk id="148" creationId="{472B847D-730A-D276-36D7-B7D90F253130}"/>
          </ac:inkMkLst>
        </pc:inkChg>
        <pc:inkChg chg="del">
          <ac:chgData name="Venkatasubramanian, Mani V." userId="fbe5ce37-0145-4c31-b84a-b36f8beac5f3" providerId="ADAL" clId="{70E7C85C-6787-4774-BDBB-94954F5F257D}" dt="2023-02-23T15:43:38.876" v="20" actId="478"/>
          <ac:inkMkLst>
            <pc:docMk/>
            <pc:sldMk cId="3652563339" sldId="288"/>
            <ac:inkMk id="149" creationId="{6208A07C-7C50-F2E0-3A84-ED0D152D9CE5}"/>
          </ac:inkMkLst>
        </pc:inkChg>
        <pc:inkChg chg="del">
          <ac:chgData name="Venkatasubramanian, Mani V." userId="fbe5ce37-0145-4c31-b84a-b36f8beac5f3" providerId="ADAL" clId="{70E7C85C-6787-4774-BDBB-94954F5F257D}" dt="2023-02-23T15:43:38.876" v="20" actId="478"/>
          <ac:inkMkLst>
            <pc:docMk/>
            <pc:sldMk cId="3652563339" sldId="288"/>
            <ac:inkMk id="151" creationId="{A921CFE8-9E16-5C0F-73CC-3B16715FCDCA}"/>
          </ac:inkMkLst>
        </pc:inkChg>
        <pc:inkChg chg="del">
          <ac:chgData name="Venkatasubramanian, Mani V." userId="fbe5ce37-0145-4c31-b84a-b36f8beac5f3" providerId="ADAL" clId="{70E7C85C-6787-4774-BDBB-94954F5F257D}" dt="2023-02-23T15:43:38.876" v="20" actId="478"/>
          <ac:inkMkLst>
            <pc:docMk/>
            <pc:sldMk cId="3652563339" sldId="288"/>
            <ac:inkMk id="152" creationId="{AA28F6F6-D6CA-68E9-5204-2E7A05DE70C7}"/>
          </ac:inkMkLst>
        </pc:inkChg>
        <pc:inkChg chg="del">
          <ac:chgData name="Venkatasubramanian, Mani V." userId="fbe5ce37-0145-4c31-b84a-b36f8beac5f3" providerId="ADAL" clId="{70E7C85C-6787-4774-BDBB-94954F5F257D}" dt="2023-02-23T15:43:38.876" v="20" actId="478"/>
          <ac:inkMkLst>
            <pc:docMk/>
            <pc:sldMk cId="3652563339" sldId="288"/>
            <ac:inkMk id="154" creationId="{3A5028E5-A840-8FE6-0095-2C2C6C957450}"/>
          </ac:inkMkLst>
        </pc:inkChg>
        <pc:inkChg chg="del">
          <ac:chgData name="Venkatasubramanian, Mani V." userId="fbe5ce37-0145-4c31-b84a-b36f8beac5f3" providerId="ADAL" clId="{70E7C85C-6787-4774-BDBB-94954F5F257D}" dt="2023-02-23T15:43:38.876" v="20" actId="478"/>
          <ac:inkMkLst>
            <pc:docMk/>
            <pc:sldMk cId="3652563339" sldId="288"/>
            <ac:inkMk id="155" creationId="{BE0BECF9-FD68-A256-2DA2-5B42687CEAE6}"/>
          </ac:inkMkLst>
        </pc:inkChg>
        <pc:inkChg chg="del">
          <ac:chgData name="Venkatasubramanian, Mani V." userId="fbe5ce37-0145-4c31-b84a-b36f8beac5f3" providerId="ADAL" clId="{70E7C85C-6787-4774-BDBB-94954F5F257D}" dt="2023-02-23T15:43:38.876" v="20" actId="478"/>
          <ac:inkMkLst>
            <pc:docMk/>
            <pc:sldMk cId="3652563339" sldId="288"/>
            <ac:inkMk id="156" creationId="{1B81D8C4-779A-15C1-339C-69B30C306AA9}"/>
          </ac:inkMkLst>
        </pc:inkChg>
        <pc:inkChg chg="del">
          <ac:chgData name="Venkatasubramanian, Mani V." userId="fbe5ce37-0145-4c31-b84a-b36f8beac5f3" providerId="ADAL" clId="{70E7C85C-6787-4774-BDBB-94954F5F257D}" dt="2023-02-23T15:43:38.876" v="20" actId="478"/>
          <ac:inkMkLst>
            <pc:docMk/>
            <pc:sldMk cId="3652563339" sldId="288"/>
            <ac:inkMk id="157" creationId="{6D781894-B957-B972-F5AB-271512DD0DDD}"/>
          </ac:inkMkLst>
        </pc:inkChg>
        <pc:inkChg chg="del">
          <ac:chgData name="Venkatasubramanian, Mani V." userId="fbe5ce37-0145-4c31-b84a-b36f8beac5f3" providerId="ADAL" clId="{70E7C85C-6787-4774-BDBB-94954F5F257D}" dt="2023-02-23T15:43:38.876" v="20" actId="478"/>
          <ac:inkMkLst>
            <pc:docMk/>
            <pc:sldMk cId="3652563339" sldId="288"/>
            <ac:inkMk id="158" creationId="{1B94E463-A295-4B91-9CEE-C0118EB3AC91}"/>
          </ac:inkMkLst>
        </pc:inkChg>
        <pc:inkChg chg="del">
          <ac:chgData name="Venkatasubramanian, Mani V." userId="fbe5ce37-0145-4c31-b84a-b36f8beac5f3" providerId="ADAL" clId="{70E7C85C-6787-4774-BDBB-94954F5F257D}" dt="2023-02-23T15:43:38.876" v="20" actId="478"/>
          <ac:inkMkLst>
            <pc:docMk/>
            <pc:sldMk cId="3652563339" sldId="288"/>
            <ac:inkMk id="159" creationId="{8756A21D-35D0-1436-D001-A448B5544CED}"/>
          </ac:inkMkLst>
        </pc:inkChg>
        <pc:inkChg chg="del">
          <ac:chgData name="Venkatasubramanian, Mani V." userId="fbe5ce37-0145-4c31-b84a-b36f8beac5f3" providerId="ADAL" clId="{70E7C85C-6787-4774-BDBB-94954F5F257D}" dt="2023-02-23T15:43:38.876" v="20" actId="478"/>
          <ac:inkMkLst>
            <pc:docMk/>
            <pc:sldMk cId="3652563339" sldId="288"/>
            <ac:inkMk id="175" creationId="{F8A9040D-F76D-57FF-1F21-16773B6AD634}"/>
          </ac:inkMkLst>
        </pc:inkChg>
        <pc:inkChg chg="del">
          <ac:chgData name="Venkatasubramanian, Mani V." userId="fbe5ce37-0145-4c31-b84a-b36f8beac5f3" providerId="ADAL" clId="{70E7C85C-6787-4774-BDBB-94954F5F257D}" dt="2023-02-23T15:43:38.876" v="20" actId="478"/>
          <ac:inkMkLst>
            <pc:docMk/>
            <pc:sldMk cId="3652563339" sldId="288"/>
            <ac:inkMk id="176" creationId="{E14E0A43-3BCF-50B3-FF91-183F48296592}"/>
          </ac:inkMkLst>
        </pc:inkChg>
        <pc:inkChg chg="del">
          <ac:chgData name="Venkatasubramanian, Mani V." userId="fbe5ce37-0145-4c31-b84a-b36f8beac5f3" providerId="ADAL" clId="{70E7C85C-6787-4774-BDBB-94954F5F257D}" dt="2023-02-23T15:43:38.876" v="20" actId="478"/>
          <ac:inkMkLst>
            <pc:docMk/>
            <pc:sldMk cId="3652563339" sldId="288"/>
            <ac:inkMk id="178" creationId="{E259B280-2198-FDA0-DC92-4CBACCD7A652}"/>
          </ac:inkMkLst>
        </pc:inkChg>
        <pc:inkChg chg="del">
          <ac:chgData name="Venkatasubramanian, Mani V." userId="fbe5ce37-0145-4c31-b84a-b36f8beac5f3" providerId="ADAL" clId="{70E7C85C-6787-4774-BDBB-94954F5F257D}" dt="2023-02-23T15:43:38.876" v="20" actId="478"/>
          <ac:inkMkLst>
            <pc:docMk/>
            <pc:sldMk cId="3652563339" sldId="288"/>
            <ac:inkMk id="179" creationId="{59B65720-8340-0150-5319-06CE4E6493AC}"/>
          </ac:inkMkLst>
        </pc:inkChg>
        <pc:inkChg chg="del">
          <ac:chgData name="Venkatasubramanian, Mani V." userId="fbe5ce37-0145-4c31-b84a-b36f8beac5f3" providerId="ADAL" clId="{70E7C85C-6787-4774-BDBB-94954F5F257D}" dt="2023-02-23T15:43:38.876" v="20" actId="478"/>
          <ac:inkMkLst>
            <pc:docMk/>
            <pc:sldMk cId="3652563339" sldId="288"/>
            <ac:inkMk id="180" creationId="{44629B34-F290-3229-36D4-30673B831EFE}"/>
          </ac:inkMkLst>
        </pc:inkChg>
        <pc:inkChg chg="del">
          <ac:chgData name="Venkatasubramanian, Mani V." userId="fbe5ce37-0145-4c31-b84a-b36f8beac5f3" providerId="ADAL" clId="{70E7C85C-6787-4774-BDBB-94954F5F257D}" dt="2023-02-23T15:43:38.876" v="20" actId="478"/>
          <ac:inkMkLst>
            <pc:docMk/>
            <pc:sldMk cId="3652563339" sldId="288"/>
            <ac:inkMk id="182" creationId="{3D4374BB-AAF4-87F5-9429-680D77F9EEBF}"/>
          </ac:inkMkLst>
        </pc:inkChg>
        <pc:inkChg chg="del">
          <ac:chgData name="Venkatasubramanian, Mani V." userId="fbe5ce37-0145-4c31-b84a-b36f8beac5f3" providerId="ADAL" clId="{70E7C85C-6787-4774-BDBB-94954F5F257D}" dt="2023-02-23T15:43:38.876" v="20" actId="478"/>
          <ac:inkMkLst>
            <pc:docMk/>
            <pc:sldMk cId="3652563339" sldId="288"/>
            <ac:inkMk id="183" creationId="{4993D69E-4EB8-087E-6DAC-069B1DAB8EBE}"/>
          </ac:inkMkLst>
        </pc:inkChg>
        <pc:inkChg chg="del">
          <ac:chgData name="Venkatasubramanian, Mani V." userId="fbe5ce37-0145-4c31-b84a-b36f8beac5f3" providerId="ADAL" clId="{70E7C85C-6787-4774-BDBB-94954F5F257D}" dt="2023-02-23T15:43:38.876" v="20" actId="478"/>
          <ac:inkMkLst>
            <pc:docMk/>
            <pc:sldMk cId="3652563339" sldId="288"/>
            <ac:inkMk id="184" creationId="{E4CC861D-5147-47EB-7EA2-03CA3442307D}"/>
          </ac:inkMkLst>
        </pc:inkChg>
        <pc:inkChg chg="del">
          <ac:chgData name="Venkatasubramanian, Mani V." userId="fbe5ce37-0145-4c31-b84a-b36f8beac5f3" providerId="ADAL" clId="{70E7C85C-6787-4774-BDBB-94954F5F257D}" dt="2023-02-23T15:43:38.876" v="20" actId="478"/>
          <ac:inkMkLst>
            <pc:docMk/>
            <pc:sldMk cId="3652563339" sldId="288"/>
            <ac:inkMk id="185" creationId="{0E120F5F-6718-C3ED-0D75-3DEBBF46D6C8}"/>
          </ac:inkMkLst>
        </pc:inkChg>
        <pc:inkChg chg="del">
          <ac:chgData name="Venkatasubramanian, Mani V." userId="fbe5ce37-0145-4c31-b84a-b36f8beac5f3" providerId="ADAL" clId="{70E7C85C-6787-4774-BDBB-94954F5F257D}" dt="2023-02-23T15:43:38.876" v="20" actId="478"/>
          <ac:inkMkLst>
            <pc:docMk/>
            <pc:sldMk cId="3652563339" sldId="288"/>
            <ac:inkMk id="186" creationId="{AF80BD61-D7D7-8D13-E22C-45AD05343E19}"/>
          </ac:inkMkLst>
        </pc:inkChg>
        <pc:inkChg chg="del">
          <ac:chgData name="Venkatasubramanian, Mani V." userId="fbe5ce37-0145-4c31-b84a-b36f8beac5f3" providerId="ADAL" clId="{70E7C85C-6787-4774-BDBB-94954F5F257D}" dt="2023-02-23T15:43:38.876" v="20" actId="478"/>
          <ac:inkMkLst>
            <pc:docMk/>
            <pc:sldMk cId="3652563339" sldId="288"/>
            <ac:inkMk id="187" creationId="{DA7DBAB3-3F15-6D24-BEFD-4E20D18C7F17}"/>
          </ac:inkMkLst>
        </pc:inkChg>
        <pc:inkChg chg="del">
          <ac:chgData name="Venkatasubramanian, Mani V." userId="fbe5ce37-0145-4c31-b84a-b36f8beac5f3" providerId="ADAL" clId="{70E7C85C-6787-4774-BDBB-94954F5F257D}" dt="2023-02-23T15:43:38.876" v="20" actId="478"/>
          <ac:inkMkLst>
            <pc:docMk/>
            <pc:sldMk cId="3652563339" sldId="288"/>
            <ac:inkMk id="188" creationId="{B56F84A6-FB57-D356-4F53-4C3D7496135D}"/>
          </ac:inkMkLst>
        </pc:inkChg>
      </pc:sldChg>
      <pc:sldChg chg="add del">
        <pc:chgData name="Venkatasubramanian, Mani V." userId="fbe5ce37-0145-4c31-b84a-b36f8beac5f3" providerId="ADAL" clId="{70E7C85C-6787-4774-BDBB-94954F5F257D}" dt="2023-02-25T03:07:49.344" v="2263" actId="2696"/>
        <pc:sldMkLst>
          <pc:docMk/>
          <pc:sldMk cId="1580767251" sldId="28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32.6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 24575,'0'0'0,"0"5"0,-6 247 0,0-37 0,6 110-1365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36.3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617 85 24575,'0'0'0,"-8"-7"0,-3-1 0,0-1 0,-1 2 0,0 0 0,-1 0 0,1 1 0,-1 1 0,-1 0 0,1 0 0,-1 2 0,-15-3 0,2 2 0,-1 1 0,0 1 0,0 2 0,-32 3 0,31 0 0,1 1 0,-41 11 0,55-11 0,1 1 0,-1 0 0,1 1 0,1 0 0,-1 1 0,1 0 0,-11 10 0,19-14 0,0 1 0,0 0 0,0-1 0,0 1 0,1 1 0,0-1 0,0 0 0,0 1 0,-4 9 0,6-11 0,0 0 0,0 0 0,1 1 0,-1-1 0,1 0 0,-1 1 0,1-1 0,0 1 0,0-1 0,1 0 0,-1 1 0,1-1 0,-1 0 0,1 1 0,0-1 0,2 4 0,0-1 0,-1-1 0,1 0 0,0 0 0,1 0 0,-1 0 0,1 0 0,0-1 0,1 0 0,-1 0 0,10 7 0,-7-6 0,1-1 0,0 0 0,0 0 0,0-1 0,1 0 0,14 4 0,-4-4 0,0-1 0,0 0 0,0-2 0,1 0 0,-1-1 0,22-4 0,7-4 0,-1-2 0,0-2 0,-1-2 0,-1-3 0,0-1 0,46-28 0,-65 32 0,25-20 0,-44 32 0,-4 5 0,-3 12 0,0-9 0,-1 88 0,16 141 0,34 89 0,-26-212 120,-17-87-615,1 0 0,15 31 0,-10-32-6331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6:59.4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0 169 24575,'8'9'0,"4"9"0,0 1 0,-1 0 0,-1 0 0,11 27 0,22 86 0,-40-122 0,76 257 0,-76-255 0,0 0 0,-2-10 0,-1-5 0,-2-47 0,3 0 0,2 1 0,3-1 0,1 1 0,15-52 0,-9 61-195,2 0 0,1 2 0,2 0 0,1 1 0,3 1 0,43-58 0,-17 36-6631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8:31.3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0 24575,'0'0'0,"-2"0"0,-4 0 0,-7 2 0,-5 3 0,-1 2 0,2 0 0,4-1-8191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8:32.0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1417 24575,'5'-2'0,"23"-7"0,31-6 0,-19 5 0,67-17 0,39-10-365,37-6-1094,1404-246-4795,-521 175 3224,4 25 1392,-650 56 1452,830-59-229,-147 13-228,-1-21 308,-371 20 335,639-63 0,-565 85 202,0 13 273,286-18 257,-789 39 1449,116-8 4975,-391 32-6114,-18 0-676,-1 0 1,1 0-1,-1-1 1,10-2-1,-18 3-352,0 0 1,1 0-1,-1 0 1,0 0-1,1 0 1,-1 0-1,0 0 1,0-1-1,1 1 1,-1 0-1,0 0 1,1 0-1,-1 0 1,0-1-1,0 1 1,1 0-1,-1 0 1,0 0-1,0-1 1,0 1-1,1 0 1,-1 0-1,0-1 1,0 1-1,0 0 1,0 0-1,0-1 1,0 1-1,0 0 1,1-1-1,-1 1 0,0 0 1,0-1-1,0 1 1,0 0-1,0 0 1,0-1-1,0 1 1,0 0-1,0-1 1,-1 1-1,1-1 1,-7-10-1298,-1 3-5543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9:54.8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24575,'1'10'0,"6"27"0,17 48 0,-5-25 0,52 226-486,38 333 0,-64-283-718,-40-300-4811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9:55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24575,'5'0'0,"5"2"0,1 0 0,-2 1 0,1 0 0,0 0 0,14 8 0,46 29 0,-62-35 0,37 23 0,63 53 0,-91-67 0,-2 0 0,1 2 0,-2-1 0,0 2 0,-1 0 0,18 33 0,-25-38 0,-1-1 0,-1 1 0,0-1 0,0 1 0,-2 1 0,1-1 0,-1 0 0,-1 0 0,0 18 0,-2-13 0,0 0 0,-2 0 0,0-1 0,0 1 0,-2-1 0,-8 21 0,2-12 0,-1-1 0,-1 0 0,-1-1 0,-1 0 0,-1-2 0,-1 1 0,0-2 0,-32 28 0,32-35 0,9-7 0,0 0 0,0 1 0,-6 7 0,13-12 0,-1-1 0,1 1 0,0-1 0,0 1 0,0 0 0,0-1 0,0 1 0,0 0 0,0 0 0,1 0 0,-1 0 0,1-1 0,-1 1 0,1 0 0,0 0 0,0 0 0,0 0 0,0 0 0,0 0 0,1 4 0,1 0 0,0 0 0,1-1 0,0 1 0,1-1 0,-1 1 0,1-1 0,0 0 0,9 9 0,-13-14 0,65 64 0,95 75 0,-107-95 0,195 170-1365,-215-183-5461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9:55.6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1 584 24575,'4'-2'0,"0"-1"0,0 0 0,0 0 0,0 0 0,-1-1 0,1 1 0,-1-1 0,0 0 0,5-8 0,0 1 0,48-68 0,55-108 0,-109 184 0,10-19 0,-1 0 0,17-46 0,-26 60 0,0 0 0,-1 1 0,0-1 0,0 0 0,-1-13 0,0 16 0,-1 0 0,1 1 0,-1-1 0,0 1 0,-1-1 0,1 1 0,-1 0 0,0-1 0,0 1 0,-4-6 0,3 7 0,1 0 0,0 0 0,-1 0 0,0 1 0,0-1 0,0 1 0,0 0 0,0 0 0,0 0 0,0 0 0,-1 1 0,1-1 0,0 1 0,-1 0 0,-6-1 0,8 1 0,0 1 0,0 0 0,0 0 0,1 0 0,-1 0 0,0 0 0,0 0 0,0 0 0,0 1 0,0-1 0,0 1 0,1 0 0,-1-1 0,0 1 0,0 0 0,1 0 0,-1 0 0,0 0 0,1 0 0,-1 0 0,1 1 0,0-1 0,-1 0 0,1 1 0,0-1 0,0 1 0,0-1 0,0 1 0,0 0 0,0 0 0,0-1 0,0 3 0,0-2 0,1 1 0,-1-1 0,1 0 0,-1 0 0,1 1 0,0-1 0,0 0 0,0 1 0,0-1 0,1 0 0,-1 0 0,1 3 0,1 0 0,0 0 0,0 0 0,0 0 0,5 8 0,2-1 0,0-1 0,0 1 0,1-2 0,0 1 0,21 15 0,-3-5 0,43 22 0,-47-30-35,0-1-1,1-1 1,1-2 0,0 0-1,0-2 1,35 6-1,-29-9-66,0-1-1,0-2 1,1-1-1,61-9 1,11-12-1137,-19-3-4953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9:56.0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385 0 24575,'-10'0'0,"-5"1"0,0 0 0,0 1 0,1 1 0,-1 0 0,1 1 0,-26 10 0,20-5 0,1 0 0,0 2 0,0 0 0,-18 15 0,24-15 0,-1 0 0,2 1 0,-1 0 0,2 1 0,-1 1 0,2 0 0,-10 17 0,15-24 0,2 0 0,-1 1 0,1 0 0,0-1 0,1 1 0,0 0 0,0 0 0,0 0 0,1 1 0,1-1 0,-1 0 0,1 0 0,1 1 0,-1-1 0,1 0 0,1 0 0,3 11 0,0-5 0,1-1 0,0 1 0,1-1 0,1-1 0,0 1 0,1-1 0,18 19 0,-8-11 0,2-1 0,0 0 0,31 19 0,-28-23-55,0-1-1,1-1 0,1-1 0,0-1 1,0-1-1,1-2 0,0 0 0,0-2 1,1-1-1,0-2 0,0 0 0,0-2 1,0-1-1,0-1 0,32-5 1,-27-1-554,34-10 1,13-11-5475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9:56.4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1 24575,'-7'4'0,"6"-2"0,0 0 0,0 0 0,0 0 0,0 0 0,1 0 0,-1 0 0,0 0 0,1 0 0,-1 0 0,1 0 0,0 1 0,0 2 0,0 3 0,1 0 0,2 10 0,8 29-15,1-1 0,34 77-1,-25-68-139,15 37-353,118 321-53,-27 11 624,-100-294-63,-23-108 0,-2 0 0,-1 0 0,-2 41 0,1-60-105,0 0-1,-1 0 0,1 0 0,-1 0 0,1 0 0,-1 0 1,0 0-1,0 0 0,-1 0 0,-2 4 0,-2-2-5714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9:56.7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95 24575,'5'-7'0,"6"0"0,0 0 0,1 1 0,0 0 0,0 1 0,16-5 0,-8 3 0,7-2 0,0 0 0,44-7 0,-54 14 0,0 0 0,1 1 0,-1 1 0,0 1 0,28 4 0,-18 1 12,-1 1 0,1 1 0,-1 1 0,-1 2 0,0 0 0,0 2 0,-2 1 0,1 1 0,27 22 0,4 11-507,-2 1 0,60 73 0,-83-87-6331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9:57.1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493 1 24575,'-13'-1'0,"7"2"0,-20 0 0,-1 1 0,1 1 0,0 2 0,0 0 0,0 2 0,1 1 0,0 1 0,0 1 0,-39 23 0,52-26 2,0 1-1,0 1 1,1 0-1,0 1 1,1 0-1,0 0 1,1 1-1,0 1 1,0-1-1,1 1 1,-10 22-1,9-14-29,1 0 0,1 0 0,1 1 0,1 0 0,1 0 0,1 0 0,-1 30 0,3-5-196,3-1 0,14 90 0,37 87-137,58 119 361,-79-249 0,-28-79 0,1-2 0,-2 0 0,1 1 0,-1-1 0,1 19 0,-4-29 7,1 0 1,-1-1-1,0 1 1,0 0 0,0 0-1,-1 0 1,1 0-1,0 0 1,0-1-1,0 1 1,-1 0 0,1 0-1,0 0 1,-1 0-1,1-1 1,0 1 0,-1 0-1,1-1 1,-1 1-1,0 0 1,1-1-1,-1 1 1,1 0 0,-1-1-1,0 1 1,0-1-1,1 1 1,-1-1-1,0 0 1,0 1 0,1-1-1,-1 0 1,0 1-1,0-1 1,0 0 0,0 0-1,-1 0 1,-2 0-203,-1 0 1,1 0-1,-1 0 1,0-1-1,-6-1 1,9 1-86,-30-7-5513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9:57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1 193 24575,'17'0'0,"43"-2"0,100-18 0,-120 12 0,73-24 0,33-25 0,-68 25 0,-55 23 0,1 0 0,1 2 0,34-7 0,-50 13 0,0 0 0,1 1 0,-1-1 0,0 2 0,0-1 0,1 1 0,-1 1 0,0 0 0,0 0 0,0 0 0,-1 1 0,16 8 0,-12-4 0,-1 0 0,0 2 0,-1-1 0,0 1 0,0 0 0,-1 1 0,0 0 0,14 22 0,0 4 0,26 57 0,-17-25 0,45 88 0,-55-116 0,49 65 0,-62-93-273,1-1 0,0 0 0,0 0 0,21 14 0,0-5-6553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00.4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1061 24575,'0'0'0,"0"0"0,0 0 0,0 0 0,0 0 0,0 0 0,0 0 0,0 0 0,16 8 0,-2-2 0,1-1 0,0-1 0,1 0 0,-1-1 0,1-1 0,0 0 0,-1-1 0,1-1 0,0-1 0,-1 0 0,1-1 0,0 0 0,27-9 0,-30 7 0,-1-1 0,0-1 0,0 0 0,0-1 0,0 0 0,-1 0 0,11-10 0,-8 4 0,-1 0 0,0-1 0,-1 0 0,17-26 0,-14 15 0,-1-1 0,-1-1 0,-1 0 0,-2 0 0,0-1 0,7-43 0,-10 34 0,-2 0 0,-1 0 0,-2 0 0,-2-1 0,-2 1 0,-1 0 0,-12-57 0,9 68 0,-1 1 0,-2 1 0,0 0 0,-24-43 0,23 50 0,-1 1 0,0 0 0,-1 1 0,-1 0 0,0 1 0,-1 1 0,-18-13 0,24 19 0,-1 1 0,-1 0 0,-18-9 0,24 13 0,1 1 0,0 0 0,-1 0 0,1 0 0,-1 0 0,1 1 0,-1-1 0,1 1 0,-1 0 0,1 0 0,-1 0 0,0 1 0,1-1 0,-1 1 0,-6 2 0,7-2 0,-1 1 0,0 0 0,1 1 0,0-1 0,-1 0 0,1 1 0,0 0 0,0 0 0,1 0 0,-4 3 0,0 3 0,0 0 0,-8 18 0,3-2 3,1 0 0,1 0 0,-8 44 0,-5 83-191,15-67-124,4 0 0,9 106-1,0-127 327,3-1 1,3 0-1,33 100 0,-21-99-14,2-1 0,4-1 0,2-2 0,2-1 0,4-2 0,79 94 0,-86-117-7,40 34-1,-50-51 56,0-1 0,1 0 0,31 15-1,-48-28 90,0-1 0,0 0 0,0 0 0,0 0-1,9 1 1,-13-3-135,0 1 0,1-1 0,-1 0 0,0 0 0,0 0 0,1 0 0,-1 0 0,0 0 0,0 0 0,0-1 0,1 1 0,-1 0 0,0-1 0,0 1 0,0-1 0,0 1 0,1-1 0,-1 0 0,0 1 0,0-1 0,0 0-1,0 0 1,-1 1 0,1-1 0,0 0 0,0 0 0,0 0 0,-1 0 0,2-2 0,-1 0-2,0-1 0,0 1 0,0 0 0,0 0 0,-1-1 0,1 1 0,-1-1 0,0 1 0,0 0 0,-1-5 0,-1-5 0,-4-17 0,4 20 0,-7-28 0,-2 1 0,-1 0 0,-1 0 0,-3 2 0,-1-1 0,-1 2 0,-2 1 0,-32-42 0,26 44 0,-3 1 0,-53-46 0,-75-39 0,155 114 0,1 0 0,-1 0 0,1 0 0,-1-1 0,1 1 0,-1 0 0,1-1 0,0 1 0,0-1 0,-2-1 0,3 2 0,0 1 0,0 0 0,0-1 0,0 1 0,0 0 0,0 0 0,0-1 0,0 1 0,0 0 0,0 0 0,0-1 0,0 1 0,0 0 0,0-1 0,0 1 0,0 0 0,0 0 0,1-1 0,-1 1 0,0 0 0,0 0 0,0 0 0,0-1 0,1 1 0,-1 0 0,0 0 0,13-7 0,16 0 0,48-7 0,-32 7 0,188-38-1365,-79 12-5461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9:58.0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1 539 24575,'14'0'0,"-10"-1"0,0 0 0,0 0 0,-1-1 0,1 1 0,0-1 0,0 0 0,-1 0 0,1 0 0,-1 0 0,0 0 0,0-1 0,3-2 0,6-7 0,16-20 0,-26 29 0,16-19 0,-2-1 0,0-1 0,-2 0 0,0-1 0,18-51 0,-26 60 0,-1 0 0,-1-1 0,-1 1 0,0-1 0,-1 0 0,-1 1 0,-1-1 0,0 0 0,-1 0 0,0 0 0,-6-20 0,5 31 0,1 0 0,-1 1 0,-1-1 0,1 1 0,-5-7 0,7 11 0,-1 1 0,0-1 0,1 0 0,-1 0 0,0 0 0,0 0 0,0 0 0,0 1 0,0-1 0,0 0 0,1 1 0,-2-1 0,1 1 0,-1-1 0,2 1 0,-1 0 0,0 0 0,0 0 0,1 0 0,-1 0 0,0 0 0,0 0 0,1 0 0,-1 0 0,0 0 0,1 1 0,-1-1 0,0 0 0,1 1 0,-1-1 0,0 0 0,1 1 0,-1-1 0,1 1 0,-1-1 0,1 1 0,-1-1 0,1 1 0,-2 0 0,0 3 0,0-1 0,0 1 0,0-1 0,0 1 0,0 0 0,1 0 0,0 0 0,-1 0 0,0 7 0,0 5 0,0 19 0,2-33 0,-1 16 0,2 0 0,0 0 0,2 1 0,-1-1 0,2 0 0,1-1 0,0 1 0,1-1 0,1 0 0,0 0 0,12 18 0,-11-23 0,-1-1 0,2 0 0,-1-1 0,2 0 0,-1 0 0,20 14 0,-20-17 0,0-1 0,0-1 0,1 0 0,0 0 0,0-1 0,0 0 0,1 0 0,-1-2 0,12 3 0,-11-4 0,1 1 0,-1-2 0,0 0 0,1 0 0,-1-1 0,0-1 0,1 0 0,14-4 0,-9 0 0,0 0 0,0-2 0,-1 0 0,23-15 0,-22 13 0,0 0 0,33-14 0,-41 21 0,-1 0 0,1 1 0,0 0 0,0 0 0,0 1 0,0 0 0,0 1 0,15 1 0,-6 1 0,0 2 0,0 0 0,0 1 0,0 1 0,-1 1 0,0 0 0,0 2 0,15 9 0,2 4 0,-1 1 0,48 45 0,3 18 0,-65-65 0,-17-19 0,-1 0 0,1 0 0,-1-1 0,1 1 0,0 0 0,0-1 0,0 1 0,3 1 0,-5-3 0,1 0 0,-1 0 0,0 0 0,0 0 0,1 0 0,-1 1 0,0-1 0,1 0 0,-1 0 0,0 0 0,1-1 0,-1 1 0,0 0 0,1 0 0,-1 0 0,0 0 0,1 0 0,-1 0 0,0 0 0,1 0 0,-1-1 0,1 1 0,-1-1 0,1 0 0,0 0 0,-1 1 0,1-1 0,0 0 0,-1 0 0,1 0 0,-1 0 0,0 0 0,1-2 0,5-20 0,-1 0 0,3-40 0,-4 27 0,9-77 0,-5 28 0,22-95 0,-24 158-1365,-2 8-5461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9:58.4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48 24575,'0'0'0,"0"0"0,-2 0 0,-3 0 0,-1 0 0,-1-2 0,1-2 0,7-7 0,10-4 0,2-1-8191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9:58.8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5 24575,'0'0'0,"0"0"0,0 0 0,-2-2 0,0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4:12.4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24575,'0'0'0,"3"0"0,41 16 0,-2-3 11,84 15 1,54-5-333,533 21-2537,-638-41 2007,514 18-390,172 8 330,-584-24 1714,-148-6-3638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4:12.7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167 1 24575,'9'0'0,"31"3"0,-1 1 0,0 2 0,43 13 0,-62-13 0,0 1 0,0 1 0,0 1 0,-1 0 0,-1 2 0,0 0 0,26 21 0,-26-16-18,-2 0-1,0 1 1,0 1-1,-2 1 1,-1 0-1,0 1 0,-1 0 1,-1 1-1,-1 0 1,11 33-1,-12-24-68,-1-1-1,-2 1 0,-1 0 1,-1 0-1,-1 1 0,-2-1 1,-4 50-1,-1-52 84,-1-1 1,-1 1 0,-1-1-1,-2-1 1,0 0-1,-2 0 1,-1-1 0,0 0-1,-29 39 1,12-25-289,-1-2 0,-2-1 1,-2-2-1,-1-1 0,-40 28 0,-119 73-922,-8-11-3073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4:13.9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14 24575,'-5'-4'0,"-3"-4"0,8 8 0,0 0 0,0 0 0,-1 0 0,1 0 0,0-1 0,0 1 0,0 0 0,0 0 0,0 0 0,0 0 0,0 0 0,0 0 0,0 0 0,0 0 0,-1 0 0,1 0 0,0 0 0,0 0 0,0 0 0,0 0 0,0 0 0,0 0 0,0 0 0,-1 0 0,1 0 0,0 0 0,0 0 0,0 0 0,0 0 0,0 0 0,0 0 0,-1 0 0,1 0 0,0 0 0,0 0 0,0 0 0,0 0 0,0 0 0,0 0 0,0 0 0,0 0 0,-1 0 0,1 0 0,0 0 0,0 1 0,0-1 0,0 0 0,0 0 0,0 0 0,0 0 0,0 0 0,0 0 0,0 0 0,0 1 0,0-1 0,0 0 0,0 0 0,0 0 0,0 0 0,0 0 0,0 0 0,0 1 0,0 4 0,0 0 0,1-1 0,0 1 0,0 0 0,0 0 0,1 0 0,3 7 0,-4-9 0,18 42-14,47 80 1,-37-75-120,129 243-718,-20 14 899,-87-169-48,14 35 0,12-9 0,-73-155 0,2 0 0,-1 0 0,1 0 0,1 0 0,-1-1 0,14 12 0,-19-19 0,0 0 0,0 0 0,1 0 0,-1-1 0,0 1 0,0 0 0,1-1 0,-1 1 0,0-1 0,1 1 0,-1-1 0,0 0 0,1 1 0,-1-1 0,0 0 0,1 0 0,-1 0 0,3 0 0,-2-1 0,0 0 0,0 0 0,0 1 0,0-1 0,0-1 0,0 1 0,-1 0 0,1 0 0,0-1 0,-1 1 0,4-4 0,6-9 134,0 0 0,-1-1 0,-1-1-1,0 1 1,11-31 0,51-149-73,-14-7-1122,22-137 774,-24 89 341,-46 215 11,1 1 0,16-37 0,-19 55-274,1 1-1,1 0 1,0 0 0,1 0 0,1 1 0,12-13-1,26-17-5318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4:14.4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24575,'6'8'0,"181"277"0,-135-202 0,-16-25 0,77 131 0,-110-184 0,-1-5 0,-1-9 0,-1 2 0,10-80-341,5 0 0,3 0-1,40-116 1,-34 134-6485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4:15.1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1 949 24575,'9'-1'0,"0"-1"0,1 0 0,-1 0 0,0-2 0,-1 1 0,16-8 0,-13 5 0,0 1 0,0 1 0,13-4 0,31 0 0,-38 7 0,30-8 0,-41 8 0,-1-1 0,0 0 0,0 0 0,0 0 0,0-1 0,0 0 0,0 0 0,-1 0 0,8-6 0,-5 1 0,-1 1 0,0-1 0,0 0 0,0-1 0,-1 0 0,0 1 0,-1-1 0,5-15 0,-2 1 0,-1 1 0,6-40 0,-8 24 0,-2-1 0,-5-76 0,-26-75 0,17 136 0,-3 0 0,-37-90 0,40 123 0,27 70 0,-4-17 0,103 294-693,30-7 253,-75-198 440,5-2 0,100 122 0,-167-230 0,-5-9 0,-1-1 0,0 1 0,1 0 0,-1 0 0,1 0 0,0-1 0,-1 1 0,3 1 0,-8-9 188,-14-15 272,-42-34-1,29 28-433,-69-66-26,-115-137 0,203 216 0,1 0 0,0-1 0,1-1 0,-11-21 0,19 34 0,1 1 0,0-1 0,0 0 0,1 0 0,-1 0 0,0 0 0,1 0 0,0 0 0,0 0 0,0 0 0,0 0 0,0 0 0,0 0 0,1 0 0,-1 0 0,1 1 0,0-1 0,0 0 0,0 0 0,0 0 0,4-4 0,0 0 0,0 1 0,0 0 0,1 0 0,0 1 0,0 0 0,1 0 0,8-5 0,22-13 13,2 2-1,45-18 0,58-29-506,234-163-2699,-198 114-1348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4:15.5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459 580 24575,'0'0'0,"0"2"0,2 8 0,8 20 0,12 25 0,12 24 0,7 22 0,3 13 0,-3 1-1055,-5-6 1055,-10-17 0,-9-24-7136</inkml:trace>
  <inkml:trace contextRef="#ctx0" brushRef="#br0" timeOffset="1">0 0 24575,'0'0'0,"0"0"0,2 4 0,10 12 0,10 14 0,2 1-8191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4:16.4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378 0 24575,'-2'0'0,"0"1"0,-1-1 0,1 1 0,0 0 0,0-1 0,0 1 0,-1 0 0,1 0 0,0 1 0,0-1 0,0 0 0,1 1 0,-1-1 0,0 1 0,0-1 0,1 1 0,-3 3 0,-14 17 0,1 1 0,-26 46 0,43-69 0,-40 72-236,3 1 0,3 3 0,3 0 0,4 2 0,3 1 0,-17 106 0,29-107-85,4 0 0,3 0 0,3 0 1,4 1-1,3-1 0,27 138 0,-14-139 321,3 0 0,4-2 0,2 0 0,39 70 0,-43-100 0,3-2 0,1-1 0,2-1 0,2-1 0,2-2 0,1-1 0,59 49 0,-53-55-65,3-1-1,0-2 1,2-2-1,1-2 0,72 26 1,-60-30-109,2-2 1,0-4 0,1-1 0,77 4 0,-64-13 33,0-3 0,0-3 0,0-4 0,0-3 0,-1-3 0,0-3 0,-1-3 0,99-40 0,-116 35 140,-2-2 0,-1-3 0,-1-1 0,-1-3 0,80-68 0,-91 64 0,-2-1 0,-1-1 0,-2-2 0,-2-2 0,-1-1 0,42-81 0,-48 72-29,-2-1 1,-2-1 0,-3-1-1,-2-1 1,-2-1 0,-3 0-1,-3 0 1,-2-1 0,-2-72-1,-6 89-132,-1 1 1,-3 0-1,-1 0 0,-2 1 0,-2 0 0,-1 0 0,-3 1 0,-23-45 0,17 44 165,-1 1 0,-3 2 0,-1 0 0,-1 2 0,-2 0 1,-1 3-1,-50-41 0,33 36-86,-1 2 0,-2 3-1,-1 2 1,-2 2 0,0 2 0,-69-21 0,27 17-110,-2 4 1,-184-22-1,158 35 216,-189 5 1,234 11-3,0 4 1,0 3 0,-117 32-1,147-28 252,1 2 0,1 3 0,-83 46-1,40-7-432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00.8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24575,'14'-1'0,"1"2"0,-1 0 0,0 0 0,1 2 0,24 6 0,-34-7 0,0 0 0,1 1 0,-2-1 0,1 1 0,0 0 0,0 0 0,-1 0 0,0 1 0,0 0 0,0 0 0,0 0 0,0 0 0,-1 0 0,0 1 0,0-1 0,0 1 0,0 0 0,2 6 0,-2 0 0,0 0 0,0 0 0,-1 1 0,1 16 0,-2-17 0,0 0 0,1 0 0,0 0 0,1 0 0,6 15 0,-4-15 0,2 0 0,-1-1 0,2 1 0,-1-1 0,1-1 0,1 1 0,0-1 0,13 10 0,-8-8 0,0-1 0,0-1 0,1 0 0,0-1 0,28 10 0,-25-12-195,2-1 0,-1-1 0,1-1 0,-1-1 0,1 0 0,29-2 0,-8-3-6631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4:17.4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24575,'0'5'0,"2"94"0,3-4 0,4 46-367,4 48-1100,2 38 566,64 2204-6528,-80-2221 7087,-1-32 752,0-37 1495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4:17.7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1115 24575,'1'-42'2,"2"1"-1,2 0 1,2 0-1,17-56 1,-3 30-499,51-109 0,-41 113 445,3 1 0,2 2 0,60-77 0,-68 104 58,1 1 0,46-38 0,-51 50-26,2 1 0,1 1-1,52-27 1,-59 36-16,1 0-1,1 2 1,-1 1-1,1 0 1,0 1-1,0 2 1,0 0 0,1 1-1,22 2 1,-19 2 5,-1 0 0,1 2 1,-1 1-1,0 1 0,0 1 1,-1 1-1,38 19 0,-24-7-243,-2 1 0,0 2 0,-2 2 0,58 52 0,-32-17-623,76 98 0,-55-49 704,94 166-1,32 133-273,-139-254-1839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4:19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24575,'7'192'0,"10"-10"0,-14 4 0,-15-3 130,3-57-1625,5-70-5331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4:19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74 24575,'0'0'0,"2"0"0,16 0 0,31 0 0,40 1 0,45 2 0,37-3-2560,36-8 2560,24-13-2172,-15-4 2172,-45 2-3459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4:19.9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1 107 24575,'0'0'0,"0"0"0,1 0 0,7 0 0,20-2 0,28-2 0,29-3 0,22-2 0,20-5 0,15-7-1203,-4-5 1203,-25 2-6988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4:20.5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24575,'1'3'0,"135"422"-1136,-55-184 643,12 59 430,30 94-106,-121-386 157,11 30-6,21 45 1,-32-79 15,0-1-1,0 1 1,0 0-1,0 0 0,1-1 1,0 0-1,0 1 1,4 3-1,-6-6 6,0-1-1,0 1 0,0-1 1,0 1-1,0-1 1,0 0-1,0 1 0,0-1 1,-1 0-1,1 0 0,0 1 1,1-1-1,-1 0 0,0 0 1,0 0-1,1 0 1,-1-1 16,1 1 0,0-1 0,-1 0 1,1 1-1,-1-1 0,1 0 0,-1 0 0,1 0 1,-1 0-1,1 0 0,-1 0 0,2-2 1,3-4 154,0-1-1,0 1 1,-1-1 0,8-13 0,16-43 294,11-37-663,44-174 0,2-117-388,-58 251 496,14-33-1177,-24 117-4300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4:20.8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24575,'0'0'0,"0"3"0,3 8 0,8 15 0,9 23 0,7 24 0,1 15 0,-3 7 0,-3-2 0,-4-7 0,-3-13 0,-4-15 0,-2-15 0,-2-15 0,-3-12 0,-2-9-8191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4:21.2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24575,'0'0'0,"0"0"0,2 0 0,10 0 0,10 2 0,2 0-8191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4:22.8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44 258 24575,'-10'11'0,"6"-8"0,-1 2 0,1-2 0,1 0 0,0 0 0,0 0 0,0 1 0,-3 3 0,6-6 0,0-1 0,-1 1 0,1 0 0,0-1 0,-1 1 0,1 0 0,0-1 0,0 1 0,0-1 0,-1 1 0,1 0 0,0-1 0,0 1 0,0 0 0,0 0 0,0-1 0,0 1 0,1 0 0,-1-1 0,0 1 0,0 0 0,0-1 0,1 1 0,-1-1 0,0 1 0,0 0 0,1-1 0,-1 1 0,1-1 0,-1 1 0,0-1 0,1 1 0,-1-1 0,1 1 0,0-1 0,-1 0 0,1 1 0,-1-1 0,1 0 0,1 1 0,3 2 0,0-1 0,1 1 0,0-2 0,-1 1 0,11 2 0,35 1 0,-32-4 0,108 3 0,50-8-479,40-11-1439,494-82-405,-5-42-449,-538 102 2383,-37 5 8,-32 7 452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4:23.2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24575,'18'5'0,"-1"1"0,0 1 0,26 15 0,-3 0-8,-2 2-1,0 1 0,43 40 0,-31-20-605,71 84 0,-87-87 568,-2 1 0,-1 2 0,-3 1 0,-2 1 0,23 55 1,-37-71 47,0 2 0,-2-1 0,-2 1 0,-1 1 1,-1 0-1,-2 0 0,-2 0 0,0 0 1,-5 41-1,-1-44 11,-1 0 1,-2 0-1,-1-1 1,-17 42-1,9-35-81,-1-1 1,-44 66-1,20-46-469,-3-2 0,-2-2-1,-90 80 1,44-55-3853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01.2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24575,'0'0'0,"0"4"0,0 3 0,0 1-8191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4:23.6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0 24575,'-1'7'0,"-2"58"0,2 83-622,23 193-1,52 148-863,81 273-1146,-52-269 2937,-13 3-868,40 508-1934,-106-797 1621,-6-52 1679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4:24.7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1 269 24575,'0'3'0,"-1"-2"0,1 1 0,0 0 0,0 0 0,0-1 0,0 1 0,1 0 0,-1-1 0,0 1 0,1 0 0,-1-1 0,1 1 0,-1 0 0,1-1 0,0 1 0,0-1 0,0 1 0,0-1 0,0 1 0,0-1 0,0 0 0,0 1 0,0-1 0,3 1 0,6 5 0,0-1 0,1-1 0,0 0 0,0 0 0,0-1 0,23 5 0,70 12 0,49-2-415,51-8-1247,51-11 599,45-12-1530,48-13 1271,837-101-4323,-249 21 3373,1358-20 1967,-2024 121 602,-37 1 565,-37 2-236,-122 0-83,365 13 4172,-409-9-3894,0 1 0,44 13 1,-61-13-473,0 0 1,-1 1-1,0 1 1,0 0-1,0 1 1,-1 0-1,0 0 1,11 11-1,-10-6-111,0 1-1,-1 0 1,0 1-1,-1 0 1,-1 0 0,0 1-1,-1 1 1,11 27-1,-1 11 8,15 72 1,-32-121-250,159 613-1731,-19-163 540,51 176 219,-110-324 591,83 287-906,-123-466 787,27 95 481,-60-191 385,-2 0 0,6 64 0,-12-83-142,-1 0 1,-1 0 0,0 0 0,-4 16-1,3-21-78,-1 0 0,1 0 0,-1 0 0,-1 0 0,0 0 0,0-1 0,-7 11 0,5-11-21,-1 1 0,0-1 0,0 0 0,0-1 0,-1 0 0,0 0 0,-11 6 0,-1-2 53,0 0 0,-30 9 0,2-4-274,-49 8 1,-97 6-693,-50-10-10,-48-9-1618,-38-6 1185,-37-3-1286,-41-3 1307,-2189 16-4271,1879-7 5139,265-3 296,34 2 127,39 1 39,51 1 271,56-1-54,60-1 614,60-3-215,146-3-623,-137-3 2778,120-1-308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4:25.4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24575,'27'13'0,"0"-1"0,1-1 0,0-2 0,33 7 0,-39-11 0,108 25-413,41-1-1242,38-4 841,37-8-785,39-10 579,34-8-1463,26-6 1862,30-4 38,-187 5-513,802-22-2228,2 18 2495,2211 158-725,-2813-112 1513,-30-2 137,-36-2 289,-39-4-85,-36-4 517,-40-4-319,-43-5 675,-127-11-1268,187 11 4503,-194-16-4149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4:25.8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181 1 24575,'4'3'0,"96"75"-243,103 106 0,-155-135 69,-4 2 1,-1 1 0,67 110-1,-96-137 174,-1 0 0,-1 2 0,-1-1 0,10 43 0,-16-50 0,-2-1 0,0 1 0,-2 0 0,0 0 0,-1 0 0,0 0 0,-7 34 0,2-32 3,-1 1 0,0-1 0,-2-1 0,-1 1 0,0-1 0,-1-1 0,-2 0 0,-14 20 0,2-9-97,0-1 1,-3-1-1,-56 47 1,45-45-601,-80 46-1,-81 21-474,-7-13-2937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4:27.1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4348 1 24575,'0'3'0,"-2"78"0,-28 267-688,-14 3-332,24-202 868,-87 704-15,105-836 45,-35 247-614,-22-6 658,53-237 281,-1 0 1,-1-1-1,-1 0 0,-14 23 0,19-36-79,-1 0-1,0-1 0,0 1 1,-1-1-1,0 0 1,0-1-1,-1 1 0,1-1 1,-1 0-1,0-1 0,0 0 1,-1 0-1,1 0 1,-10 2-1,-11 3-75,-53 7-1,-33-3-49,80-10 5,-109 10-316,-34 3-942,-33 8 476,-34 12-1080,-27 16 842,-308 84-2460,4 15 1451,486-127 1872,-914 270-443,851-245 807,45-16 627,92-29-616,1 0 0,-20 1 0,33-4-126,0-1 1,-1 0 0,1 0 0,0 0-1,0 0 1,0 0 0,0-1 0,-1 1-1,1 0 1,0-1 0,0 1 0,-2-1-1,3 0-68,-1 1 0,1 0 0,0 0 0,0-1-1,-1 1 1,1 0 0,0 0 0,0-1 0,0 1 0,-1 0 0,1-1-1,0 1 1,0 0 0,0-1 0,0 1 0,0 0 0,0-1-1,0 1 1,0-1 0,0 1 0,0 0 0,0-1 0,0 1-1,0 0 1,0-1 0,0 1 0,1-3-4,0 0 0,1 0-1,-1 1 1,1-1 0,-1 1 0,1 0 0,2-3-1,26-27-597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4:28.3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1055 24575,'1'0'0,"0"0"0,0 0 0,0 0 0,0-1 0,0 1 0,0 0 0,0-1 0,0 1 0,0-1 0,-1 1 0,1-1 0,0 1 0,0-1 0,0 1 0,-1-1 0,1 0 0,0 0 0,-1 1 0,1-1 0,0-1 0,11-21 0,-10 19 0,18-41 0,-2 0 0,-3-2 0,19-89 0,6-148 0,-34 234 0,-5 35 0,6-41 0,-1-105 0,-6 160 0,0 0 0,1 0 0,-1-1 0,0 1 0,0 0 0,1 0 0,-1 0 0,0 0 0,1 0 0,-1 0 0,1 0 0,0 0 0,-1 0 0,1 0 0,0 0 0,-1 1 0,1-1 0,0 0 0,0 0 0,0 1 0,0-1 0,0 0 0,0 1 0,0-1 0,0 1 0,0-1 0,0 1 0,0 0 0,1-1 0,6-1 0,-1 0 0,1 1 0,10-2 0,-11 3 0,452-25-338,-321 21-567,1519-73-1702,-1493 66 2476,71-10-1113,-164 14-1722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03.5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1 300 24575,'0'0'0,"0"0"0,0 0 0,2 7 0,2 0 0,0-1 0,1 0 0,10 11 0,3 3 0,123 176 0,-18 14 0,-32-17 0,-70-140 0,24 96 0,-44-143 0,0-2 0,0 1 0,0-1 0,0 9 0,-1-13 0,0 0 0,0 0 0,0 0 0,0 0 0,0 0 0,0 0 0,0 0 0,0 1 0,0-1 0,0 0 0,0 0 0,0 0 0,0 0 0,0 0 0,0 0 0,0 0 0,0 0 0,0 0 0,0 1 0,0-1 0,0 0 0,0 0 0,0 0 0,0 0 0,0 0 0,0 0 0,0 0 0,0 0 0,0 0 0,0 0 0,0 0 0,-1 0 0,1 0 0,0 1 0,0-1 0,0 0 0,0 0 0,0 0 0,0 0 0,0 0 0,0 0 0,0 0 0,0 0 0,-1 0 0,1 0 0,0 0 0,0 0 0,0 0 0,0 0 0,0 0 0,0 0 0,0 0 0,0 0 0,0 0 0,-1 0 0,1 0 0,0 0 0,0 0 0,0-1 0,0 1 0,0 0 0,0 0 0,0 0 0,0 0 0,0 0 0,0 0 0,-6-6 0,5 5 0,-38-48 0,1-1 0,3-2 0,3-2 0,1-1 0,3-1 0,3-2 0,2 0 0,-19-76 0,37 112 0,1-1 0,1 0 0,0 0 0,2 0 0,1 0 0,1 0 0,1 1 0,1-1 0,1 0 0,1 1 0,1-1 0,0 2 0,2-1 0,1 1 0,0 0 0,15-23 0,-8 18 0,1 1 0,39-44 0,-45 57 0,1 1 0,0 0 0,1 0 0,0 1 0,0 1 0,1 0 0,16-7 0,-24 13 0,1 1 0,0 0 0,0 0 0,0 0 0,0 1 0,0 0 0,0 0 0,0 1 0,0 0 0,1 0 0,-1 1 0,0 0 0,0 0 0,0 1 0,0-1 0,0 2 0,-1-1 0,11 6 0,-9-4 0,0 1 0,0-1 0,-1 2 0,0-1 0,0 1 0,-1 0 0,1 1 0,-1 0 0,-1 0 0,1 0 0,-1 0 0,0 1 0,-1 0 0,6 13 0,-5-5 0,0 0 0,-1 1 0,-1 0 0,0 0 0,-1 0 0,-1 0 0,-1 0 0,-2 23 0,-1-7 0,-2-1 0,-2 0 0,-15 46 0,14-54 0,-2 1 0,-1-1 0,-1 0 0,-1-1 0,-1-1 0,-19 25 0,18-30 0,0 0 0,-1-1 0,0-1 0,-1 0 0,-1-2 0,0 0 0,-32 17 0,38-24 0,3-1 0,0 0 0,0-1 0,0 0 0,-10 2 0,31-7 0,-1 0 0,1 1 0,0 1 0,0-1 0,-1 2 0,1 0 0,-1 0 0,1 1 0,-1 0 0,0 1 0,0 0 0,11 7 0,-6-2 0,1 1 0,-2 1 0,1 1 0,-1 0 0,-1 1 0,22 25 0,71 99 0,16 18 0,-106-137-273,1-1 0,0 0 0,1-1 0,27 17 0,-16-15-6553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04.2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33 24575,'1'7'0,"5"19"0,1-1 0,13 29 0,-10-28 0,134 342 0,-112-301 0,-32-66 0,0-1 0,0 0 0,0 0 0,0 0 0,0 0 0,0 0 0,0 1 0,0-1 0,0 0 0,0 0 0,0 0 0,0 0 0,0 0 0,0 1 0,0-1 0,1 0 0,-1 0 0,0 0 0,0 0 0,0 0 0,0 0 0,0 0 0,0 0 0,0 1 0,1-1 0,-1 0 0,0 0 0,0 0 0,0 0 0,0 0 0,0 0 0,1 0 0,-1 0 0,0 0 0,0 0 0,0 0 0,0 0 0,1 0 0,-1 0 0,0 0 0,0 0 0,2-8 0,-2-19 0,0 22 0,5-413 0,-4 404 0,2-27 0,-2 38 0,0 0 0,-1 0 0,1 0 0,0 0 0,1 0 0,-1 1 0,0-1 0,1 0 0,-1 0 0,4-3 0,-4 6 0,-1-1 0,1 0 0,0 0 0,0 1 0,0-1 0,0 0 0,0 1 0,0-1 0,0 1 0,0-1 0,0 1 0,0 0 0,0-1 0,0 1 0,0 0 0,0 0 0,2 0 0,-1 0 0,1 0 0,-1 0 0,1 1 0,-1-1 0,1 1 0,-1 0 0,3 1 0,5 2 0,-1 0 0,0 1 0,0 1 0,15 12 0,29 32 0,-42-40 0,32 34 0,-1 1 0,65 94 0,-101-129 0,-3-3 0,-2-6 0,-1-3 0,-3-45 0,2 0 0,8-78 0,-5 105 0,1 0 0,1 0 0,0 1 0,2-1 0,12-29 0,-17 46 0,0 1 0,0-1 0,1 1 0,-1 0 0,1 0 0,0-1 0,0 1 0,-1 0 0,1 0 0,1 1 0,-1-1 0,3-2 0,-4 4 0,0 0 0,0-1 0,0 1 0,1-1 0,-1 1 0,0 0 0,1 0 0,-1 0 0,0 0 0,1 0 0,-1 0 0,0 0 0,0 0 0,1 0 0,-1 1 0,0-1 0,0 0 0,1 1 0,-1-1 0,0 1 0,0 0 0,0-1 0,0 1 0,0 0 0,0 0 0,0 0 0,2 1 0,7 9 0,0 1 0,0 0 0,-1 1 0,-1-1 0,10 22 0,-8-17 0,49 97 0,28 46 0,-69-133-1365,-4-9-5461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04.6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24575,'0'0'0,"0"0"0,2 5 0,4 12 0,8 12 0,6 13 0,5 10 0,5 12 0,3 8 0,-1 6 0,-3-2 0,-6-8 0,-4-9 0,-3-12 0,-3-11 0,-4-12-8191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05.0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 24575,'0'4'0,"38"209"0,3 15 0,-41-216 0,0-5 0,1-14 0,4-51 0,25-116 0,-25 151 0,1-1 0,1 0 0,1 1 0,1 1 0,14-26 0,-19 41 0,1-1 0,0 1 0,0 1 0,1-1 0,0 1 0,0 0 0,13-10 0,-14 13 0,0 0 0,1-1 0,0 2 0,0-1 0,0 1 0,0 0 0,0 0 0,0 1 0,1-1 0,-1 1 0,11 0 0,-10 1 0,0 1 0,1-1 0,-1 1 0,0 1 0,-1-1 0,1 1 0,0 0 0,8 4 0,-6-1 0,1 0 0,0 1 0,-1 0 0,14 13 0,-5-2 0,0 1 0,-2 1 0,27 39 0,-17-16-455,-2 1 0,36 87 0,-46-93-6371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01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0 774 24575,'0'0'0,"0"-1"0,1 1 0,-1-1 0,0 1 0,0-1 0,0 1 0,1 0 0,-1-1 0,0 1 0,0 0 0,1-1 0,-1 1 0,0 0 0,1-1 0,-1 1 0,0 0 0,1-1 0,-1 1 0,0 0 0,1 0 0,0-1 0,-1 1 0,0 0 0,1 0 0,-1-1 0,1 1 0,-1 0 0,0 0 0,1-1 0,-1 1 0,0 0 0,0 0 0,1-1 0,-1 1 0,0 0 0,0-1 0,1 1 0,-1-1 0,0 1 0,0 0 0,0-1 0,2-10 0,0 1 0,0 0 0,0-1 0,2 1 0,7-18 0,-5 14 0,25-56 0,78-129 0,-22 46 0,-66 111 0,27-77 0,-37 78 0,-10 36 0,0 0 0,0 1 0,-1-1 0,1 0 0,-1 0 0,-1-7 0,0 51 0,4-13 0,1 0 0,2-1 0,0 0 0,2 0 0,0-1 0,2 0 0,0 0 0,2-1 0,1-1 0,0 0 0,2 0 0,0-1 0,2-1 0,0-1 0,1-1 0,1 0 0,34 25 0,15-2-1365,-7-11-5461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05.3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0,4 4 0,5 7 0,5 9 0,6 8 0,5 8 0,4 3 0,1 1 0,-3-5 0,-6-8-8191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05.7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0 0,0 0 0,0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06.1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07.6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1 230 24575,'0'0'0,"0"0"0,0 0 0,0 3 0,0 1 0,1 0 0,-1 0 0,1 0 0,1 1 0,-1-1 0,0 0 0,4 5 0,0 3 0,100 209 0,17-7 0,-114-199 0,191 379 0,-194-383 0,-5-9 0,1 1 0,0-1 0,0 1 0,1-1 0,-1 0 0,0 1 0,1-1 0,-1 0 0,4 4 0,-4-6 0,-1 0 0,0 0 0,0 0 0,0 0 0,0 0 0,1 0 0,-1 0 0,0 0 0,0 0 0,0 0 0,0 0 0,1 0 0,-1 0 0,0 0 0,0 0 0,0 0 0,0 0 0,1 0 0,-1 0 0,0 0 0,0 0 0,0 0 0,0 0 0,1-1 0,-1 1 0,0 0 0,0 0 0,0 0 0,0 0 0,0 0 0,0 0 0,0-1 0,1 1 0,-1 0 0,0 0 0,0 0 0,0 0 0,0-1 0,0 1 0,0 0 0,0 0 0,0 0 0,0 0 0,0-1 0,0 1 0,3-8 0,-1 0 0,0 0 0,-1 0 0,2-16 0,-2 12 0,21-269 16,-5 51-510,-15 204 460,40-347-28,-38 345-255,1 0-1,2 0 1,17-45 0,-12 47-6031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08.3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 24575,'4'9'0,"15"27"0,-1 2 0,14 48 0,-15-41 0,18 52 0,42 99 0,-75-190 0,1 0 0,-1-1 0,2 11 0,0-48 0,-1 13 0,39-207 0,-28 175 0,1 1 0,32-67 0,-44 111 0,0-1 0,1 1 0,-1 0 0,1 0 0,0 1 0,8-9 0,-10 13 0,-1 0 0,1-1 0,0 1 0,-1 0 0,1 0 0,0 0 0,0 0 0,0 0 0,-1 0 0,1 0 0,0 1 0,0-1 0,0 1 0,0-1 0,1 1 0,-1 0 0,0 0 0,0 0 0,0 0 0,0 0 0,0 1 0,0-1 0,0 0 0,0 1 0,4 1 0,-4-1 0,1 1 0,0-1 0,0 1 0,-1-1 0,1 1 0,-1 0 0,0 0 0,1 0 0,-1 0 0,0 0 0,0 1 0,3 4 0,-3-3 0,0 1 0,0-1 0,0 1 0,0 0 0,-1-1 0,0 1 0,1 7 0,-1-2 0,-1 1 0,0-1 0,0 1 0,-1-1 0,0 0 0,-6 20 0,3-18 0,0-1 0,-1 0 0,0-1 0,0 1 0,-1-1 0,-1 0 0,1-1 0,-2 1 0,1-1 0,-1-1 0,-1 0 0,0 0 0,-10 7 0,8-7 0,0-1 0,0 0 0,-1-1 0,0-1 0,0 1 0,-1-2 0,1 0 0,-1 0 0,0-1 0,0-1 0,-19 1 0,10-5 0,28 5 0,1 0 0,0 0 0,-1 0 0,7 5 0,-3-2 0,44 28 0,90 74 0,38 54 0,-172-153 0,265 260-1365,-233-225-5461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09.2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1 123 24575,'5'9'0,"-1"-4"0,48 72 0,113 187 0,-154-238 0,-13-51 0,1-49 0,2 47 0,5-87 0,-4 98 0,1 0 0,0 0 0,1 0 0,12-29 0,-14 42 0,-1 0 0,0 0 0,1 0 0,0 0 0,-1 1 0,1-1 0,1 0 0,-1 1 0,0-1 0,0 1 0,1 0 0,-1 0 0,1 0 0,0 0 0,0 0 0,-1 1 0,1-1 0,0 1 0,1 0 0,-1 0 0,0 0 0,0 0 0,0 1 0,0-1 0,1 1 0,-1-1 0,0 1 0,5 1 0,4 0 0,-1 1 0,1 1 0,-1 0 0,0 1 0,0 0 0,0 0 0,0 1 0,16 11 0,5 5 0,38 32 0,31 38 0,-79-68 0,-1 0 0,24 35 0,-37-40 0,-8-16 0,0-3 0,-6-9 0,-9-22 0,1-1 0,1-1 0,2 0 0,2 0 0,-8-51 0,16 75 0,0 0 0,1 0 0,1 0 0,0 0 0,0 0 0,1 1 0,0-1 0,0 0 0,8-16 0,-8 22 0,0-1 0,0 1 0,0 0 0,1 0 0,0 1 0,0-1 0,0 1 0,0-1 0,1 1 0,3-3 0,-4 4 0,0 0 0,0 1 0,1-1 0,-1 1 0,0-1 0,0 1 0,1 0 0,-1 0 0,1 1 0,-1-1 0,1 1 0,-1 0 0,1 0 0,5 0 0,-2 1 0,0 1 0,-1 0 0,0 0 0,1 0 0,-1 1 0,0-1 0,0 2 0,0-1 0,-1 0 0,1 1 0,-1 0 0,0 1 0,5 4 0,5 7 0,-1-1 0,21 34 0,-18-23 0,-2 1 0,-1 0 0,12 33 0,22 90 0,-41-125-455,1-1 0,20 42 0,-15-43-6371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09.7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593 1 24575,'-16'0'0,"-62"0"0,-341 14 0,406-13 0,-1 1 0,1 1 0,-14 4 0,26-7 0,0 0 0,0 1 0,1-1 0,-1 0 0,0 0 0,0 1 0,1-1 0,-1 1 0,0-1 0,1 1 0,-1-1 0,0 1 0,1-1 0,-2 2 0,2-1 0,0-1 0,0 0 0,0 0 0,0 1 0,0-1 0,0 0 0,0 1 0,0-1 0,0 0 0,0 0 0,0 1 0,0-1 0,0 0 0,0 1 0,0-1 0,0 0 0,0 0 0,1 1 0,-1-1 0,0 0 0,0 0 0,0 1 0,0-1 0,1 0 0,-1 0 0,0 0 0,0 1 0,1-1 0,1 2 0,1 0 0,0-1 0,0 1 0,0-1 0,-1 0 0,5 2 0,29 8 0,1-2 0,-1-1 0,57 4 0,116-3 0,-131-8 0,-47 0 0,-1 2 0,40 8 0,-55-8 0,0 1 0,0 1 0,0 0 0,-1 1 0,0 1 0,20 12 0,1 7-248,42 40 0,-61-52-621,9 9-5957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10.1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24575,'8'8'0,"125"129"0,-20-21 0,86 86-389,-143-151 194,105 76 1,-148-118 194,1-1 0,-1 0 0,20 8 0,-28-14 0,-1-1 0,0 1 0,0-1 0,1 0 0,-1 0 0,1-1 0,-1 0 0,1 1 0,-1-1 0,1-1 0,-1 1 0,0-1 0,1 0 0,-1 0 0,9-3 0,-8 2-248,0-1 1,1 0 0,-1 0 0,9-8 0,13-16-5930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10.4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304 0 24575,'-9'21'0,"1"0"0,-6 27 0,4-13 0,-70 205 0,58-184 0,-3-2 0,-40 65 0,45-87-56,10-17-271,0 0 0,2 0-1,-9 20 1,11-17-6499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10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360 514 24575,'0'0'0,"0"2"0,0 6 0,2 16 0,2 14 0,-1 11 0,-3 6 0,-4 3 0,0-2 0,-1-5 0,1-10 0,2-11 0,-2-11 0,1-9 0</inkml:trace>
  <inkml:trace contextRef="#ctx0" brushRef="#br0" timeOffset="1">1 1 24575,'0'0'0,"2"2"0,3 2 0,0 1-8191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58.4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597 1 24575,'-21'16'0,"-148"146"0,-69 59 0,212-201 0,0-1 0,-1-1 0,0-1 0,-36 15 0,95-19 0,95 28 0,148 58 0,-52 13 0,-4 11 0,-141-79 0,-20-10-1365,-12-9-5461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13.3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24575,'1'21'0,"1"-1"0,1 1 0,10 36 0,-4-23 0,18 69 0,4-1 0,58 127 0,-42-122-99,121 266-1167,-148-331-5560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13.6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571 1 24575,'-2'0'0,"1"0"0,0 0 0,0 1 0,0-1 0,0 0 0,0 1 0,0-1 0,0 1 0,-1-1 0,1 1 0,0-1 0,-1 2 0,-3 1 0,-113 71 0,-10 6 0,86-56 0,-50 20 0,-2-9 0,30-12 0,63-23 0,1 0 0,-1 0 0,1 0 0,-1 0 0,0 0 0,1 1 0,-1-1 0,1 0 0,-1 0 0,1 1 0,0-1 0,-1 0 0,1 1 0,-1-1 0,1 0 0,0 1 0,-1-1 0,1 1 0,-1-1 0,1 1 0,0-1 0,0 1 0,-1-1 0,1 1 0,0-1 0,0 1 0,0-1 0,0 1 0,-1-1 0,1 1 0,0-1 0,0 1 0,0-1 0,0 1 0,0 0 0,1 0 0,0 2 0,0-1 0,0 1 0,1-1 0,-1 1 0,1-1 0,3 3 0,-3-2 0,34 39 0,47 42 0,49 32 0,-61-54 0,74 69 0,-12 12 0,-112-116-455,-2 1 0,21 38 0,-16-17-6371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14.0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200 634 24575,'-2'-1'0,"0"0"0,0 1 0,0-1 0,0 0 0,0 0 0,0 0 0,1-1 0,-1 1 0,0 0 0,1-1 0,-1 1 0,-2-3 0,-2-2 0,-9-5 0,8 6 0,0-1 0,0 0 0,1 0 0,-1-1 0,1 1 0,-7-11 0,2-2 0,2 0 0,-1 0 0,-10-37 0,-11-64 0,25 88 0,1 0 0,-2-37 0,7 60 0,0 0 0,0-1 0,1 1 0,0 0 0,1 0 0,0 0 0,0 0 0,1 0 0,0 0 0,1 0 0,-1 1 0,8-11 0,-7 14 0,-1 1 0,1 0 0,0 0 0,0 0 0,0 0 0,0 1 0,1 0 0,-1 0 0,1 0 0,0 0 0,0 1 0,0 0 0,0 0 0,1 0 0,-1 1 0,0-1 0,1 1 0,-1 1 0,10-1 0,-6 1 0,1 0 0,-1 1 0,0 0 0,0 1 0,0 0 0,0 0 0,0 1 0,-1 0 0,1 1 0,-1 0 0,10 6 0,3 4 0,-2 0 0,1 2 0,17 18 0,50 60 0,-71-75 0,-4-7 0,299 352 0,-289-337-1365,-6-9-5461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14.4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1 187 24575,'0'0'0,"2"0"0,4-2 0,6-3 0,9-2 0,15-4 0,18-5 0,20-12 0,13-12 0,-1-2 0,-16 7-8191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14.7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415 604 24575,'0'0'0,"0"2"0,0 6 0,3 9 0,6 10 0,3 5 0,3 4 0,1 1 0,0-4 0,-1-6 0,-3-7-8191</inkml:trace>
  <inkml:trace contextRef="#ctx0" brushRef="#br0" timeOffset="1">12 1 24575,'0'0'0,"0"2"0,0 6 0,0 9 0,-2 10 0,-3 6 0,0-3-8191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15.1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0 538 24575,'2'0'0,"0"1"0,0-1 0,0 0 0,-1 0 0,1 0 0,4 0 0,7-1 0,162-1 0,-4-3-514,58-2-1542,49-4 897,37-6-1420,1445-189-1616,-1447 151 3855,-32 3-1020,-34 5 1039,-34 7 398,-35 8 240,-38 7 874,36-5-485,-130 22 1336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15.4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24575,'0'0'0,"0"4"0,1 0 0,0 0 0,0 0 0,0 0 0,0 0 0,0 0 0,1 0 0,3 5 0,3 9 0,16 52 0,-3 0 0,19 117 0,-34-137-341,-2 1 0,-2 0-1,-7 84 1,1-97-6485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15.8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24575,'0'0'0,"2"0"0,6 0 0,13 4 0,25 11 0,24 12 0,16 7 0,3 4 0,-4-3 0,-7-6 0,-9-9 0,-11-10 0,-11-10 0,-12-8 0,-12-6 0,-10-2 0,-7 1-8191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16.2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0,2 4 0,4 7 0,11 10 0,16 16 0,17 19 0,14 14 0,5 5 0,-1-2 0,-5-7 0,-7-8 0,-10-12 0,-12-15-8191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16.5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236 1 24575,'-7'5'0,"-22"23"0,-6 6 0,-59 72 0,86-94 0,-1 0 0,1 1 0,1 0 0,1 0 0,-1 1 0,2-1 0,0 1 0,1 0 0,0 1 0,-3 25 0,7-30 0,0-1 0,0 0 0,1 0 0,0 1 0,1-1 0,0 0 0,0 0 0,1 0 0,5 11 0,5 6 0,26 40 0,-17-32 0,-20-31 0,0 0 0,-1 0 0,1 1 0,-1-1 0,0 0 0,0 1 0,0-1 0,0 1 0,0-1 0,-1 1 0,1-1 0,-1 1 0,0-1 0,-1 1 0,1 0 0,-1 4 0,-1-4 0,1 1 0,-1-1 0,0 0 0,0 0 0,0 0 0,0 0 0,-1-1 0,1 1 0,-1 0 0,0-1 0,0 0 0,-6 5 0,-19 13 43,19-15-512,0 1-1,-15 14 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58.9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1 304 24575,'0'-2'0,"0"0"0,-1 0 0,1 1 0,0-1 0,0 0 0,0 0 0,1-2 0,-1 1 0,1-5 0,1 6 0,5 13 0,-4-4 0,21 40 0,35 98 0,-44-103 0,207 623 0,-192-571 0,-29-91 0,0 0 0,0-1 0,0 1 0,0-1 0,0 1 0,1-1 0,0 0 0,1 3 0,-3-5 0,1 1 0,-1-1 0,0 0 0,0 0 0,1 0 0,-1 0 0,0 1 0,1-1 0,-1 0 0,0 0 0,1 0 0,-1 0 0,0 0 0,1 0 0,-1 0 0,0 0 0,1 0 0,-1 0 0,0 0 0,1 0 0,-1 0 0,0 0 0,1 0 0,-1 0 0,0 0 0,1-1 0,0 1 0,0-1 0,0 0 0,0 0 0,0 0 0,0 0 0,0 0 0,0 0 0,0 0 0,-1 0 0,2-2 0,9-19 0,0 0 0,8-28 0,16-56-190,31-153-1,-1-118-410,-32 174 472,-22 141-461,29-98 0,-27 122-5310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16.8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471 361 24575,'1'14'0,"2"7"0,0 0 0,2-1 0,1 1 0,12 30 0,-7-22 0,70 189 0,-11-31 0,-64-171-1365,-4-6-5461</inkml:trace>
  <inkml:trace contextRef="#ctx0" brushRef="#br0" timeOffset="1">1 372 24575,'0'0'0,"2"-2"0,6-2 0,11-9 0,24-11 0,33-13 0,26-7 0,15-3 0,7-2-968,4 1 968,1 5 0,-13 8 0,-26 10-7223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17.4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19 357 24575,'0'1'0,"0"0"0,0 1 0,1-1 0,-1 0 0,0 0 0,1 1 0,-1-1 0,2 2 0,12 19 0,32 39 0,-28-39 0,21 34 0,-37-51 0,-6-5 0,-9-7 0,6 0 0,-1 0 0,1 0 0,1-1 0,-1 1 0,1-1 0,-8-15 0,2 1 0,-15-36 0,21 42 0,0-1 0,1-1 0,1 1 0,0-1 0,2 0 0,0 1 0,1-1 0,1-28 0,1 36 0,0 1 0,1-1 0,0 1 0,0 0 0,1 0 0,0 0 0,0 0 0,1 1 0,0-1 0,1 1 0,0 0 0,0 0 0,1 1 0,0-1 0,0 1 0,1 0 0,0 1 0,8-6 0,-8 7 0,1 0 0,0 1 0,0 0 0,0 1 0,1 0 0,-1 0 0,1 1 0,0 0 0,0 0 0,0 1 0,-1 1 0,1-1 0,0 1 0,0 1 0,13 1 0,-3 1 0,1 1 0,-1 1 0,-1 1 0,1 1 0,34 17 0,-24-7 0,-1 0 0,0 2 0,-1 1 0,-2 2 0,0 0 0,-1 1 0,-1 2 0,-1 0 0,-2 2 0,32 51 0,-48-69 0,3 2 0,-1 1 0,7 18 0,-12-27 0,0 0 0,0 0 0,0 0 0,-1 1 0,1-1 0,-1 0 0,0 0 0,0 0 0,0 1 0,0-1 0,-1 0 0,1 0 0,-1 0 0,0 1 0,-1 3 0,-1-2-124,-1 0 0,1-1 0,-1 1 0,0-1 0,0 1 0,0-1-1,-1-1 1,1 1 0,-1-1 0,-7 4 0,-19 11-6702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17.8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1 480 24575,'0'0'0,"0"0"0,4 0 0,8 0 0,11-2 0,10-2 0,15-7 0,23-10 0,21-17 0,13-16 0,-7-1-567,-19 7-7057</inkml:trace>
  <inkml:trace contextRef="#ctx0" brushRef="#br0" timeOffset="1">1032 0 24575,'0'0'0,"0"0"0,0 0 0,3 4 0,8 10 0,9 17 0,7 16 0,4 11 0,0 2 0,-5-3 0,-4-11 0,-4-10 0,-5-11-8191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18.1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 24575,'0'0'0,"0"3"0,-2 6 0,-1 5 0,1 0-8191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18.6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24575,'1'8'0,"1"6"0,1-1 0,1 1 0,0-1 0,10 21 0,32 52 0,-40-76 0,106 181-162,15 28-199,-10 5 160,-112-213 218,34 81 536,-35-80-743,0-1 0,-1 1-1,-1 0 1,0 0 0,0 0 0,-1 12-1,-1-16-6514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18.9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1 162 24575,'0'0'0,"0"0"0,0 0 0,0 1 0,0-1 0,0 0 0,0 0 0,0 1 0,0-1 0,0 0 0,0 0 0,0 0 0,1 1 0,-1-1 0,0 0 0,0 0 0,0 0 0,0 0 0,1 1 0,-1-1 0,0 0 0,0 0 0,0 0 0,1 0 0,-1 0 0,0 0 0,0 1 0,0-1 0,1 0 0,-1 0 0,0 0 0,0 0 0,1 0 0,-1 0 0,1 0 0,10 0 0,-8 0 0,49-4 3,53-10-1,52-18-27,-69 13-115,396-67-1866,-400 75-4019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19.7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24575,'0'0'0,"0"23"0,2 1 0,1 0 0,10 39 0,28 68 0,-41-129 0,82 217 0,54 180 0,-114-310-1365,-6-15-5461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9:31.8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4 0,2 16 0,4 30 0,5 25 0,7 19 0,7 16 0,8 16-905,3 8 905,1-5 0,-1-10 0,-5-14 0,-6-15-350,-8-18 350,-3-19 0,-6-18-6936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9:32.1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 24575,'0'0'0,"2"-2"0,10-1 0,20 3 0,22 4 0,19 6 0,20 5 0,17 2 0,8-1-714,-4-4 714,-12-6 0,-17-7 0,-18-8 0,-16-10 0,-15-4 0,-14 2-7477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9:32.5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 60 24575,'0'0'0,"2"-1"0,8-4 0,16-3 0,17-6 0,14 1 0,5 3 0,-8 2-8191</inkml:trace>
  <inkml:trace contextRef="#ctx0" brushRef="#br0" timeOffset="1">1 296 24575,'0'0'0,"3"0"0,12 0 0,27 3 0,34 4 0,24-2 0,18-7 0,3-7-963,-20-2-6265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59.3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24575,'0'14'0,"4"17"0,2-1 0,14 47 0,-4-17 0,78 408 0,-94-465 0,4 23 0,-1-1 0,-2 1 0,-1 27 0,-2-49 0,0-7 0,-3-11 0,-3-17 0,1 0 0,2 0 0,1 0 0,2-1 0,1 1 0,1-1 0,2 1 0,6-35 0,-1 28 0,1 1 0,3 0 0,1 1 0,1 0 0,2 1 0,27-46 0,1 12-1365,-3 12-5461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9:32.8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2 0,8 18 0,13 30 0,13 25 0,11 20 0,4 13 0,1 5-736,-4-5 736,-6-10 0,-10-18 0,-9-24-7455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9:33.2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0 701 24575,'3'-2'0,"1"0"0,-1 0 0,1 1 0,-1-1 0,1 1 0,-1 0 0,6-1 0,8-1 0,337-59-406,-249 47-226,4-1 494,236-40 19,-236 33 144,119-41-1,-211 59 192,-26 13 261,-4 3-131,-8 6-213,-9 7-108,1 2 0,-40 45-1,65-66-24,-1 1 0,1 0 0,1 0 0,-1 0 0,1 0 0,0 1 0,-4 13 0,6-15 0,0 0 0,1 0 0,-1 0 0,1 0 0,0 0 0,0 0 0,1 0 0,-1 0 0,1 0 0,0 0 0,3 9 0,0-5 0,1 1 0,0-1 0,0 0 0,1 0 0,0 0 0,0-1 0,1 0 0,0-1 0,1 1 0,-1-1 0,13 8 0,-13-10 0,-1-1 0,1 0 0,0-1 0,0 0 0,0 0 0,0 0 0,10 1 0,-12-3 0,0 0 0,0 0 0,0-1 0,0 0 0,0 0 0,0 0 0,0-1 0,0 0 0,0 0 0,0 0 0,8-3 0,-9 2 0,0 0 0,0 0 0,0 0 0,0-1 0,-1 1 0,1-1 0,-1 0 0,0 0 0,0 0 0,5-7 0,-3 3 0,-1 1 0,0-1 0,-1 0 0,1-1 0,3-11 0,-2-3 0,0-1 0,-1 0 0,1-27 0,-4 16 0,0 0 0,-3 0 0,0 0 0,-3 0 0,0 1 0,-2 0 0,-2 0 0,-1 0 0,-1 1 0,-2 1 0,-1 0 0,-2 1 0,-1 0 0,-1 1 0,-1 1 0,-1 1 0,-2 1 0,-40-38 0,59 61 0,-2-1 0,0 0 0,0-1 0,-10-5 0,14 11 0,2 3 0,5 7 0,36 59 0,37 84 0,17 85 0,-4 89-1365,-74-241-5461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9:33.9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24575,'0'5'0,"33"233"0,-16-106 0,14 168 0,-31-293 0,-2-16 0,-4-52 0,1-67 0,5 97 0,0 19 0,-1-3 0,1 0 0,1 0 0,0 0 0,4-16 0,-4 27 0,0 1 0,0-1 0,0 0 0,0 1 0,1 0 0,0-1 0,0 1 0,0 0 0,0 0 0,0 0 0,0 0 0,1 0 0,0 0 0,-1 1 0,1-1 0,0 1 0,0 0 0,0 0 0,1 0 0,-1 0 0,7-2 0,1 1 0,1 0 0,-1 1 0,1 0 0,0 1 0,-1 1 0,1-1 0,0 2 0,0 0 0,0 0 0,19 6 0,-9-2 0,-1 2 0,0 1 0,0 0 0,35 20 0,-41-18 0,1 0 0,-2 1 0,1 1 0,-2 0 0,16 17 0,-29-29 0,0 1 0,0-1 0,1 0 0,-1 0 0,0 1 0,0-1 0,0 0 0,1 0 0,-1 0 0,0 0 0,0 1 0,1-1 0,-1 0 0,0 0 0,1 0 0,-1 0 0,0 0 0,0 0 0,1 0 0,-1 0 0,0 0 0,1 0 0,-1 0 0,0 0 0,1 0 0,-1 0 0,0 0 0,1 0 0,-1 0 0,0 0 0,0 0 0,1 0 0,-1 0 0,0 0 0,1-1 0,-1 1 0,0 0 0,0 0 0,1 0 0,-1-1 0,0 1 0,0 0 0,0 0 0,1 0 0,-1-1 0,0 1 0,0 0 0,0-1 0,0 1 0,0 0 0,1 0 0,-1-1 0,0 1 0,0 0 0,0-1 0,0 1 0,7-25 0,-5 15 0,4-9 0,1-8 0,1 1 0,21-46 0,-27 70 0,-1-1 0,1 1 0,0-1 0,-1 1 0,1 0 0,0-1 0,0 1 0,1 0 0,-1 1 0,0-1 0,1 0 0,-1 1 0,1-1 0,-1 1 0,1 0 0,0-1 0,0 1 0,-1 1 0,1-1 0,0 0 0,0 1 0,0-1 0,0 1 0,0 0 0,0 0 0,5 1 0,2 1 0,0 0 0,0 0 0,-1 1 0,1 0 0,-1 1 0,16 8 0,1 4 0,0 0 0,-1 2 0,-1 0 0,29 31 0,78 96 0,-87-88-1365,-8-11-5461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9:34.3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323 1 24575,'-1'0'0,"-1"0"0,0 1 0,0 0 0,0-1 0,0 1 0,0 0 0,1 0 0,-1 0 0,0 0 0,1 0 0,-1 0 0,-1 2 0,-5 3 0,-15 11 0,1 1 0,0 1 0,1 2 0,2 0 0,0 0 0,-32 50 0,34-44 0,1 2 0,1 0 0,2 1 0,1 0 0,2 1 0,-8 32 0,15-51 0,-5 35 0,7-43 0,1 0 0,0 0 0,0 0 0,0 0 0,0 0 0,1-1 0,0 1 0,-1 0 0,3 5 0,-3-8 0,1 0 0,-1-1 0,1 1 0,-1 0 0,1 0 0,-1-1 0,1 1 0,-1 0 0,1-1 0,0 1 0,-1-1 0,1 1 0,0 0 0,0-1 0,-1 1 0,1-1 0,0 0 0,0 1 0,0-1 0,-1 0 0,2 1 0,0-1 0,0 0 0,0 0 0,0 0 0,0 0 0,0 0 0,0 0 0,0-1 0,0 1 0,2-1 0,4-2 0,-1 0 0,1-1 0,9-6 0,-17 10 0,84-60 0,-82 59 0,0 0 0,0 0 0,0 0 0,0 0 0,0 0 0,1 1 0,-1-1 0,0 1 0,1-1 0,-1 1 0,0 0 0,1 0 0,-1 0 0,0 0 0,0 1 0,1-1 0,-1 0 0,5 2 0,0 2 0,1-1 0,-1 1 0,0 0 0,7 5 0,4 3 0,-9-7-170,0 0-1,0-1 0,0 0 1,1 0-1,0-1 0,0 0 1,13 2-1,3-3-6655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9:34.6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24575,'0'0'0,"5"5"0,194 204 0,-166-175 0,224 209 0,-248-235 20,-1-1 0,2-1 0,-1 0 0,0 0 0,18 7 0,-25-12-82,1 0 0,0 0 0,0 0 0,1 0 1,-1-1-1,0 1 0,0-1 0,0 0 0,0 0 0,0 0 0,0-1 0,0 1 1,1-1-1,-1 0 0,0 1 0,0-1 0,-1-1 0,1 1 0,0 0 0,0-1 1,0 1-1,-1-1 0,4-3 0,13-14-6764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9:35.0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252 0 24575,'0'0'0,"0"0"0,-2 2 0,-4 5 0,-8 6 0,-6 15 0,-7 17 0,-4 19 0,0 11 0,2 5 0,1-5 0,5-6 0,5-10 0,6-11 0,5-10 0,4-11-8191</inkml:trace>
  <inkml:trace contextRef="#ctx0" brushRef="#br0" timeOffset="1">980 659 24575,'0'0'0,"0"0"0,0 0 0,0 8 0,0 19 0,2 25 0,2 17 0,1 10 0,-1-4 0,2-8 0,0-14 0,2-15 0,2-11 0,-2-10-8191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9:35.3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24575,'0'0'0,"2"0"0,4 2 0,2 1-8191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9:23.5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 24575,'0'0'0,"-2"7"0,-1 20 0,1 27 0,0 20 0,2 13 0,4 13 0,5 18 0,2 11-912,1-2 912,1-11 0,0-12 0,0-15 0,-1-17 0,-2-19 0,-3-18-7279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9:23.9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 24575,'0'0'0,"0"0"0,4 0 0,11 0 0,16 0 0,16 1 0,12 2 0,12-1 0,19 0 0,18-1 0,7-2 0,-3-3 0,-6-2 0,-13-3 0,-19 1 0,-23 1-8191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9:24.3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224 1 24575,'0'0'0,"2"0"0,12 0 0,21 4 0,23 3 0,21 2 0,18 0 0,14-2 0,6 0 0,-8-1 0,-24-2-8191</inkml:trace>
  <inkml:trace contextRef="#ctx0" brushRef="#br0" timeOffset="1">1 537 24575,'0'0'0,"0"0"0,3 0 0,18 2 0,34 1 0,41-5 0,35-7 0,30-15-1559,58-34 1559,-10-8-6632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00.2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1413 24575,'0'0'0,"0"0"0,0 0 0,0 0 0,0-3 0,1-51 0,1 23 0,-2 0 0,-2 0 0,-6-41 0,8 70 0,0 0 0,-1 0 0,1 1 0,-1-1 0,1 0 0,-1 1 0,1-1 0,-1 1 0,0-1 0,0 1 0,0-1 0,0 1 0,0-1 0,0 1 0,-3-3 0,4 4 0,0 0 0,0 0 0,0 0 0,0 0 0,0 0 0,0 0 0,-1 0 0,1 0 0,0 0 0,0 0 0,0 1 0,0-1 0,0 0 0,0 0 0,0 0 0,-1 0 0,1 0 0,0 0 0,0 0 0,0 0 0,0 0 0,0 0 0,0 0 0,0 0 0,0 0 0,0 1 0,0-1 0,0 0 0,0 0 0,0 0 0,0 0 0,-1 0 0,1 0 0,0 0 0,0 0 0,0 1 0,0-1 0,0 0 0,0 0 0,0 0 0,0 0 0,0 0 0,0 0 0,0 0 0,1 1 0,-1-1 0,0 6 0,1-1 0,1-1 0,-1 1 0,1-1 0,0 1 0,0-1 0,0 0 0,1 0 0,0 0 0,6 6 0,0 1 0,2-1 0,11 9 0,-8-8 0,1 0 0,0-2 0,0 1 0,1-2 0,32 13 0,-38-18 0,0 0 0,0-1 0,0 0 0,0 0 0,1-1 0,-1 0 0,0-1 0,1-1 0,-1 1 0,0-1 0,19-5 0,-10 0 0,0-1 0,-1-1 0,0-1 0,-1 0 0,0-2 0,0 0 0,-1 0 0,20-19 0,-12 7 0,-1-1 0,-1 0 0,-2-2 0,23-35 0,-21 24-45,-2-1-1,-1 0 1,-2-2 0,-2 0-1,-2-1 1,-1 0-1,-2-1 1,7-78 0,-14 74-7,-1-1 1,-3 1 0,-2-1 0,-2 1 0,-1 0 0,-3 0 0,-29-86 0,28 105 51,-23-46 0,28 65 0,1 0 0,-1 1 0,0 0 0,-1-1 0,0 2 0,0-1 0,-1 1 0,1 0 0,-13-8 0,18 13 9,0 0 0,-1 0 0,1 1 0,0-1 1,-1 0-1,1 1 0,-1-1 0,1 1 0,-1-1 0,1 1 1,-1 0-1,0 0 0,1 0 0,-1 0 0,1 0 0,-1 0 1,0 0-1,1 0 0,-1 1 0,1-1 0,-1 0 1,1 1-1,-1-1 0,1 1 0,-3 1 0,1 1 31,0-1 1,0 1-1,1 0 0,-1 0 0,1 0 1,-1 0-1,1 0 0,0 1 0,0-1 1,-1 5-1,-4 8-3,1 0-1,0 1 1,-2 18-1,-8 59-46,0 56-351,9-6-292,6 1 0,22 178 1,-5-201 702,6 0 0,73 232 1,47-13-240,-95-249 94,93 133 1,-128-209 94,15 17 0,-18-26 1044,-6-7-296,-6-6-346,-1 0-332,0 1 0,-1 0-1,1 0 1,-11-8 0,6 5-67,-201-170-3,35 32 0,141 117 0,13 12 0,0-2 0,-35-40 0,52 54 0,1 0 0,0-1 0,0 0 0,0 1 0,0-1 0,1 0 0,0 0 0,0-1 0,1 1 0,0 0 0,0 0 0,0-1 0,1 1 0,0-1 0,1-11 0,2 0 0,1 0 0,0 1 0,1-1 0,11-24 0,-1 9 5,1 0 0,2 1 0,2 0 0,0 2 1,33-37-1,-15 25-643,2 2 1,77-62 0,-57 58-5673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9:24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24575,'0'0'0,"2"2"0,6 10 0,10 20 0,13 37 0,12 43 0,6 36 0,-1 31-2132,-7 16 2132,-7-3 0,-9-13 0,-6-20 0,-4-27-885,-4-33 885,-2-33 0,-4-27-5174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9:25.2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1017 24575,'13'0'0,"-3"1"0,110 4 4,88 2-198,60-13-422,-1-26 284,-227 24 332,-1-2 0,1-1 0,44-20 0,-66 23 0,-1-1 0,0 0 0,0-1 0,-1-1 0,0 0 0,-1-2 0,0 1 0,22-27 0,-33 35 135,-1 0 1,1 0-1,-1 0 1,-1-1-1,1 0 1,3-8-1,-6 13-128,0 0-1,1-1 0,-1 1 1,0 0-1,0-1 0,0 1 1,0 0-1,0-1 0,0 1 0,0 0 1,0-1-1,0 1 0,0 0 1,0-1-1,0 1 0,0 0 1,0 0-1,0-1 0,0 1 0,-1 0 1,1-1-1,0 1 0,0 0 1,0-1-1,0 1 0,-1 0 1,1 0-1,0-1 0,0 1 0,-1 0 1,1-1-1,-1 1-7,0 0 0,0 0 0,1-1 0,-1 1 1,0 0-1,0 0 0,0 0 0,0 0 0,0 0 0,1 0 0,-1 0 0,-2 1 0,-4 1 1,0 0 0,-1 1 0,1-1 0,0 1 0,-9 6 0,-32 23 0,37-24 0,-11 7 0,-33 31 0,49-41 0,1 0 0,0 0 0,1 1 0,-1-1 0,1 1 0,0 1 0,0-1 0,1 0 0,0 1 0,0 0 0,-2 9 0,4-12 0,0 1 0,1-1 0,0 0 0,0 0 0,0 1 0,1-1 0,-1 0 0,1 0 0,0 0 0,0 0 0,1 1 0,-1-2 0,1 1 0,0 0 0,0 0 0,0 0 0,0-1 0,1 1 0,-1-1 0,1 0 0,0 0 0,0 0 0,0 0 0,5 3 0,-6-4 0,1 0 0,0 0 0,0-1 0,1 1 0,-1-1 0,0 1 0,0-1 0,1 0 0,-1 0 0,0 0 0,1-1 0,-1 1 0,1-1 0,-1 0 0,1 0 0,-1 0 0,1-1 0,-1 1 0,1-1 0,-1 0 0,1 1 0,-1-2 0,0 1 0,1 0 0,-1-1 0,0 1 0,0-1 0,0 0 0,4-4 0,-2 2 0,0-1 0,-1 0 0,0 0 0,0 0 0,0 0 0,4-10 0,-1 2 0,-1-1 0,4-13 0,-1-4 3,-2-1 0,-1 1-1,-1-1 1,-2 0 0,-1-1 0,-3-35-1,-3 11-221,-2 1-1,-23-90 1,17 101 173,-2 0-1,-34-72 1,33 88 48,0 1 0,-2 1 1,0 1-1,-42-47 0,55 69-2,-25-25 0,26 27 0,1-1 0,-1 1 0,0 0 0,-1 0 0,1 0 0,0 1 0,0-1 0,-5-1 0,8 3 2,0 0 0,-1 0 0,1 0 0,0 0-1,0 0 1,0 0 0,0 0 0,0 0 0,0 0 0,0 0 0,0 0 0,-1 0-1,1 0 1,0 0 0,0 0 0,0 0 0,0 0 0,0 0 0,0 0 0,0 0-1,-1 0 1,1 0 0,0 0 0,0 0 0,0 0 0,0 0 0,0 0 0,0 1 0,0-1-1,0 0 1,0 0 0,0 0 0,-1 0 0,1 0 0,0 0 0,0 0 0,0 0-1,0 0 1,0 0 0,0 1 0,0-1 0,0 0 0,0 0 0,0 0 0,0 0 0,0 0-1,0 0 1,0 0 0,0 0 0,0 1 0,0-1 0,0 0 0,0 0 0,0 0-1,0 0 1,0 0 0,0 0 0,0 0 0,0 0 0,0 1 0,0-1 0,0 0-1,0 0 1,0 0 0,1 0 0,-1 0 0,0 0 0,3 7 124,0 0 0,1 0 0,0-1 0,6 9 0,3 4-117,112 199-307,-14 10 0,5 8-242,16-10-469,-88-161-5037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9:25.5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4 0,2 7 0,4 13 0,6 13 0,5 17 0,7 15 0,4 11 0,-1 6 0,-4-4 0,-7-17-8191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9:25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24575,'0'0'0,"2"2"0,2 3 0,3 2 0,0 0 0,-1-2-8191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9:27.7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24575,'4'94'0,"3"-1"0,26 122 0,-12-126-682,50 133-1,-58-188-6143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9:28.0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0 200 24575,'0'0'0,"0"0"0,2 0 0,5 0 0,8 0 0,15-2 0,22-4 0,24-5 0,19-5 0,7-1 0,-4-3 0,-8-3 0,-11-1 0,-15 1 0,-13-1 0,-14 4 0,-13 6-8191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9:28.4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40 24575,'0'0'0,"0"0"0,7 0 0,19-2 0,21-2 0,18-3 0,7-2 0,2 1 0,-7 1 0,-10 5 0,-16 1-8191</inkml:trace>
  <inkml:trace contextRef="#ctx0" brushRef="#br0" timeOffset="1">1 319 24575,'0'0'0,"0"0"0,0 0 0,1 0 0,11 4 0,28 9 0,36 7 0,27 1 0,23-5 0,19-13-1407,4-17 1407,-11-13 0,-22-6 0,-32 3-6784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9:28.7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 0 24575,'-1'1'0,"0"-1"0,1 1 0,-1-1 0,0 1 0,0-1 0,1 1 0,-1 0 0,0-1 0,1 1 0,-1 0 0,0 0 0,1 0 0,-1-1 0,1 1 0,-1 0 0,1 0 0,0 0 0,-1 0 0,1 2 0,-2 1 0,-15 41 2,3 0 0,1 1-1,-11 77 1,14-40-507,2 100 1,10-77 395,20 127 0,38 100 126,-57-318-98,6 31-461,29 82 1,-27-102-5283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9:29.2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0 710 24575,'0'0'0,"6"0"0,250-18 0,-208 13 0,193-24 0,-181 18 0,114-36 0,-159 43 0,0-2 0,-1 0 0,0 0 0,0-2 0,23-14 0,-36 21 0,-1 1 0,1-1 0,0 0 0,-1 1 0,1-1 0,0 0 0,-1 1 0,1-1 0,-1 0 0,1 1 0,-1-1 0,1 0 0,-1 0 0,0 0 0,1-1 0,-1 2 0,0 0 0,0 0 0,0 0 0,0 0 0,0 0 0,0-1 0,0 1 0,0 0 0,0 0 0,0 0 0,0 0 0,-1 0 0,1 0 0,0 0 0,0-1 0,0 1 0,0 0 0,0 0 0,0 0 0,0 0 0,0 0 0,-1 0 0,1 0 0,0 0 0,0 0 0,0 0 0,0 0 0,0 0 0,0 0 0,-1 0 0,1 0 0,0 0 0,-9 1 0,-6 3 0,0 2 0,1 0 0,0 0 0,0 1 0,0 1 0,1 1 0,0 0 0,1 0 0,0 1 0,-17 19 0,24-24 0,1 1 0,-1 0 0,1 0 0,0 0 0,1 0 0,-1 0 0,1 1 0,1 0 0,-1 0 0,1-1 0,0 1 0,1 1 0,0-1 0,0 0 0,0 0 0,1 0 0,0 1 0,0-1 0,1 0 0,0 0 0,0 0 0,1 0 0,0 0 0,0 0 0,1 0 0,3 6 0,-1-3 0,1 0 0,0 0 0,0-1 0,1 0 0,0-1 0,1 0 0,0 0 0,11 8 0,-15-12 0,1-1 0,0 0 0,0 0 0,1 0 0,-1-1 0,0 0 0,11 3 0,-13-4 0,1-1 0,0 1 0,0-1 0,-1 0 0,1 0 0,0 0 0,-1-1 0,1 1 0,0-1 0,-1 0 0,1 0 0,0 0 0,3-2 0,-4 1 0,1 0 0,0 0 0,-1-1 0,0 0 0,1 1 0,-1-1 0,0 0 0,0 0 0,-1-1 0,1 1 0,-1-1 0,1 1 0,-1-1 0,0 0 0,-1 0 0,1 0 0,1-4 0,0-5 0,0 0 0,0 0 0,-1-1 0,0-16 0,-1 3 0,-2-1 0,0 0 0,-2 1 0,-10-41 0,3 29 0,-2 1 0,-25-55 0,-49-68 0,-10 7 0,66 108 0,-13-21 0,37 57 0,8 9 0,6 6 0,10 13 0,0 0 0,27 35 0,-42-48 0,45 58-308,72 131-1,21 85-796,-89-173 1288,-15-32-639,2-2-1,82 111 0,-69-120-4825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9:29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0 161 24575,'5'12'0,"21"46"0,3-1 0,2-1 0,43 56 0,-64-100 0,-10-12 0,0 0 0,0 0 0,0-1 0,0 1 0,0 0 0,0 0 0,0 0 0,0 0 0,0 0 0,0 0 0,0 0 0,0 0 0,0 0 0,0 0 0,0 0 0,0 0 0,0 0 0,0 0 0,0 0 0,0 0 0,0 0 0,0 0 0,0 0 0,0-1 0,0 1 0,0 0 0,0 0 0,0 0 0,0 0 0,0 0 0,0 0 0,0 0 0,0 0 0,0 0 0,0 0 0,0 0 0,0 0 0,1 0 0,-1 0 0,0 0 0,0 0 0,0 0 0,0 0 0,0 0 0,0 0 0,0 0 0,0 0 0,0 0 0,0 0 0,0 0 0,0 0 0,0 0 0,0 0 0,0 0 0,0 0 0,0 0 0,1 0 0,-1 0 0,0 0 0,-2-9 0,-4-14 0,-32-99 0,30 92 0,2-1 0,-3-34 0,8 55 0,0 0 0,1 0 0,1 0 0,0 0 0,2-10 0,-2 16 0,0 0 0,0-1 0,1 1 0,-1 0 0,1 0 0,0 1 0,1-1 0,-1 0 0,1 1 0,-1-1 0,1 1 0,0 0 0,6-6 0,-3 5 0,1 0 0,0 0 0,-1 1 0,1 0 0,0 0 0,1 0 0,-1 1 0,0 0 0,1 1 0,-1 0 0,1 0 0,-1 0 0,10 1 0,-2 0 0,0 2 0,0-1 0,0 2 0,-1 0 0,28 10 0,-25-6 0,0 1 0,0 0 0,-1 2 0,0 0 0,-1 1 0,0 0 0,25 26 0,-24-21 0,-2 1 0,0 1 0,-1 0 0,-1 0 0,0 2 0,11 26 0,-20-40 0,-1 0 0,1 0 0,-1 1 0,0-1 0,-1 1 0,2 8 0,-3-14 0,0-1 0,0 1 0,0-1 0,0 0 0,0 1 0,0-1 0,0 1 0,0-1 0,0 1 0,-1-1 0,1 0 0,0 1 0,0-1 0,0 1 0,0-1 0,0 0 0,-1 1 0,1-1 0,0 0 0,0 1 0,-1-1 0,1 1 0,-1-1 0,1 0 0,-1 0 0,1 0 0,-1 0 0,1 0 0,0 0 0,-1 0 0,1 0 0,-1 0 0,1-1 0,-1 1 0,1 0 0,0 0 0,-1 0 0,1-1 0,0 1 0,-1 0 0,1 0 0,-1-1 0,1 1 0,0 0 0,-1-1 0,-4-4 0,0-1 0,0 0 0,1 0 0,-1 0 0,1 0 0,1-1 0,-1 1 0,-2-9 0,-1-3 0,1 0 0,-4-21 0,6 19 0,1-1 0,-2-28 0,5 40 0,0 0 0,1 0 0,0 1 0,0-1 0,1 0 0,0 1 0,0-1 0,5-10 0,-6 16 0,1 1 0,0-1 0,-1 0 0,1 1 0,0-1 0,0 1 0,0 0 0,0 0 0,1 0 0,-1 0 0,1 0 0,-1 0 0,5-2 0,-2 2 0,-1 0 0,1 1 0,0-1 0,-1 1 0,1 0 0,0 0 0,9 0 0,-1 2 0,0 0 0,-1 0 0,1 1 0,-1 1 0,0 0 0,13 5 0,-1 2 0,0 0-1,-1 2 0,0 1 0,-1 1 1,-1 1-1,22 19 0,110 114-590,-78-68-775,-13-11-4863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00.6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24575,'27'-1'0,"-1"3"0,38 5 0,-55-5 0,0 0 0,1 1 0,-1 0 0,0 0 0,-1 1 0,1 0 0,-1 0 0,0 1 0,0 1 0,9 7 0,-7-3 0,0 0 0,-1 1 0,0 0 0,-1 0 0,0 1 0,-1 0 0,0 1 0,-1 0 0,8 23 0,-7-12 0,-1 0 0,0 1 0,-2-1 0,2 44 0,-7-17 0,-8 58 0,9-104 0,0-4 7,-1 0-1,1 0 1,0 1 0,0-1-1,0 0 1,0 0-1,0 0 1,0 1-1,0-1 1,1 0 0,-1 0-1,0 0 1,1 0-1,-1 1 1,1-1 0,-1 0-1,2 1 1,-1-1-95,0 0 1,0-1 0,0 1 0,0 0-1,0-1 1,0 1 0,1-1-1,-1 0 1,0 1 0,0-1 0,0 0-1,1 0 1,-1 0 0,0 0 0,0 0-1,2 0 1,11-1-6739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9:30.2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8 0,3 19 0,6 27 0,3 20 0,1 14 0,0 6 0,2 3 0,1-4 0,-1-14 0,-2-19 0,-2-19 0,-3-16-8191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9:30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98 173 24575,'0'3'0,"1"30"0,3-1 0,7 34 0,2 26 0,-12-88 0,-1-2 0,1 1 0,-1-1 0,0 1 0,0-1 0,0 1 0,0-1 0,0 1 0,-1-1 0,1 1 0,-1-1 0,1 1 0,-2 1 0,2-3 0,-1-1 0,1 0 0,0 0 0,-1 1 0,1-1 0,0 0 0,-1 0 0,1 0 0,0 1 0,-1-1 0,1 0 0,-1 0 0,1 0 0,0 0 0,-1 0 0,1 0 0,0 0 0,-1 0 0,1 0 0,-1 0 0,1 0 0,0 0 0,-1 0 0,1 0 0,-1 0 0,1 0 0,0 0 0,-1-1 0,1 1 0,0 0 0,-1 0 0,1 0 0,0-1 0,-1 1 0,1 0 0,0 0 0,0-1 0,-1 0 0,-12-13 0,3-1 0,1 0 0,0 0 0,1-1 0,-8-25 0,4 5 0,-7-40 0,6-5 0,12 72 0,0-1 0,1 1 0,1 0 0,0-1 0,0 1 0,4-14 0,-4 20 0,-1 1 0,1-1 0,0 1 0,0-1 0,0 1 0,0 0 0,0 0 0,1-1 0,-1 1 0,1 0 0,0 0 0,-1 0 0,1 1 0,0-1 0,0 0 0,0 1 0,0-1 0,0 1 0,1-1 0,-1 1 0,0 0 0,1 0 0,-1 0 0,0 1 0,1-1 0,-1 0 0,1 1 0,0 0 0,2-1 0,2 2 0,-1-1 0,0 1 0,1 0 0,-1 1 0,0 0 0,0 0 0,0 0 0,0 0 0,-1 1 0,1 0 0,6 5 0,11 8 2,-1 1 0,31 30 0,35 47-47,-57-59-34,113 119-394,7-11-891,-102-102-4872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9:31.0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281 658 24575,'0'0'0,"0"0"0,0 0 0,0 2 0,2 12 0,4 23 0,5 22 0,5 14 0,3 8 0,2 0 0,2-10 0,-4-18-8191</inkml:trace>
  <inkml:trace contextRef="#ctx0" brushRef="#br0" timeOffset="1">0 1 24575,'0'0'0,"0"0"0,0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9:46.9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2 24575,'-2'0'0,"1"-1"0,-1 1 0,0 0 0,1 0 0,-1 0 0,1 0 0,-1 0 0,0 0 0,1 0 0,-1 1 0,1-1 0,-1 0 0,0 1 0,1-1 0,-1 1 0,1 0 0,0 0 0,-1-1 0,1 1 0,-1 0 0,1 0 0,0 0 0,0 0 0,0 0 0,0 1 0,-2 1 0,1 0 0,1-1 0,-1 1 0,1-1 0,0 1 0,0 0 0,0 0 0,0-1 0,0 1 0,1 0 0,-1 0 0,1 0 0,0 0 0,0 6 0,2 6 0,0 1 0,2-1 0,0 0 0,7 18 0,28 58 0,-38-89 0,64 127 0,-48-99 0,2 0 0,26 31 0,-32-46 0,1-1 0,0-1 0,1 0 0,0-1 0,1 0 0,1-1 0,33 16 0,-16-13 0,0-1 0,0-1 0,51 10 0,-29-12-122,0-2 0,72 0-1,114-13-572,69-24 695,-1-16 0,-220 31 0,45-5 0,150-1 0,-212 20 0,1 3 0,0 3 0,123 27 0,-136-18 0,-1 3 0,-1 3 0,58 28 0,-86-34 0,-1 1 0,-1 2 0,-1 1 0,0 1 0,-1 2 0,-2 0 0,27 30 0,-13-3 1062,-29-69-1062,-6 15 0,0-1 0,0 1 0,1 0 0,-1 0 0,1 0 0,0 1 0,1 0 0,9-7 0,1 2 0,0 1 0,20-7 0,-6 4 0,1 2 0,-1 0 0,2 3 0,51-6 0,-39 10 0,1 2 0,77 9 0,87 32 0,-7 19 0,36 5 0,-205-58 0,1-2 0,-1-2 0,1-1 0,0-2 0,42-4 0,-60 2 0,0-1 0,0 0 0,0-2 0,-1 0 0,1 0 0,-1-1 0,-1-1 0,28-18 0,-34 20 0,0-1 0,-1 0 0,0 0 0,-1-1 0,1 0 0,-1 0 0,0 0 0,-1-1 0,0 0 0,0 0 0,0 0 0,-1-1 0,-1 1 0,1-1 0,-2 0 0,4-15 0,-4 10-682,0-16-1,-2 15-6143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9:47.8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0 461 24575,'1'16'0,"0"-13"0,0 0 0,0 0 0,0 1 0,1-1 0,-1 0 0,1 0 0,0 0 0,0-1 0,0 1 0,0 0 0,0-1 0,1 1 0,-1-1 0,6 4 0,4 2 0,0 0 0,15 7 0,-7-5 0,1-1 0,0-1 0,0-1 0,1-1 0,-1 0 0,41 3 0,-35-7 0,0-1 0,0-2 0,0 0 0,0-2 0,29-7 0,-14-1 0,-2-1 0,0-3 0,0-1 0,-1-1 0,-1-3 0,-1-1 0,40-30 0,-16 4 60,81-78 0,37-68-1545,-121 125-5341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9:48.2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0 759 24575,'3'-7'0,"3"-2"0,1 0 0,1 1 0,0-1 0,12-10 0,39-26 0,-56 42 0,121-79 0,-12 9 0,27-34 0,-112 83 0,0-1 0,41-53 0,44-98-1365,-64 92-5461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9:48.6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24575,'39'5'0,"-7"2"0,0 2 0,54 23 0,59 39 0,-103-47-26,-1 1-1,-1 2 0,-2 1 1,0 3-1,43 45 1,-58-50-72,-1 0 1,-1 1 0,-1 1-1,-2 1 1,-1 0-1,-1 1 1,-2 1 0,14 43-1,-18-39 123,-2 0 1,-1 0-1,4 70 0,-10-51-672,-11 103 0,-7-47-5315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1:09.5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73 213 24575,'-3'0'0,"0"1"0,0-1 0,1 1 0,-1 0 0,0-1 0,0 1 0,1 0 0,-1 1 0,0-1 0,1 0 0,0 1 0,-1 0 0,1-1 0,0 1 0,-1 0 0,1 0 0,0 0 0,1 0 0,-4 4 0,2-2 0,1 0 0,0 0 0,-1 0 0,1 0 0,1 1 0,-1-1 0,1 1 0,-1-1 0,1 1 0,0-1 0,0 8 0,2-5 0,-1 1 0,1-1 0,0 0 0,1 1 0,0-1 0,2 8 0,21 43 0,-14-35 0,9 21 0,115 281 0,-124-292 0,-3-7 0,2 0 0,15 31 0,-24-55 0,-1-1 0,1 0 0,0 1 0,0-1 0,-1 0 0,1 0 0,0 0 0,0 1 0,1-1 0,-1 0 0,1 1 0,-1-2 0,-1 0 0,0 0 0,1 0 0,-1 0 0,0 0 0,1 0 0,-1 0 0,0 0 0,0 0 0,1 0 0,-1 0 0,0 0 0,1 0 0,-1 0 0,0 0 0,1 0 0,-1 0 0,0 0 0,0-1 0,1 1 0,-1 0 0,0 0 0,8-10 0,2-11 0,-1 1 0,-1-1 0,5-24 0,-5 17 0,48-195 0,-16-2 0,-11 63 0,-26 145 0,1-5 0,0 1 0,1-1 0,13-30 0,-16 48 10,0 0 0,1-1 0,-1 1 0,1 1 0,0-1 0,0 0 0,0 1 0,0-1 0,1 1 0,-1 0 0,6-3 0,-2 2-258,0 0 1,1 0-1,0 0 1,-1 1-1,12-2 1,9-2-6579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1:10.3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 24575,'0'4'0,"1"-1"0,-1 0 0,1 0 0,0 0 0,0 0 0,0 0 0,2 4 0,2 5 0,78 243 0,-13-36 0,-57-178 0,-13-89 0,-4-27 0,0-158 0,5 217 0,0 0 0,1 0 0,1 0 0,0 1 0,1 0 0,1-1 0,10-21 0,-12 31 0,0 1 0,0-1 0,1 1 0,-1 0 0,1 0 0,0 0 0,1 0 0,-1 1 0,1-1 0,0 1 0,0 1 0,1-1 0,-1 1 0,1 0 0,-1 0 0,1 0 0,0 1 0,0 0 0,0 0 0,1 0 0,7 0 0,-9 1 0,-1 0 0,1 1 0,-1 0 0,1 0 0,0 0 0,-1 1 0,1-1 0,-1 1 0,1 0 0,-1 1 0,1-1 0,-1 1 0,0 0 0,0 0 0,0 0 0,0 0 0,0 1 0,0-1 0,0 1 0,-1 0 0,1 1 0,-1-1 0,0 0 0,0 1 0,-1 0 0,1-1 0,-1 1 0,1 0 0,-1 0 0,0 1 0,-1-1 0,1 0 0,1 6 0,-2-3 0,0 0 0,0 1 0,-1-1 0,0 0 0,0 1 0,0-1 0,-1 0 0,0 0 0,-3 8 0,1-4 0,-1 0 0,0-1 0,-1 0 0,0 0 0,-9 14 0,3-9 0,-1 0 0,0-1 0,-1 0 0,-1-1 0,0-1 0,-29 21 0,23-20 0,-1-1 0,-25 10 0,34-17 0,0 0 0,0-2 0,0 1 0,-1-1 0,-20 2 0,26-5 0,7 0 0,12 2 0,60 19 0,-1 4 0,-2 2 0,98 54 0,18 37 120,-8 10-1605,-127-91-5341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1:10.7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24575,'0'2'0,"1"0"0,-1 0 0,1 0 0,-1 0 0,1 0 0,0-1 0,0 1 0,0 0 0,0-1 0,0 1 0,0-1 0,2 3 0,3 4 0,167 266 0,-108-169 0,-59-94-111,-3-6-68,0-1 0,0 1 0,1 0 0,-1-1-1,1 0 1,4 5 0,-1-5-6647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36.7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24575,'0'0'0,"2"3"0,3 4 0,-1 0 0,0 1 0,-1 0 0,0 0 0,0 0 0,2 14 0,-2-12 0,4 17 0,-2 1 0,2 27 0,-2 57 0,4 25 0,-8-123 0,1-1 0,7 21 0,-8-30 0,0-1 0,0 0 0,1 1 0,0-1 0,-1 0 0,1 1 0,0-1 0,1 0 0,-1-1 0,1 1 0,-1 0 0,1-1 0,0 1 0,3 2 0,-2-3-227,0 0-1,0 0 1,1-1-1,-1 1 1,7 1-1,22 1-6598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01.0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0,2 0 0,10 3 0,18 4 0,12 1 0,-1-2-8191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1:11.1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0,4 2 0,12 2 0,14 3 0,1 0-8191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1:11.7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0,2 2 0,5 2 0,4 3 0,8 2 0,9 1 0,7 1 0,5 1 0,2-3 0,-5-1 0,-6-6 0,-7-2 0,-6-1 0,-5-1-8191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1:12.6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0 249 24575,'0'0'0,"5"1"0,9 4 0,-1 0 0,0 1 0,-1 0 0,1 2 0,-1-1 0,18 15 0,-4-1 0,-1 0 0,-1 1 0,-1 2 0,-1 0 0,-1 2 0,-1 0 0,-2 1 0,0 1 0,-2 1 0,15 36 0,-25-49 0,0-1 0,-2 1 0,0-1 0,0 1 0,0 18 0,-3-26 0,-1 1 0,0 0 0,0 0 0,-1 0 0,-1-1 0,1 1 0,-1 0 0,-1-1 0,1 1 0,-8 14 0,8-20 0,0 0 0,0 0 0,0 0 0,0 0 0,0-1 0,-1 1 0,1-1 0,-1 1 0,-3 1 0,5-3 0,0 0 0,0-1 0,0 1 0,0-1 0,0 1 0,0-1 0,1 0 0,-1 1 0,0-1 0,0 0 0,-1 0 0,1 0 0,0 1 0,0-1 0,0 0 0,0 0 0,0-1 0,0 1 0,0 0 0,0 0 0,0 0 0,0-1 0,0 1 0,0 0 0,0-1 0,0 1 0,1-1 0,-1 1 0,0-1 0,0 0 0,0 1 0,0-1 0,1 0 0,-1 0 0,0 1 0,0-2 0,-2-3 0,0-1 0,0 1 0,1-1 0,0 1 0,0-1 0,0 0 0,1 0 0,0 0 0,-1-9 0,-2-23 0,2-1 0,2 1 0,1 0 0,2-1 0,9-43 0,5-1 0,36-101 0,-50 175 0,37-105 0,-32 93 0,2 1 0,0 0 0,17-23 0,-26 40 0,1 0 0,0 1 0,0-1 0,1 1 0,-1 0 0,1-1 0,-1 1 0,1 0 0,-1 0 0,1 1 0,0-1 0,0 0 0,6-1 0,-6 2 0,0 1 0,0-1 0,0 1 0,0 0 0,0 0 0,0 1 0,0-1 0,0 0 0,0 1 0,0 0 0,0 0 0,0 0 0,0 0 0,0 0 0,3 2 0,6 4 0,0 1 0,-1-1 0,1 2 0,-2 0 0,1 0 0,13 17 0,0 3 0,25 40 0,-11-8-200,-3 2-1,-3 2 0,-3 1 1,28 91-1,-25-46 190,33 224 0,-57-261-1183,-7-57-4778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1:13.0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48 24575,'0'0'0,"0"0"0,2 0 0,14 0 0,21 0 0,22-1 0,18-4 0,24-2 0,25-3 0,4-3-945,-22 2-6301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1:13.4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0,4 0 0,14 4 0,25 3 0,29 3 0,14-1 0,-6-2-8191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1:14.5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272 1156 24575,'0'0'0,"0"-1"0,0 1 0,0-1 0,1 1 0,-1-1 0,0 1 0,0 0 0,0-1 0,0 1 0,1-1 0,-1 1 0,0 0 0,0-1 0,1 1 0,-1 0 0,0-1 0,1 1 0,-1 0 0,1-1 0,0 1 0,-1 0 0,0-1 0,1 1 0,-1-1 0,1 1 0,-1 0 0,0-1 0,1 1 0,-1-1 0,0 1 0,1-1 0,-1 1 0,0 0 0,0-1 0,0 1 0,1-1 0,-1 0 0,0 1 0,0-1 0,0 0 0,0-9 0,-1 1 0,0-1 0,0 0 0,-1 0 0,-1 1 0,1-1 0,-2 1 0,1 0 0,-1 0 0,0 0 0,-1 0 0,0 1 0,-1 0 0,-6-8 0,9 12 0,-1 0 0,0 0 0,-1 0 0,1 1 0,-1-1 0,1 1 0,-1 0 0,0 1 0,0-1 0,0 1 0,-7-2 0,7 2 0,1 2 0,-1-1 0,0 0 0,0 1 0,0 0 0,0 0 0,0 0 0,0 1 0,1 0 0,-1 0 0,0 0 0,0 0 0,1 1 0,-7 2 0,5 0 0,0-1 0,0 1 0,0 0 0,1 0 0,0 0 0,0 1 0,0 0 0,0 0 0,0 0 0,1 1 0,0-1 0,0 1 0,1 0 0,0 0 0,0 0 0,0 1 0,1-1 0,0 1 0,0 0 0,0-1 0,0 8 0,1-5 0,0-1 0,1 0 0,0 0 0,0 1 0,1-1 0,0 0 0,0 0 0,1 0 0,0 0 0,0 0 0,1 0 0,0-1 0,0 1 0,1-1 0,0 1 0,1-1 0,7 9 0,-9-12 0,0-1 0,1 0 0,-1 0 0,6 3 0,-8-5 0,0 0 0,0 0 0,0-1 0,1 1 0,-1-1 0,0 1 0,0-1 0,1 1 0,-1-1 0,1 0 0,-1 0 0,0 1 0,1-1 0,-1 0 0,0 0 0,1 0 0,-1-1 0,2 1 0,0-1 0,-1 1 0,1-1 0,0 1 0,-1 0 0,1-1 0,0 1 0,-1 1 0,1-1 0,-1 0 0,1 1 0,0-1 0,-1 1 0,4 1 0,4 1 0,150 33 0,-118-29 0,81 2 0,-108-9 0,-1 0 0,0-2 0,1 1 0,-1-2 0,17-5 0,-22 5 0,0 0 0,0-1 0,0 0 0,-1-1 0,0 0 0,0 0 0,0-1 0,13-12 0,-9 5 0,-1 0 0,-1-1 0,0 0 0,0-1 0,-2 0 0,0 0 0,-1-1 0,10-28 0,-7 9 0,-1-1 0,-2 0 0,3-42 0,-5 10-251,-3 1 0,-14-131 0,5 143 216,-3 0 1,-3 1-1,-2 0 1,-21-52-1,13 56 212,-2 1 0,-2 0 0,-35-45 0,56 87 18,10 17-172,90 240-16,20 42-108,-79-221-51,83 127 0,-88-156 111,3 0 0,1-3 0,73 67 0,-105-104 41,13 11 0,0-2 0,19 13 0,-31-22 0,1 0 0,0 0 0,0 0 0,0 0 0,0-1 0,0 1 0,0-1 0,1 0 0,-1-1 0,0 1 0,1-1 0,-1 1 0,0-1 0,1-1 0,5 0 0,-7 0 14,0 0 1,0 0 0,0-1 0,0 0-1,0 1 1,0-1 0,0 0 0,-1 0 0,1-1-1,-1 1 1,1 0 0,-1-1 0,0 0-1,0 1 1,0-1 0,-1 0 0,1 0 0,1-4-1,3-7 80,0 0 0,5-24 0,-11 37-94,7-28 0,-1-1 0,-1 0 0,-2 0 0,-1-1 0,-2-43 0,-1 67 0,0 9 0,2 15 0,1-5 0,0 0 0,1 0 0,1 0 0,0 0 0,0-1 0,1 1 0,8 12 0,1-2 0,0 0 0,27 29 0,-21-28-136,2-1-1,1-1 1,0-1-1,2 0 1,0-2-1,1-1 1,1-1-1,0-2 0,49 19 1,-41-22-6690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1:14.9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30 24575,'0'0'0,"0"0"0,2-2 0,15-2 0,33-3 0,31 0 0,14 2 0,-9 1-8191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1:25.5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2305 3463 24575,'-6'0'0,"0"1"0,-1 0 0,1 0 0,-1 1 0,1-1 0,0 1 0,0 1 0,-12 5 0,9-4 0,3-1 0,0-1 0,0 0 0,0-1 0,-1 1 0,1-1 0,-7 0 0,-39-1 0,27 0 0,-67-1 0,-109-15 0,125 3 0,-1-3 0,2-4 0,0-3 0,-106-49 0,-135-94-779,244 119 754,2-2-1,-78-71 1,46 23 25,-151-188 0,202 219 0,4-2 0,-54-100 0,74 113 0,2 0 0,3-1 0,2-1 0,-13-60 0,20 45-32,2 0 0,3 0 0,4-1 0,7-122-1,6 110-3,3 1 0,3 0 0,46-140 0,-32 146 36,66-128 0,63-58 0,-83 159 0,-58 86 0,0 0 0,1 1 0,22-17 0,-12 15 2,1 1 1,0 1-1,2 2 1,0 1 0,64-21-1,-23 15-420,124-19 1,208 1 95,4 37-299,-144 14 621,288 49 0,-461-46 0,0 5 0,-1 3 0,-2 4 0,107 48 0,260 177-574,-409-222 533,-2 2 0,-1 2 0,-1 2 0,-2 1 1,64 79-1,-53-50 41,-3 3 0,40 75 0,-57-86 0,-4 2 0,-2 0 0,20 73 0,-29-69 0,-3 1 0,-3 0 0,-2 1 0,-4 0 0,-5 99 0,-6-69 0,-5-1 0,-5 0 0,-31 106 0,-28 41 0,50-172 0,-48 94 0,47-117 0,-1-2 0,-3 0 0,-47 52 0,32-48 0,-1-1 0,-69 51 0,61-59-3,-111 62 0,-70 13-3,9-14 6,-249 74 0,383-148 0,-145 24 0,194-45 0,0-2 0,-1-1 0,1-3 0,0-2 0,-73-11 0,62 0-246,2-2-1,-62-25 1,28 3-3452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1:50.4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0,5 4 0,9 3 0,1 0-8191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1:58.2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83 132 24575,'0'0'0,"0"0"0,0-2 0,0-2 0,0-3 0,-2-4 0,-4-5 0,-8-7 0,-6-2 0,-2 1 0,3 4-8191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06.9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112 312 24575,'-2'0'0,"1"0"0,-1 0 0,0-1 0,0 1 0,1 0 0,-1 0 0,0-1 0,1 1 0,-1-1 0,0 0 0,1 1 0,-1-1 0,1 0 0,-3-2 0,-4 0 0,-36-12 0,19 8 0,25 7 0,-1 0 0,1 0 0,0-1 0,-1 1 0,1 0 0,-1 0 0,1 0 0,0 0 0,-1-1 0,1 1 0,0 0 0,-1 0 0,1-1 0,0 1 0,0 0 0,-1-1 0,1 1 0,0 0 0,0 0 0,-1-1 0,1 1 0,0-1 0,0 1 0,0 0 0,-1-1 0,1 0 0,1 1 0,-1-1 0,0 0 0,0 1 0,1-1 0,-1 1 0,0-1 0,1 1 0,-1-1 0,0 1 0,1-1 0,-1 1 0,1-1 0,-1 1 0,1-1 0,-1 1 0,1 0 0,-1-1 0,1 1 0,0-1 0,12-5 0,1-1 0,-1 2 0,1 0 0,23-5 0,-21 5 0,102-23 0,45-4-408,39 0-1224,638-52-1281,4 43 1690,-734 37-792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3:38.0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1566 24575,'0'0'0,"0"0"0,0 0 0,0 0 0,0 0 0,0 0 0,0 0 0,0 0 0,0 0 0,-1 23 0,1-9 0,1 20 0,0-32 0,-1-1 0,0 1 0,1 0 0,0 0 0,-1 0 0,1 0 0,0-1 0,0 1 0,0 0 0,0-1 0,0 1 0,0-1 0,0 1 0,1-1 0,-1 0 0,1 1 0,-1-1 0,1 0 0,-1 0 0,1 0 0,0 0 0,-1 0 0,1 0 0,0-1 0,2 2 0,1-1 0,1 1 0,-1-1 0,1 0 0,0-1 0,0 1 0,-1-1 0,8-1 0,10-2 0,0-2 0,0 0 0,0-2 0,24-9 0,-20 6 0,2 0 0,75-28 0,-82 29 0,0-2 0,34-22 0,23-27 0,96-93 0,-138 118 0,96-99 0,-109 104 0,0-1 0,35-62 0,19-81 0,-16 32 0,-32 76 0,28-88 0,-46 118 0,56-163 0,-44 140 0,39-73 0,-49 105-1365,-12 21-5461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51.4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1 903 24575,'0'0'0,"0"0"0,23 1 0,-1 1 0,43 9 0,43 17 0,-45-10 0,131 26 0,4 1 0,-142-30 0,80 34 0,-138-55 0,0 1 0,1-1 0,-1-7 0,1 11 0,-10-60 0,-4-99 0,12-67 0,3 167 0,-1-6 0,2-87 0,1 106 0,10-56 0,-9 92 0,-1 0 0,1 0 0,1 0 0,9-19 0,-9 24 0,0 1 0,0-1 0,0 1 0,1 0 0,0 0 0,0 0 0,1 0 0,9-7 0,-4 6 0,0 0 0,0 1 0,0 0 0,0 0 0,1 2 0,0-1 0,0 1 0,1 1 0,-1 0 0,1 1 0,-1 0 0,1 1 0,18 1 0,-19 0 0,0 1 0,0 1 0,0 0 0,0 1 0,0 0 0,-1 0 0,1 1 0,-1 1 0,0 0 0,-1 1 0,1 0 0,-1 0 0,0 1 0,12 11 0,-4 0 0,-1 1 0,-1 0 0,-1 1 0,0 1 0,19 38 0,-14-19 0,-3 1 0,18 60 0,-29-79 0,-2 0 0,0 1 0,-1 0 0,-2-1 0,0 1 0,-1 0 0,-2 0 0,-4 29 0,4-42 0,1-6 0,0 0 0,1 0 0,0 1 0,0 7 0,0-10 0,0-1 0,0 0 0,1 0 0,-1 0 0,0 0 0,1 1 0,-1-1 0,1 0 0,-1 0 0,1 0 0,0 0 0,-1 0 0,1 0 0,0 0 0,0-1 0,0 1 0,0 0 0,0 0 0,0-1 0,0 1 0,0 0 0,1 0 0,11 4 0,0-1 0,0-1 0,0 0 0,25 2 0,41 2-79,143-7 0,-199 0-4,835-59-3072,-480 16 1819,-302 33-2123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52.6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24575,'12'1'0,"-2"1"0,0 1 0,0 0 0,11 6 0,16 5 0,-8-7 0,0-1 0,1-1 0,51 2 0,93-10 0,-106 0 0,-62 3 0,401-7 0,-405 8 0,-1-1 0,1 0 0,0 1 0,-1-1 0,1 1 0,0-1 0,-1 1 0,1 0 0,-1 0 0,1-1 0,-1 1 0,1 0 0,-1 1 0,0-1 0,1 0 0,-1 0 0,0 0 0,2 3 0,2 4 0,0-1 0,6 13 0,-6-9 0,19 35 0,37 63 0,-51-94 0,2 1 0,-1-1 0,2-1 0,23 21 0,-16-19 0,0-1 0,2 0 0,35 17 0,-41-24 0,2 0 0,-1-2 0,1 0 0,0-1 0,30 5 0,-36-9 0,0-1 0,1 0 0,-1 0 0,0-1 0,1-1 0,-1 0 0,13-4 0,10-5 0,34-17 0,-18 7 0,-45 19-151,1 0-1,-1 0 0,0 1 0,1 0 1,0 0-1,-1 1 0,1 0 1,8 0-1,-9 1-6674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53.7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 24575,'0'-1'0,"0"1"0,0-1 0,0 1 0,0 0 0,0-1 0,1 1 0,-1 0 0,0-1 0,0 1 0,0-1 0,0 1 0,1 0 0,-1-1 0,0 1 0,0 0 0,1-1 0,-1 1 0,0 0 0,0 0 0,1-1 0,-1 1 0,0 0 0,1 0 0,-1 0 0,0-1 0,1 1 0,-1 0 0,1 0 0,-1 0 0,0 0 0,1 0 0,-1 0 0,1 0 0,-1 0 0,0 0 0,1 0 0,0 0 0,1 0 0,0 0 0,0 0 0,0 0 0,0 1 0,0-1 0,3 2 0,48 16 10,2-3 0,0-2-1,80 9 1,174-1-1057,145-14 873,4-13 34,126 0 1462,-531 6-1322,-38 0-1365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54.7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 24575,'2'-10'0,"-1"3"0,-1 7 0,1-1 0,0 1 0,-1-1 0,1 1 0,-1 0 0,1-1 0,0 1 0,-1 0 0,1 0 0,0 0 0,-1-1 0,1 1 0,1 0 0,4-1 0,0 1 0,1 0 0,-1 0 0,0 0 0,0 1 0,8 2 0,37 11 0,-11-2 0,-1-4 0,54 4 0,41-5 0,35 4 0,-105-2 0,-27-3 0,-1-2 0,53-1 0,-89-3 4,0 0-1,1 0 1,-1 0-1,0 0 1,0 0-1,1 0 1,-1 0-1,0-1 1,0 1-1,1 0 1,-1 0-1,0 0 1,0 0-1,0-1 1,1 1-1,-1 0 0,0 0 1,0-1-1,0 1 1,0 0-1,1 0 1,-1-1-1,0 1 1,0 0-1,0 0 1,0-1-1,0 1 1,0 0-1,0-1 1,0 1-1,0 0 1,0 0-1,0-1 1,0 1-1,0-1 1,0 1-83,0-1 1,0 0-1,0 1 1,0-1-1,0 1 1,1-1-1,-1 0 1,0 1 0,0-1-1,0 1 1,1-1-1,-1 0 1,0 1-1,1-1 1,-1 1-1,0-1 1,1 1-1,0-1 1,3-2-6748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55.1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24575,'0'0'0,"2"0"0,4 2 0,7 0 0,7 1 0,2-1 0,-3-1-8191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55.5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56.0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0 0,0 13 0,0-9 0,0-1 0,1 1 0,0-1 0,-1 0 0,1 1 0,0-1 0,1 0 0,-1 1 0,3 3 0,20 29 0,-5-9 0,48 99 0,-26-45 0,-27-53 0,-1 0 0,-1 0 0,-1 2 0,13 58 0,-20-68 0,-2 1 0,0 0 0,-1 1 0,-1-1 0,-1 0 0,0 0 0,-2 0 0,-6 24 0,0-18-195,0-1 0,-1-1 0,-2 0 0,0 0 0,-2-2 0,-19 27 0,0-6-6631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56.9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1451 1 24575,'-6'0'0,"1"0"0,0 1 0,-11 2 0,-3 1 0,-410 52-537,55-9-354,261-27 847,-139 42-1,143-25-3,95-31 50,0 0-1,1 1 1,0 0-1,0 2 1,-16 12 0,26-19 40,1 0 1,0 1 0,0-1 0,0 0-1,0 1 1,0-1 0,1 1 0,-1 0-1,1-1 1,-1 1 0,1 0-1,0 0 1,0 0 0,0 0 0,1 0-1,-1 4 1,1-1 45,0 0-1,0-1 1,1 1-1,0 0 1,0-1 0,1 1-1,-1-1 1,4 7-1,13 29-64,38 66-1,35 36-29,-64-103 10,2 6-3,103 149 0,-94-144 0,76 78 0,-98-113-13,1-1 0,0-1 1,1-1-1,1 0 0,0-1 0,1-1 0,0-1 0,1-1 0,0 0 0,0-2 0,0-1 0,1 0 0,0-1 1,1-2-1,-1 0 0,23-1 0,14-3-463,109-16 0,55-26-815,-99 14-4438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58.1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577 297 24575,'-6'-11'0,"-1"0"0,0 1 0,0-1 0,-1 1 0,-1 1 0,1-1 0,-2 1 0,1 1 0,-1 0 0,0 0 0,-1 1 0,0 0 0,0 1 0,0 1 0,-1-1 0,-18-4 0,20 6 0,-1 2 0,0-1 0,0 2 0,-1-1 0,1 2 0,0-1 0,0 1 0,-1 1 0,1 0 0,0 1 0,0 0 0,0 1 0,0 0 0,1 0 0,-1 1 0,1 1 0,0 0 0,-19 11 0,19-8 0,0 1 0,0-1 0,0 2 0,1-1 0,1 1 0,-8 12 0,5-6 0,1 1 0,0 1 0,-10 27 0,9-11 0,1 1 0,1 0 0,-8 70 0,15-84 0,1-1 0,0 1 0,3 22 0,-1-36 0,0-1 0,0 1 0,0-1 0,1 0 0,0 1 0,0-1 0,1 0 0,0 0 0,0 0 0,0-1 0,1 1 0,0-1 0,8 9 0,-5-7 0,1-1 0,0 0 0,1-1 0,0 1 0,0-2 0,0 1 0,0-1 0,0-1 0,1 1 0,0-2 0,0 1 0,0-1 0,0-1 0,14 1 0,-8-2 0,0 0 0,0-1 0,0 0 0,-1-2 0,1 1 0,0-2 0,-1 0 0,24-11 0,-18 5 0,-1-1 0,0-1 0,0-1 0,-1-1 0,-1-1 0,-1 0 0,0-2 0,-1 1 0,0-2 0,-2 0 0,0-1 0,-1-1 0,-1 0 0,12-26 0,-17 29 0,0-1 0,0-1 0,-2 1 0,0-1 0,-2 0 0,0 0 0,1-33 0,-4 36 0,-1 1 0,-1-1 0,0 1 0,-1 0 0,-1 0 0,0 0 0,-1 0 0,-1 0 0,0 1 0,-10-17 0,8 18-59,-1 1 0,0 0-1,0 1 1,-2 0-1,1 0 1,-1 1 0,-1 1-1,0 0 1,0 0 0,0 1-1,-1 1 1,-1 0 0,1 0-1,-1 2 1,0 0-1,0 0 1,-1 1 0,0 1-1,1 0 1,-1 1 0,0 1-1,-21 1 1,-17 4-6767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07.2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0 291 24575,'0'0'0,"2"-2"0,18-2 0,30-5 0,41-2 0,47-4 0,34-2-2426,22-3 2426,15-5 0,-4-4-1751,-16-5 1751,-17-8 0,-27-2-1142,-37 6-1730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59.0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724 0 24575,'-5'0'0,"-15"4"0,1 0 0,0 1 0,-30 12 0,27-9 0,-50 19 0,2 2 0,0 4 0,-115 73 0,166-93 0,0 2 0,1 0 0,0 1 0,2 0 0,-20 25 0,28-30 0,0 1 0,0 0 0,2 0 0,0 0 0,0 1 0,1 0 0,0 0 0,1 0 0,1 0 0,-3 20 0,5-17 0,0 0 0,1 0 0,1 0 0,1 0 0,0 0 0,1 0 0,0-1 0,2 1 0,-1-1 0,2 0 0,0 0 0,1-1 0,1 1 0,0-2 0,0 1 0,2-1 0,0 0 0,0-1 0,1 0 0,23 19 0,-16-17-26,1 0 0,1-1-1,0-1 1,1-1-1,0-1 1,0 0 0,29 7-1,-22-9-35,0-2 1,0-1-1,0-2 0,1 0 0,42-2 0,-30-4 44,-1-2 1,1-2-1,-1-1 0,0-2 0,-1-2 0,0-1 0,-1-2 0,56-31 1,-59 26 17,-2-1 0,0-1 0,-1-2 0,36-34 0,-53 42 0,0-1 0,-1 0 0,19-30 0,-25 34 0,-1-1 0,0 0 0,-1 0 0,-1 0 0,7-29 0,-10 32 0,0 0 0,-1 1 0,0-1 0,-1 0 0,-1 0 0,1 0 0,-2 1 0,-2-13 0,2 14 0,-1 0 0,0 1 0,0-1 0,-1 1 0,0 0 0,-1 1 0,0-1 0,0 1 0,0-1 0,-9-7 0,-3 0-207,0 0 0,-2 2 0,1 0 0,-2 1 0,-29-14 0,-21-6-6000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5:30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1 279 24575,'1'0'0,"-1"1"0,1-1 0,0 1 0,0-1 0,0 1 0,0-1 0,-1 1 0,1-1 0,0 0 0,0 1 0,1-1 0,3 1 0,16 5 0,0-1 0,0 0 0,24 0 0,-42-5 0,140 13 0,78-3-713,74-6-2142,69-10 1268,63-13-1902,55-13 2011,41-7-943,2277-142-1378,-2293 159 3766,-46 4 54,-50 7 95,-52 7 34,-55 7 334,-53 8-103,-54 9 660,-49 8-288,-44 3 1681,-36-2 370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5:31.4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54 849 24575,'-3'-1'0,"-1"0"0,1 0 0,0 0 0,0-1 0,0 1 0,0-1 0,0 0 0,0 0 0,0 0 0,-3-4 0,4 5 0,1 0 0,0 0 0,-1 0 0,1 0 0,0 0 0,0 0 0,0 0 0,0 0 0,1 0 0,-1 0 0,0-1 0,0 1 0,1 0 0,-1 0 0,0-2 0,1 2 0,0 0 0,0 0 0,0-1 0,1 1 0,-1 0 0,0 0 0,1 0 0,-1 0 0,1 0 0,-1 0 0,1 0 0,-1 0 0,1 1 0,0-1 0,-1 0 0,1 0 0,0 0 0,0 1 0,0-1 0,-1 0 0,1 1 0,2-2 0,8-5 0,0 0 0,17-7 0,77-31 0,66-21-545,62-20-1638,64-14 855,62-4-1797,48 6 1652,550-61-2668,13 78 1808,3 62 1409,-4 42 1014,-686-10 98,-45 1 564,-46-3-178,-42-3 970,-43-2-437,-34-2 2499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5:31.8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1212 0 24575,'-4'1'0,"0"0"0,1-1 0,-1 1 0,0 1 0,1-1 0,-1 0 0,1 1 0,0 0 0,-1 0 0,1 0 0,-5 4 0,-9 5 0,-142 70 11,-7-11-274,77-34-234,-271 124 441,275-117-384,2 3 1,-86 64-1,132-81-5627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5:32.2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1907 0 24575,'-2'0'0,"-4"4"0,-19 11 0,-31 15 0,-39 19 0,-43 20 0,-38 16-3180,-29 10 3180,-18 0-2025,5-11 2025,13-13 0,22-18 0,25-15-1174,31-15 1174,37-10-1812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5:32.5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1255 0 24575,'0'0'0,"-2"4"0,-6 7 0,-12 8 0,-23 14 0,-32 13 0,-31 11 0,-28 7-1415,-21 5 1415,-7-2 0,9-1 0,18-6 0,29-9 0,29-6-51,27-6 51,22-9-6725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5:32.9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1452 1 24575,'0'0'0,"-2"4"0,-10 12 0,-22 21 0,-28 23 0,-35 20 0,-34 14-2462,-23 8 2462,-15 1 0,-5-2 0,8-12 0,21-14 0,26-11 0,29-14 217,29-17-217,26-13-5946</inkml:trace>
  <inkml:trace contextRef="#ctx0" brushRef="#br0" timeOffset="1">2639 90 24575,'0'0'0,"-2"4"0,-5 7 0,-12 13 0,-24 15 0,-25 15 0,-31 11 0,-26 6-1760,-16 3 1760,-5-3 0,13-3 0,24-6 0,29-9 0,28-14-6431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5:33.4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11061 1 24575,'-2'0'0,"-1"0"0,1 1 0,-1-1 0,1 1 0,-1-1 0,1 1 0,0 0 0,-3 1 0,-9 3 0,-123 44 0,8-9-440,-46 9-1320,-48 1 846,-46-2-981,-47-4 777,-39-5-1460,-38-6 1347,-39-6-1111,-36-6 1756,-1099 17-1719,-3-27 1282,363-4 848,-197 17 135,8 42 323,1068-42-81,51-4 396,61-6 715,55-5 4507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6:23.0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32 24575,'9'-6'0,"-3"2"0,0 1 0,1 1 0,-1-1 0,1 1 0,-1 0 0,1 0 0,10 0 0,51-3 0,-45 5 0,-13-1 0,88 1 0,-88 1 0,0 0 0,-1 1 0,1 0 0,-1 0 0,1 1 0,-1 0 0,17 8 0,-24-9 0,0-1 0,0 0 0,0 1 0,0-1 0,0 1 0,0 0 0,0-1 0,0 1 0,-1 0 0,1 0 0,-1 0 0,1 0 0,-1 1 0,0-1 0,2 3 0,-3-3 0,0 0 0,1 0 0,-1 0 0,0 0 0,0 0 0,0 0 0,0 0 0,-1-1 0,1 1 0,0 0 0,-1 0 0,1 0 0,-1 0 0,0-1 0,1 1 0,-1 0 0,0-1 0,0 1 0,0 0 0,-1-1 0,0 2 0,-6 6 0,0-2 0,0 1 0,0-1 0,-1-1 0,0 0 0,-1 0 0,-11 6 0,-3-1 0,-47 15 0,7-9 0,56-16 0,0 0 0,-1 0 0,1 0 0,0-1 0,0-1 0,-9 0 0,17 1-3,0 0 1,0-1-1,0 1 0,0 0 0,0 0 0,0 0 0,0 0 0,0 0 0,0 0 1,0 0-1,0 0 0,0 0 0,0 0 0,0 0 0,0 0 0,0 0 1,0 0-1,0 0 0,0 0 0,0 0 0,0 0 0,0 0 0,0 0 1,0 0-1,0 0 0,0 0 0,0 0 0,0 0 0,0 0 0,0 0 1,0 0-1,0 0 0,0 0 0,0 0 0,0 0 0,0 0 0,6-1 170,-4 1-326,0-1 1,0 1 0,-1-1-1,1 1 1,0-1-1,0 1 1,0-1-1,2-1 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7:10.0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1 24575,'-2'0'0,"1"0"0,-1 0 0,0 0 0,1 0 0,-1 0 0,1 0 0,-1 0 0,1 1 0,0-1 0,-3 2 0,2-1 0,0 1 0,1-1 0,-1 1 0,0 0 0,1 0 0,-1 0 0,1 0 0,-1 0 0,1 0 0,0 0 0,0 0 0,0 1 0,0-1 0,1 0 0,-1 1 0,0-1 0,1 0 0,-1 4 0,1 2 0,-1 1 0,1-1 0,0 0 0,3 13 0,0-4 0,1-1 0,1 0 0,1-1 0,13 29 0,40 56 0,-52-88 0,51 77-364,106 123-1,-120-162 314,3-3 1,1-1-1,91 65 0,-113-93 39,1-2 0,1 0 0,46 18 0,-59-28 91,1-1 0,0 0 0,0-2 0,0 0 0,1 0 0,-1-2 0,1 0 0,28-2 0,-5-5 4,-1-1 0,46-15 0,74-31-62,-144 47-22,89-33 1,-21 7 0,102-25 0,-157 51 0,-1 0 0,1 2 0,-1 2 0,1 0 0,0 2 0,0 1 0,0 1 0,28 6 0,-42-5 0,1 1 0,-1 1 0,0 0 0,-1 1 0,1 0 0,12 9 0,-9-3 0,0 0 0,-1 1 0,25 25 0,-7 0 0,-3 1 0,45 75 0,28 72 0,-84-148 0,-17-31 0,-1-4 0,-1 0 0,0 0 0,1 0 0,0 0 0,0-1 0,0 1 0,0-1 0,0 1 0,4 2 0,-6-5 0,0 1 0,1-1 0,-1 0 0,0 0 0,1 0 0,-1 0 0,0 0 0,1 0 0,-1 0 0,1 0 0,-1 0 0,0 0 0,1 0 0,-1 0 0,0 0 0,1 0 0,-1 0 0,1 0 0,-1 0 0,0 0 0,1 0 0,-1 0 0,0-1 0,1 1 0,-1 0 0,0 0 0,1 0 0,-1-1 0,0 1 0,0 0 0,1 0 0,-1-1 0,0 1 0,0 0 0,1-1 0,7-14 0,-7 13 0,16-44 0,11-46 0,1-4 0,-11 45 0,2 0 0,3 2 0,41-68 0,-49 94 0,1 0 0,1 1 0,1 1 0,1 1 0,0 1 0,2 0 0,0 2 0,41-26 0,-36 28-42,2 1-1,0 2 1,0 1 0,1 1-1,0 1 1,1 2 0,60-8-1,-44 12-25,1 2 1,-1 2-1,1 2 0,70 13 0,57 27 68,-3 12 0,38 11 0,-160-53 0,56 7 0,-83-17 0,1-1 0,0-1 0,0-1 0,41-6 0,-55 5 10,0-1-1,0-1 1,0 0 0,-1 0-1,1-1 1,-1 0 0,1 0-1,-1-1 1,-1 0-1,11-8 1,-9 5 19,-1 0 0,0-1 1,0 0-1,-1-1 0,0 1 0,0-2 0,6-12 0,-3-1 20,0-1-1,-2 0 1,-1 0-1,-1 0 0,-1-1 1,3-46-1,-1-74-1413,-4 82-5461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07.6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24575,'82'1'-414,"0"5"0,-1 3-1,0 3 1,128 38 0,-38 4-722,235 108 0,-337-129 902,-1 2 0,102 72 0,-141-85 146,-1 0 1,-1 2-1,-1 2 0,-1 0 1,-1 1-1,-1 2 0,32 53 0,-41-55 101,-1 0-1,-2 0 1,0 2-1,-2-1 1,-1 1-1,-1 0 0,4 40 1,-8-33-96,-2 1 0,-1-1 0,-2 1 0,-2-1 0,-14 64 0,3-44-447,-2-2-1,-34 74 1,5-34 83,-5-3 0,-77 109 1,-146 149-81,109-163 1939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5:38.3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2094 3959 24575,'-9'0'0,"-221"-35"0,230 35 0,-323-76-264,4-22-159,85 12 423,8-22 0,175 78 0,1-2 0,-53-45 0,68 47 0,1-1 0,2-2 0,-40-53 0,18 7 0,3-2 0,-78-171 0,100 185 0,3-1 0,3-2 0,-15-74 0,28 95 0,3 0 0,2-1 0,2 0 0,3 0 0,7-69 0,5 38 0,4 1 0,32-96 0,70-151 0,-13 83 0,-76 188 0,2 1 0,46-61 0,-2 23 0,4 3 0,112-99 0,-108 117 0,136-90 0,110-34 0,-139 102 0,-147 76 0,1 2 0,70-16 0,-87 27 38,0 2 1,0 0 0,1 2-1,-1 1 1,0 2 0,47 7 0,-29 1 65,-1 1 0,-1 2 0,51 23 0,-69-26-104,-1 2 0,-1 1 0,0 0 0,0 2 0,-2 1 0,0 1 0,-1 0 0,0 2 0,-2 0 0,0 1 0,-1 1 0,-1 0 0,20 37 0,57 127 0,-38-71 0,38 68-107,203 430-576,-234-469 683,143 359 0,-177-418 0,-4 1 0,-3 1 0,-5 1 0,7 99 0,-20-123 0,-2 0 0,-3 0 0,-3 0 0,-25 116 0,11-108 0,-2-1 0,-58 126 0,55-149 0,-2-1 0,-1-1 0,-3-1 0,-64 71 0,41-61-281,-3-2-1,-1-3 1,-3-2 0,-120 70-1,96-71-199,-1-5 0,-3-3 0,-130 38 0,47-31-485,26-12-2138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46.6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48 720 24575,'0'1'0,"-1"0"0,1-1 0,-1 1 0,0 0 0,1-1 0,-1 1 0,0-1 0,0 1 0,1-1 0,-1 1 0,0-1 0,0 1 0,0-1 0,0 0 0,-1 1 0,-17 2 0,5-3 0,12-1 0,7 0 0,73-11 0,323-29-769,3 15-1675,-336 22 2237,238-13-2370,30 1 1311,30 0-1223,-48 2 1838,566-28-1391,-2-21 981,-4-34 1061,-3-20 0,-544 71 0,889-99 652,-2 74 641,-1157 70-964,67 0 522,-46 5 2468,-70-2-1397,-12-2-1915,0 0 0,0 0 0,0 0 0,0 0 0,0 0 0,0 0 0,1 0 0,-1 0 0,0 0 0,0 0 0,0 0 0,0 0 0,0 0 0,0 0 0,0 0 0,0 1 0,1-1 0,-1 0 0,0 0 0,0 0 0,0 0 0,0 0 0,0 0 0,0 0 0,0 1 0,0-1 0,0 0 0,0 0 0,0 0 0,0 0 0,0 0 0,0 0 0,0 0 0,0 1 0,0-1 0,0 0 0,0 0 0,0 0 0,0 0 0,0 0 0,0 0 0,0 1 0,0-1 0,0 0 0,0 0 0,0 0 0,-1 0 0,1 0 0,0 0 0,0 0 0,0 0 0,0 1 0,0-1 0,0 0 0,0 0 0,0 0 0,0 0 0,-1 0 0,1 0 0,0 0 0,0 0 0,0 0 0,-9 5-3499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47.2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1 445 24575,'0'0'0,"1"3"0,12 4 0,7 1 0,0 0 0,1-2 0,33 7 0,-45-11 0,136 25 0,69 0-700,67-6-2099,52-10 1362,42-14-1512,42-12 1558,37-13-1228,426-45 94,3-12 1305,61-7 745,0 16 207,287 13 268,-5 23 0,-827 28 72,-44 0 217,-45-2-35,-52 0 471,-50 0-186,-50 1 895,29-6 2243,-142 14-2475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47.6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936 0 24575,'0'0'0,"0"0"0,-2 2 0,-2 8 0,-9 16 0,-12 21 0,-19 18 0,-16 15 0,-15 12 0,-18 15-1182,-18 12 1182,-10-1 0,-1-9-1647,11-17 1647,21-20 0,26-24-5362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47.9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1072 0 24575,'-2'0'0,"-2"4"0,-11 7 0,-21 11 0,-29 17 0,-31 21 0,-33 21 0,-26 12-2024,-13 3 2024,6-5 0,24-14 0,36-20-6167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48.3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1475 1 24575,'-2'0'0,"-4"6"0,-11 9 0,-16 14 0,-21 13 0,-34 19 0,-39 23 0,-29 20-2179,-24 12 2179,-13-1-2606,0-7 2606,16-10 0,33-18-1341,40-23-724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48.7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1576 1 24575,'-1'5'0,"0"-1"0,0 1 0,-1-1 0,1 0 0,-1-1 0,0 1 0,0 0 0,-1-1 0,-2 5 0,-27 26 0,29-31 0,-117 104 18,-11-9-272,116-87 168,-637 398-1527,589-375 1616,-295 177-75,326-188-366,1 1-1,-51 50 1,45-30-4434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49.1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1304 0 24575,'-2'0'0,"-5"4"0,-10 8 0,-15 15 0,-22 15 0,-30 19 0,-32 23 0,-19 14-1710,-19 6 1710,-13 4 0,1-5-2180,13-15 2180,28-19 0,34-20-4301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49.5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1386 0 24575,'-6'6'0,"-49"45"0,-200 176-298,-189 94-1331,-50 39 1766,461-335-671,-42 45 1,51-42-4801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49.8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1122 0 24575,'0'0'0,"-2"0"0,-8 6 0,-14 9 0,-16 14 0,-19 13 0,-20 13 0,-21 15 0,-16 16-1211,-10 8 1211,-4 3 0,-2-1 0,8-8 0,20-15 0,28-20-6980</inkml:trace>
  <inkml:trace contextRef="#ctx0" brushRef="#br0" timeOffset="1">1279 0 24575,'0'0'0,"-4"6"0,-14 15 0,-28 21 0,-32 26 0,-35 34 0,-57 54-3921,-1 1-349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18.1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1 24575,'-32'11'0,"31"-10"0,1-1 0,0 1 0,-1-1 0,1 1 0,0-1 0,0 1 0,-1 0 0,1-1 0,0 1 0,0 0 0,0-1 0,0 1 0,0 0 0,0-1 0,0 1 0,0-1 0,0 1 0,0 0 0,0-1 0,0 1 0,1 1 0,-1-1 0,2 12 0,1 0 0,1-1 0,0 0 0,8 18 0,2 4 0,26 85 0,37 171 0,-30-39 0,10 42 0,-37-215 0,5 29 0,-24-100-1365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1:31.1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4 0,5 104 0,-2-26 0,6 100-309,64 348 1,34-71 184,-105-448 279,-2-9 1,-7-14-1709,0-5-4655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1:31.5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0 326 24575,'4'-2'0,"0"-1"0,0 1 0,0 0 0,1 0 0,-1 0 0,1 0 0,5 0 0,9-4 0,589-159-1613,12 51 1102,-602 112 538,154-17-325,-125 16 120,75 5 0,-53 8-729,-20 3-3626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1:32.0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70 24575,'0'5'0,"27"341"0,-15-269 0,-5-35 0,4 81 0,-11-120 0,-1 0 0,1 0 0,-1 0 0,1 0 0,-1 0 0,0 0 0,0 0 0,0 0 0,-1 0 0,-2 4 0,4-6 0,-1 1 0,0-1 0,0 0 0,0 0 0,0 0 0,0 0 0,0 0 0,0 0 0,0 0 0,0-1 0,0 1 0,0 0 0,-1 0 0,1-1 0,0 1 0,-1-1 0,1 1 0,0-1 0,-1 0 0,1 0 0,0 1 0,-1-1 0,1 0 0,-1 0 0,-1-1 0,1 1 0,1-1 0,-1 1 0,1-1 0,0 0 0,0 1 0,-1-1 0,1 0 0,0 0 0,0 0 0,0 0 0,0 0 0,0 0 0,0 0 0,0 0 0,0-1 0,0 1 0,1 0 0,-1-1 0,0 1 0,1 0 0,-1-1 0,0-1 0,-3-11 0,0 0 0,1-1 0,0 1 0,1 0 0,-1-18 0,3 2 0,4-47 0,1 45 0,0 0 0,2 0 0,2 1 0,0 0 0,22-45 0,-19 50 0,2 1 0,1 0 0,1 1 0,1 0 0,1 2 0,29-29 0,-40 44 0,1 0 0,0 0 0,16-9 0,-21 14 0,1 0 0,-1 0 0,1 1 0,-1 0 0,1 0 0,-1 0 0,1 0 0,0 0 0,-1 1 0,1 0 0,0 0 0,0 0 0,6 1 0,-3 0 0,0 1 0,0 0 0,0 1 0,0-1 0,-1 1 0,1 1 0,-1-1 0,8 7 0,5 5 0,21 21 0,-5 0 0,-2 1 0,55 80 0,37 96 0,-103-172 0,-2 1 0,21 62 0,-38-97 0,-1 0 0,-1 0 0,1 0 0,-1 0 0,0 14 0,-1-19 0,0 0 0,0-1 0,-1 1 0,1-1 0,0 1 0,-1 0 0,1-1 0,-1 1 0,0-1 0,1 1 0,-1-1 0,0 1 0,0-1 0,0 1 0,0-1 0,0 0 0,0 0 0,0 1 0,-1-1 0,1 0 0,0 0 0,-1 0 0,1 0 0,-1-1 0,1 1 0,-1 0 0,1-1 0,-1 1 0,-2 0 0,-6 1-341,-1-1 0,1 0-1,-19 0 1,2-2-6485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1:32.3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1 270 24575,'0'0'0,"0"0"0,4-2 0,8-2 0,15-7 0,19-11 0,22-10 0,18-8 0,9-3 0,-1-2 0,-11 5 0,-21 10-8191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1:32.7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24575,'0'0'0,"0"4"0,2 13 0,2 18 0,3 18 0,2 14 0,-1 7 0,-1 1 0,-2-6 0,-2-8 0,-2-13 0,0-13 0,-5-14 0,-5-11 0,-2-6-8191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1:41.3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355 0 24575,'-6'1'0,"-1"1"0,1 0 0,0 0 0,0 0 0,0 0 0,0 1 0,0 0 0,1 1 0,-1-1 0,1 1 0,0 0 0,-8 7 0,-2 5 0,0 1 0,-17 26 0,7-6-57,1 2 0,2 1 0,2 0 0,2 2 0,-19 63 1,19-41-65,3 1 0,3 1 1,-3 70-1,12-104 121,3 0 0,0 0 0,2 0 0,9 43 0,-7-56 0,1 0 0,1 0 0,0 0 0,2-1 0,0 0 0,1-1 0,1 1 0,14 17 0,-12-19-77,0-1 0,2-1 1,-1 0-1,2-1 0,-1 0 0,2-1 1,0-1-1,0-1 0,1 0 0,0-1 1,1-1-1,0 0 0,0-1 0,1-2 1,30 7-1,10-6-6062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1:41.7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24575,'0'0'0,"0"1"0,37 73 0,126 227-775,-12-24 451,45 128 324,-109-220 0,-83-178 0,95 181 0,-96-184 0,13 20 0,-14-22 0,-1-1 0,0 1 0,1-1 0,0 1 0,-1-1 0,1 1 0,0-1 0,0 0 0,-1 0 0,3 1 0,-3-2 0,-1 0 0,1 0 0,0 1 0,-1-1 0,1 0 0,-1 0 0,1 0 0,-1 0 0,1 0 0,0 0 0,-1 0 0,1 0 0,-1 0 0,1-1 0,-1 1 0,1 0 0,-1 0 0,1 0 0,0-1 0,-1 1 0,1 0 0,-1-1 0,0 1 0,1 0 0,-1-1 0,1 1 0,-1 0 0,1-1 0,-1 1 0,1-2 0,0 0 30,1-1 1,-1 0-1,1 1 1,-1-1 0,1-4-1,4-18 278,-1 0-1,3-42 0,-7 62-313,20-413-481,-3 23 41,-13 348 597,11-51 0,-12 81-367,1 0 0,1 0 0,0 1 0,1 0 0,0 0 0,12-16 0,5 0-5832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1:42.1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24575,'1'7'0,"68"296"0,56 79 0,-120-368 0,0 1 0,1 1 0,1-1 0,11 18 0,-17-32 0,-1-1 0,0 1 0,0-1 0,1 1 0,-1-1 0,0 0 0,0 1 0,1-1 0,-1 0 0,0 1 0,1-1 0,-1 0 0,1 0 0,-1 1 0,0-1 0,1 0 0,0 1 0,-1-2 0,0 1 0,0 0 0,1-1 0,-1 1 0,0 0 0,0 0 0,0-1 0,1 1 0,-1 0 0,0-1 0,0 1 0,0 0 0,0-1 0,0 1 0,0 0 0,0-1 0,0 1 0,0-1 0,0 1 0,0 0 0,0-1 0,0 1 0,0-1 0,-7-82 0,-1-12 0,8 52 0,1 1 0,3-1 0,8-42 0,-6 57 0,1 0 0,2 1 0,0-1 0,2 2 0,21-38 0,-16 38-455,1 0 0,36-41 0,-15 28-6371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1:42.7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1 948 24575,'57'51'0,"115"77"0,-169-126 0,12 9 0,0-2 0,1 1 0,0-2 0,32 13 0,-43-20 0,0 0 0,-1 0 0,1 0 0,0 0 0,0-1 0,-1 0 0,1 0 0,0 0 0,0-1 0,5-1 0,-6 1 0,0 0 0,0-1 0,-1 1 0,1-1 0,0 0 0,-1 0 0,0-1 0,1 1 0,-1-1 0,0 1 0,0-1 0,-1 0 0,6-6 0,-3 1 0,0 0 0,0-1 0,-1 1 0,0-1 0,4-12 0,-1-1 0,4-28 0,-3-4-66,-2-1 1,-3 1-1,-2-1 0,-2 1 0,-16-101 1,4 86-14,-4 1 0,-2 0 0,-3 1 0,-34-70 0,43 108 79,-1 0 0,-1 1 0,-2 1 0,-22-28 0,25 41 0,14 14 0,0 0 0,0 0 0,0 0 0,0 0 0,0 0 0,0 0 0,0 0 0,0 0 0,0 0 0,-1-1 0,1 1 0,0 0 0,0 0 0,0 0 0,0 0 0,0 0 0,0 0 0,0 0 0,-1 0 0,1 0 0,0 0 0,0 0 0,0 0 0,0 1 0,0-1 0,0 0 0,0 0 0,0 0 0,-1 0 0,1 0 0,0 0 0,0 0 0,0 0 0,0 0 0,0 0 0,0 0 0,0 0 0,0 0 0,0 0 0,0 1 0,-1-1 0,1 0 0,0 0 0,0 0 0,1 12 0,7 17 0,21 48 0,-14-41 0,38 95-210,17 30-629,112 218-1256,13-1 1104,105 213-38,-243-477 5204,-74-132-2765,-192-171-1006,79 78-457,10-10 70,105 104-17,1-1 0,1-1 0,0 1 0,2-2 0,0 0 0,-10-27 0,17 38 0,2-1 0,-1 1 0,1-1 0,1 0 0,0 0 0,0 0 0,1-10 0,0 12 0,1 0 0,1 0 0,-1 1 0,1-1 0,1 1 0,-1-1 0,1 1 0,1 0 0,-1 0 0,5-7 0,2 0 0,1 0 0,1 1 0,0 0 0,0 1 0,26-19 0,-2 6 0,43-24 0,-3 10-1365,-12 10-5461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1:43.1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24575,'0'0'0,"4"0"0,7 1 0,9 4 0,11 1 0,17 3 0,23 1 0,19-3 0,9-4 0,1-7 0,-10-6 0,-22-2-8191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18.5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44 24575,'0'0'0,"0"0"0,0 0 0,0-1 0,0 1 0,1-1 0,-1 1 0,0 0 0,0-1 0,0 1 0,0 0 0,1-1 0,-1 1 0,0 0 0,0-1 0,1 1 0,-1 0 0,0-1 0,0 1 0,1 0 0,-1 0 0,0-1 0,1 1 0,-1 0 0,6-3 0,0 0 0,1 0 0,-1 1 0,0 0 0,1 0 0,-1 1 0,1 0 0,6-1 0,0 0 0,36-5 0,0 2 0,0 2 0,1 2 0,-1 2 0,0 3 0,80 15 0,-114-15-79,116 29 288,-116-28-422,0 1-1,0 0 0,-1 1 1,0 1-1,0 0 1,17 13-1,-15-6-6612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1:43.6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4 0,1 5 0,4 6 0,0 7 0,3 7 0,4 10 0,6 8 0,5 4 0,3-4 0,-1-7 0,-5-11-8191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1:44.0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24575,'0'0'0,"4"2"0,5 2 0,1 1-8191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1:44.4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1 324 24575,'5'8'0,"33"63"0,241 423-1110,-152-284 1189,-91-157-5,76 87-1,-109-137-60,25 25 31,-26-25-45,1-1-1,0 0 1,0 0 0,0-1 0,-1 1-1,1-1 1,1 1 0,5 1 0,-8-3 1,0 0 0,0 0 0,0 1 0,1-1 0,-1 0 0,0 0 0,0 0 0,0-1 0,1 1 0,-1 0 0,0 0 0,0-1 0,0 1 0,1 0 0,-1-1 0,0 0 0,0 1 0,0-1 0,0 1 0,1-2 0,1-1 0,-1 1 0,0 0 0,0-1 0,-1 1 0,1-1 0,-1 0 0,3-4 0,0-4 49,0 1 0,-1-1-1,0 1 1,1-13 0,3-49 405,-5-153-428,-15-3-245,1 5-44,13 2 135,1 189-79,0 0-1,3 0 1,0 1 0,2-1-1,18-48 1,-5 35-6016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1:44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391 666 24575,'0'0'0,"0"2"0,2 12 0,3 19 0,2 19 0,3 17 0,5 17 0,3 10 0,0 0 0,0-10 0,-3-16 0,-2-20 0,-7-24 0,-3-20 0,-3-12-8191</inkml:trace>
  <inkml:trace contextRef="#ctx0" brushRef="#br0" timeOffset="1">0 7 24575,'0'0'0,"0"0"0,4 0 0,8 0 0,13-2 0,6 0 0,0 0-8191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1:45.1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0,6 2 0,20 14 0,32 21 0,27 23 0,31 31 0,31 35-2368,14 26 2368,-3 22 0,-20 18-2751,-29 6 2751,-40 3 0,-60 3-1868,-85 22 1868,-30-26-1204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1:33.4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24575,'0'7'0,"1"6"0,0 1 0,0-1 0,1 0 0,4 14 0,20 51 0,-17-55 0,204 510-1545,-94-268 1549,21-11-23,-68-151-32,-62-91 47,1 0-1,0 0 1,1-1-1,0 0 1,20 12-1,-31-22 20,0-1 0,0 1 0,0 0 0,0-1 0,0 1 0,0-1 0,0 1 0,0-1 0,0 1 0,0-1 0,1 0 0,-1 1-1,0-1 1,0 0 0,0 0 0,0 0 0,1 0 0,-1 0 0,0 0 0,0-1 0,0 1 0,0 0 0,1-1 0,-1 1 0,0 0 0,0-1 0,0 1 0,0-1 0,1 0 0,0-2 77,1 0 1,-1 1-1,0-1 1,0 0-1,0 0 1,0 0-1,-1 0 1,3-7 0,5-13 19,-2-1 0,6-25 0,4-51-107,-12 68 10,22-150-699,31-183 109,26 8 249,-45 248-775,-25 77-4404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1:34.1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24575,'0'0'0,"0"5"0,28 207 0,-14-77 0,27 281 0,-34-320 0,-6 116 0,-5-194 0,4-18 0,0 0 0,0 1 0,0-1 0,0 0 0,0 0 0,-1 0 0,1 1 0,0-1 0,0 0 0,0 0 0,0 0 0,0 1 0,-1-1 0,1 0 0,0 0 0,0 0 0,0 0 0,-1 0 0,1 0 0,0 1 0,0-1 0,-1 0 0,1 0 0,0 0 0,-1 0 0,1 0 0,-1-1 0,1 1 0,0 0 0,-1 0 0,1 0 0,0-1 0,-1 1 0,1 0 0,-1-1 0,1 1 0,0 0 0,0-1 0,-1 1 0,1 0 0,0-1 0,0 1 0,-1-1 0,-2-5 0,1-1 0,-1 1 0,1 0 0,0-1 0,1 0 0,0 1 0,-1-11 0,1 8 0,-5-52 0,2-1 0,6-76 0,1 90 0,3-1 0,2 1 0,19-66 0,-19 91 0,0 0 0,1 1 0,12-22 0,-17 37 0,0 1 0,0-1 0,0 1 0,1 0 0,0 0 0,0 1 0,1-1 0,0 1 0,-1 0 0,2 1 0,-1-1 0,0 1 0,11-4 0,-14 6 0,1 1 0,0 0 0,0 0 0,0 0 0,0 0 0,0 1 0,0-1 0,0 1 0,0 0 0,0 0 0,0 1 0,0-1 0,0 1 0,0 0 0,0 0 0,0 0 0,0 1 0,0-1 0,-1 1 0,1 0 0,0 0 0,-1 0 0,4 3 0,-2 0 0,0 0 0,0 0 0,-1 0 0,1 0 0,-1 1 0,-1-1 0,1 1 0,-1 0 0,0 0 0,0 1 0,-1-1 0,4 14 0,-3-6 0,-1 1 0,-1 0 0,0 0 0,-1 0 0,0 0 0,-2 0 0,1 0 0,-2 0 0,0-1 0,-1 1 0,-10 26 0,6-23 0,0 0 0,-2-1 0,0 1 0,0-2 0,-2 1 0,0-2 0,-1 0 0,-23 22 0,33-34 0,-1 0 0,0 1 0,0-2 0,0 1 0,0 0 0,-1-1 0,-8 4 0,13-6 0,0 0 0,0 1 0,-1-1 0,1 0 0,0 0 0,0 0 0,0 0 0,0 0 0,-1 0 0,1 0 0,0 0 0,0 0 0,0 0 0,-1 0 0,1 0 0,0 0 0,0 0 0,0 0 0,-1 0 0,1 0 0,0 0 0,0 0 0,0 0 0,0 0 0,-1 0 0,1-1 0,0 1 0,0 0 0,0 0 0,0 0 0,-1 0 0,1 0 0,0 0 0,0-1 0,0 1 0,0 0 0,0-1 0,0 1 0,0 0 0,0-1 0,0 1 0,0 0 0,0-1 0,0 1 0,0 0 0,1-1 0,-1 1 0,0 0 0,0 0 0,0-1 0,0 1 0,1 0 0,-1 0 0,0-1 0,0 1 0,1 0 0,-1-1 0,2 0 0,0 0 0,0 0 0,-1 0 0,1 0 0,0 1 0,0-1 0,0 0 0,0 1 0,0 0 0,0-1 0,0 1 0,1 0 0,-1 0 0,3 0 0,31 5 0,-32-4 0,19 4 0,-1 1 0,0 1 0,42 20 0,-32-11 0,57 41 0,124 126 0,-209-180 0,77 76 0,66 57 0,-112-109-1365,-9-10-5461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1:34.5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24575,'0'4'0,"38"245"0,-22-144 0,9 74 0,-24-177-20,-1-5-927,0 2 549,-1-7-6428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1:34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0 0,0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1:35.4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1 24575,'2'4'0,"-1"0"0,0 0 0,0 0 0,0 0 0,-1 1 0,1-1 0,-1 0 0,0 1 0,0-1 0,0 0 0,-1 1 0,0-1 0,-2 7 0,2-7 0,0 0 0,0 0 0,-1 0 0,0 0 0,1-1 0,-1 1 0,-1-1 0,1 1 0,-1-1 0,1 0 0,-1 0 0,0 0 0,0 0 0,-4 3 0,6-5 0,0-1 0,0 0 0,0 0 0,0 1 0,1-1 0,-1 0 0,0 0 0,0 0 0,0 0 0,0 0 0,0 0 0,0 0 0,1 0 0,-2 0 0,1 0 0,1-1 0,-1 1 0,1 0 0,0 0 0,-1 0 0,1 0 0,0 0 0,-1 0 0,1-1 0,0 1 0,-1 0 0,1 0 0,0 0 0,-1-1 0,1 1 0,0 0 0,-1-1 0,1 1 0,0 0 0,0-1 0,0 1 0,-1 0 0,1-1 0,0 1 0,0 0 0,0-1 0,0 1 0,0 0 0,-1-1 0,1 1 0,0-1 0,0 1 0,0-1 0,2 1 0,-1-1 0,0 1 0,1-1 0,-1 1 0,0 0 0,1 0 0,-1-1 0,0 1 0,1 0 0,2 1 0,-2-1 0,3 0 0,1 0 0,-1 1 0,1 0 0,-1 0 0,0 0 0,0 1 0,1-1 0,-1 1 0,0 1 0,0-1 0,-1 1 0,1 0 0,0 0 0,-1 0 0,0 0 0,0 1 0,0 0 0,0 0 0,0 0 0,-1 0 0,5 8 0,-5-7 0,0 0 0,0 1 0,-1-1 0,1 1 0,-1 0 0,-1-1 0,1 1 0,-1 0 0,0 0 0,0 0 0,-1 0 0,1 1 0,-1-1 0,-1 0 0,1 0 0,-1 0 0,0 0 0,-1 0 0,-1 6 0,0-5 0,-1 0 0,1 0 0,-1 0 0,0 0 0,-1-1 0,1 0 0,-1 1 0,0-2 0,-1 1 0,0-1 0,0 0 0,0 0 0,-13 8 0,18-13-5,0 1 0,0-1-1,0 1 1,0-1 0,0 1-1,0-1 1,0 0-1,0 0 1,-1 0 0,1 1-1,0-1 1,0 0 0,-2-1-1,3 1 16,-1 0-1,1 0 0,-1 0 1,1-1-1,-1 1 0,1 0 1,-1 0-1,1-1 0,-1 1 1,1 0-1,0-1 0,-1 1 0,1-1 1,-1 1-1,1 0 0,0-1 1,0 1-1,-1-1 0,1 0 1,-1-2-174,0 0-1,0 0 1,1 0 0,-1 0 0,1 1 0,0-1 0,0 0 0,1-4 0,1-15-6662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18.9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24575,'22'1'0,"0"1"0,37 9 0,-20-3 0,534 60 0,-528-65-1365,-10 0-5461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1:35.9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24575,'0'0'0,"2"0"0,4 0 0,9 0 0,17 2 0,23 3 0,18 2 0,10 0 0,1-2 0,-4-2 0,-9-3 0,-8-1 0,-9-1 0,-13 1 0,-12 0-8191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1:36.3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24575,'0'0'0,"1"0"0,17 0 0,26 0 0,29 0 0,36-2 0,31 0 0,8-1-1804,-23 1-4583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1:36.7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1 170 24575,'0'0'0,"0"0"0,0 0 0,0 0 0,2 0 0,10 0 0,22 0 0,24-1 0,22-6 0,27-8 0,24-9 0,13-7-1329,-1-3 1329,-19 2 0,-31 6-6862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1:37.1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24575,'0'3'0,"0"11"0,2-1 0,0 1 0,6 21 0,-6-27 0,57 184-13,13 1-701,-46-126 141,24 62 371,226 565-70,-265-669 243,5 12 22,33 59 0,-47-94 52,-1 1 0,1 0 0,0-1 0,0 1 0,0-1-1,0 1 1,1-1 0,-1 0 0,4 2 0,-5-3-18,0-1 0,0 1 0,0-1 0,0 0-1,0 0 1,0 1 0,0-1 0,1 0 0,-1 0 0,0 0 0,0 0 0,0 0 0,0-1-1,0 1 1,0 0 0,0 0 0,0-1 0,0 1 0,1-1 0,-1 1 0,-1-1-1,1 1 1,0-1 0,0 0 0,0 1 0,0-1 0,0 0 0,0 0 0,-1 1 0,2-2-1,4-5 45,-1 1-1,0-1 1,0 0-1,7-14 0,15-37 67,3-17-413,19-84 1,10-83-463,-51 208 720,95-464 15,-68 341-1146,-20 105-4537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1:37.8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 24575,'0'4'0,"41"217"0,-34-191 0,59 267 0,20-4 0,-84-290 0,1 9 0,1-1 0,1 0 0,0 0 0,0-1 0,13 18 0,-18-28 0,0 0 0,0 0 0,0 0 0,0 0 0,0 0 0,0 0 0,0 0 0,0 0 0,0 0 0,0 0 0,0 0 0,0 0 0,0 0 0,0 0 0,0 0 0,0 0 0,0 0 0,0 0 0,0 0 0,0 0 0,0 0 0,0 0 0,0 0 0,0 0 0,1 0 0,-1 0 0,0 0 0,0 0 0,0 0 0,0 0 0,0 0 0,0 0 0,0 0 0,0 0 0,0 0 0,0 0 0,0 0 0,0 0 0,-2-8 0,-103-335 0,91 280 0,3 0 0,3-1 0,-1-102 0,9 145 0,2 0 0,0 0 0,10-41 0,-10 55 0,0-1 0,1 1 0,0 0 0,1 0 0,8-13 0,-9 17 0,0-1 0,0 1 0,0-1 0,1 1 0,-1 0 0,1 0 0,0 0 0,0 1 0,0-1 0,7-3 0,-5 5 0,0-1 0,0 1 0,0 0 0,0 0 0,0 0 0,0 1 0,0 0 0,0 0 0,-1 0 0,1 1 0,0 0 0,0 0 0,0 1 0,0 0 0,-1 0 0,1 0 0,7 4 0,1 2 0,-1-1 0,0 2 0,-1 0 0,0 0 0,18 20 0,-20-20 0,-2 1 0,1 1 0,-2-1 0,1 1 0,-1 1 0,-1-1 0,0 1 0,-1 1 0,0-1 0,6 25 0,-9-27 0,-1 1 0,1 0 0,-2-1 0,0 1 0,0-1 0,-1 1 0,0 0 0,-1-1 0,0 1 0,0-1 0,-1 0 0,-1 0 0,0 0 0,-5 9 0,3-7 0,-1-1 0,0-1 0,0 0 0,-2 0 0,1 0 0,-1-1 0,-16 14 0,19-19 0,1 0 0,-1 0 0,0 0 0,0-1 0,0 0 0,-1 0 0,1 0 0,-1-1 0,0 0 0,1-1 0,-1 1 0,0-1 0,0 0 0,0-1 0,-11 0 0,9-2 0,8 0 0,2 2 0,0 0 0,1 0 0,-1 0 0,0 0 0,1 0 0,-1 1 0,0-1 0,1 0 0,-1 1 0,0-1 0,2 1 0,11 5 0,-1 1 0,0 0 0,0 0 0,12 10 0,49 43 0,-46-37 0,38 33 0,252 194 0,-292-233-455,0 0 0,36 15 0,-23-16-6371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1:38.2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24575,'0'0'0,"0"2"0,4 7 0,7 12 0,7 17 0,6 13 0,3 7 0,-1 3 0,-3 2 0,-4-4 0,-2-5 0,-5-11 0,-5-10 0,-4-10 0,-6-12 0,-4-8 0,0-4-8191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1:38.5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0,4 2 0,5 0 0,1 1-8191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1:38.9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24575,'0'0'0,"1"0"0,5 2 0,6 3 0,3 2 0,12 3 0,21 5 0,28 1 0,20 0 0,8-3 0,8-5 0,8-7 0,1-4-725,-8-5 725,-13-2 0,-19-1 0,-24 0-7466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1:39.2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4 0,4 14 0,5 28 0,5 26 0,1 24 0,1 18 0,0 15 0,-2 4-1023,-1-7 1023,-3-16 0,0-17 0,-2-16 0,2-16 0,-1-17 0,-1-15-7168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1:39.6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24575,'1'13'0,"14"86"0,68 267-554,14-4-264,-56-212 701,-32-115 117,124 415 0,-95-354-1117,-25-73-4468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19.3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0,6 0 0,17 2 0,25 2 0,24 1 0,17-2 0,8-4 0,-6-4 0,-19-1-8191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1:39.9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783 0 24575,'-3'6'0,"-3"4"0,-1 0 0,0-1 0,0 1 0,-10 8 0,-38 33 0,35-34 0,-44 38 0,-104 70 0,120-95 0,-1-3 0,-1-1 0,-65 23 0,77-36 0,-1-1 0,-41 6 0,80-18 0,0 0 0,-1 0 0,1 0 0,0 0 0,-1 0 0,1 0 0,-1 0 0,1 0 0,0 0 0,-1 0 0,1 0 0,0 0 0,-1 1 0,1-1 0,0 0 0,-1 0 0,1 0 0,0 0 0,-1 1 0,1-1 0,0 0 0,0 0 0,-1 1 0,1-1 0,0 0 0,0 1 0,0-1 0,-1 0 0,1 0 0,0 1 0,0-1 0,0 1 0,0-1 0,0 0 0,-1 1 0,1-1 0,0 0 0,0 1 0,0-1 0,0 0 0,0 1 0,0-1 0,0 0 0,0 1 0,1-1 0,-1 1 0,0-1 0,0 0 0,0 1 0,0-1 0,0 0 0,0 1 0,1-1 0,1 4 0,1-1 0,-1 0 0,1 0 0,4 4 0,-3-3 0,39 37 0,70 51 0,56 25 0,-116-80 0,31 19-73,102 72-374,-10 9 151,-131-96-934,-15-9-4915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1:40.3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0 162 24575,'5'8'0,"-1"-4"0,18 31 0,34 71 0,6 44 0,70 247 0,-128-382 0,-1-6 0,-1 1 0,0 0 0,0 0 0,0 16 0,-2-25 0,0-1 0,0 0 0,0 1 0,0-1 0,0 1 0,0-1 0,0 0 0,0 1 0,0-1 0,0 0 0,0 1 0,-1-1 0,1 1 0,0-1 0,0 0 0,0 1 0,-1-1 0,1 0 0,-1 1 0,1-1 0,0 0 0,0 0 0,-1 0 0,1 0 0,0 0 0,0 0 0,-1 0 0,1 0 0,0 0 0,0 0 0,-1 0 0,1 0 0,0 0 0,0 0 0,-1 0 0,1 0 0,0 0 0,0 0 0,-1 0 0,1 0 0,0-1 0,-1 1 0,-13-13 0,-2-8 0,0-1 0,1-1 0,-13-29 0,-31-82 0,40 83 0,2-2 0,-15-85 0,27 106 0,1 0 0,1-1 0,3 1 0,0-1 0,8-55 0,-5 71 0,1 1 0,0 0 0,13-28 0,-14 36 0,1 0 0,1 0 0,-1 1 0,1 0 0,1 0 0,-1 0 0,1 0 0,11-9 0,-13 13 0,0 1 0,-1-1 0,1 1 0,0 0 0,0 0 0,0 0 0,0 0 0,1 1 0,-1 0 0,0 0 0,1 0 0,5 0 0,-3 1 0,0 0 0,0 0 0,0 1 0,-1 0 0,1 0 0,0 1 0,8 3 0,5 3 0,-1 2 0,0 0 0,0 1 0,19 16 0,0 2-75,-1 1 0,-2 3 0,-1 0 0,57 74 0,-59-63 0,-2 2-1,-2 0 1,-2 2 0,21 56 0,-39-84 75,-1 0 0,-1 0 0,0 1 0,4 38 0,-9-54 0,-1 0 0,0 1 0,0-1 0,-1 0 0,1 0 0,-1 0 0,0 0 0,-1 0 0,1 0 0,-1 0 0,0 0 0,0-1 0,0 1 0,-4 5 0,2-6 0,1 0 0,-1 0 0,0 0 0,0-1 0,0 1 0,0-1 0,-1 0 0,1 0 0,-1-1 0,0 1 0,0-1 0,0 0 0,-6 1 0,-27 6-1240,3-5-4960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1:40.6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0 163 24575,'0'0'0,"6"-2"0,11-2 0,15-3 0,16-2 0,22-3 0,21-4 0,11 0 0,1 0 0,-8-1 0,-13 1 0,-16 1 0,-13 1 0,-14 3 0,-13 3-8191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1:41.0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190 804 24575,'0'0'0,"4"3"0,7 10 0,12 15 0,13 17 0,6 11 0,1 3 0,-5-4 0,-7-9 0,-6-10 0,-7-15 0,-3-16 0,-5-7-8191</inkml:trace>
  <inkml:trace contextRef="#ctx0" brushRef="#br0" timeOffset="1">0 0 24575,'0'0'0,"0"0"0,0 0 0,0 0 0,2 2 0,4 4 0,7 5 0,3 3 0,-1-1-8191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25.5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70 24575,'4'8'0,"15"33"0,-14-31 0,71 164-651,107 173-1,-151-292 652,258 416 0,-121-253 0,-117-161 0,92 79 0,-128-123 0,0 0 0,25 15 0,-39-27 26,0 0-1,-1 0 0,1-1 1,0 1-1,0 0 0,0 0 1,0-1-1,0 1 0,0-1 1,0 0-1,0 0 0,0 1 1,0-1-1,3-1 0,-3 1 11,-1-1-1,1 0 0,-1 1 1,1-1-1,-1 0 0,0 0 0,1 0 1,-1 0-1,0 0 0,0 0 1,0 0-1,0-1 0,0 1 0,0 0 1,0-1-1,0 1 0,0-1 1,0 1-1,0-2 0,5-14 9,0-1-1,-2 1 0,0-1 1,3-31-1,17-215-479,-15-6-251,-5 126 540,62-623-1006,-56 707-4615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26.1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7 278 24575,'-1'10'0,"2"-4"0,2 60 0,14 78 0,-14-121 0,8 47 0,3-1 0,35 108 0,-42-159 0,0-1 0,1-1 0,14 23 0,-17-33 0,-5-15 0,-31-224 0,27 171 0,8-112 0,20 5 0,-18 140 0,2 0 0,0 0 0,22-46 0,-24 64 0,-1 1 0,2-1 0,0 1 0,0 1 0,0-1 0,1 1 0,1 0 0,15-12 0,-20 18 0,1-1 0,0 1 0,0 0 0,0 1 0,0-1 0,1 1 0,-1 0 0,1 0 0,-1 0 0,1 1 0,0 0 0,0 0 0,-1 1 0,1-1 0,0 1 0,0 0 0,0 1 0,-1 0 0,10 2 0,-11-2 0,0 0 0,0 0 0,0 1 0,-1 0 0,1 0 0,-1 0 0,1 0 0,-1 0 0,0 1 0,0-1 0,0 1 0,0 0 0,-1 0 0,1 0 0,-1 0 0,1 1 0,-1-1 0,0 1 0,1 3 0,-1-1 0,0-1 0,0 1 0,-1 0 0,0 0 0,0 0 0,-1-1 0,1 1 0,-1 0 0,-1 0 0,1 0 0,-1 0 0,-2 9 0,0-3 0,-1 0 0,0-1 0,-1 1 0,0-1 0,-1 0 0,-11 15 0,6-11 0,0-1 0,-2 0 0,-24 22 0,6-13 0,0-1 0,-1-1 0,-55 26 0,26-20 0,-22 13 0,82-40 0,0 1 0,-1-1 0,1 1 0,0 0 0,-1 0 0,1 0 0,0 0 0,0 0 0,0 0 0,0 0 0,0 0 0,0 1 0,0-1 0,0 0 0,0 0 0,1 1 0,-1-1 0,0 1 0,1-1 0,-1 3 0,1-3 0,0 1 0,1 0 0,-1 0 0,0 0 0,1-1 0,0 1 0,-1 0 0,1 0 0,0-1 0,0 1 0,0 0 0,0-1 0,0 1 0,0-1 0,0 0 0,3 3 0,7 6 0,-1 0 0,2 0 0,19 12 0,42 20 0,-51-30 0,299 146 24,-181-93-1413,-100-46-5437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26.6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24575,'6'146'0,"-1"-28"0,-5-58 0,5 83 0,-3-120 0,1-1 0,1 1 0,2-1 0,8 26 0,-11-42 0,-1 0 0,1 0 0,0 0 0,4 7 0,-6-12 0,0 0 0,-1 0 0,1 0 0,0 0 0,0 0 0,0 0 0,1 0 0,-1 0 0,0 0 0,0-1 0,0 1 0,1 0 0,-1-1 0,0 1 0,1-1 0,-1 1 0,0-1 0,1 0 0,-1 0 0,1 1 0,-1-1 0,0 0 0,1 0 0,2-1 0,-1 1-227,-1-1-1,1 0 1,0 0-1,-1 0 1,5-2-1,11-8-6598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27.1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33 24575,'0'9'0,"0"0"0,-1 0 0,0 0 0,0-1 0,-1 1 0,-3 9 0,5-18 0,0 0 0,0 1 0,0-1 0,0 0 0,0 0 0,-1 0 0,1 0 0,0 0 0,0 0 0,0 1 0,0-1 0,0 0 0,0 0 0,0 0 0,0 0 0,0 0 0,0 0 0,0 1 0,-1-1 0,1 0 0,0 0 0,0 0 0,0 0 0,0 0 0,0 0 0,0 0 0,0 0 0,-1 0 0,1 0 0,0 0 0,0 0 0,0 0 0,0 0 0,0 0 0,-1 0 0,1 0 0,0 0 0,0 0 0,0 0 0,0 0 0,0 0 0,-1 0 0,1 0 0,-5-6 0,-2-10 0,6 11 0,-1-1 0,1 1 0,0-1 0,1 1 0,-1-1 0,1 0 0,1-6 0,-1 10 0,0 1 0,1-1 0,-1 0 0,1 1 0,-1-1 0,1 1 0,-1-1 0,1 1 0,0 0 0,0-1 0,0 1 0,0 0 0,0-1 0,0 1 0,0 0 0,0 0 0,1 0 0,-1 0 0,0 0 0,1 0 0,-1 1 0,0-1 0,1 0 0,-1 1 0,1-1 0,-1 1 0,1-1 0,0 1 0,2-1 0,1 1 0,1 0 0,0 0 0,-1 0 0,1 1 0,-1-1 0,1 1 0,-1 1 0,1-1 0,-1 1 0,0 0 0,1 0 0,-1 0 0,0 1 0,0 0 0,-1 0 0,1 0 0,-1 1 0,1-1 0,3 6 0,-7-8 0,0 0 0,0 0 0,-1 0 0,1 0 0,0 0 0,-1 0 0,1 1 0,-1-1 0,1 0 0,-1 0 0,0 1 0,1-1 0,-1 3 0,0-4 0,0 1 0,0 0 0,0-1 0,0 1 0,-1 0 0,1 0 0,0-1 0,0 1 0,-1 0 0,1-1 0,0 1 0,-1 0 0,1-1 0,-1 1 0,1 0 0,0-1 0,-1 1 0,0 0 0,-1 0 0,1-1 0,0 1 0,0 0 0,-1-1 0,1 1 0,-1-1 0,1 1 0,0-1 0,-1 0 0,1 1 0,-1-1 0,1 0 0,-1 0 0,1 0 0,-1 0 0,1 0 0,-1-1 0,1 1 0,-1 0 0,1-1 0,0 1 0,-3-2 0,-8-5-1365,2-1-5461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27.7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24575,'0'0'0,"0"0"0,2 0 0,10 0 0,18 2 0,20 2 0,16 3 0,16 3 0,17 3 0,9 0 0,-1-1 0,-9-3 0,-16-4 0,-21-1-8191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28.0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24575,'0'0'0,"0"0"0,4 0 0,10 0 0,31 2 0,38 2 0,31 1 0,25-3 0,56-3-2486,-3-1-3219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19.7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235 73 24575,'-1'-2'0,"0"1"0,0 0 0,0-1 0,-1 1 0,1 0 0,0-1 0,-3 0 0,0-2 0,-8-7 0,-16-12 0,24 20 0,0 0 0,0 0 0,0 1 0,-1-1 0,1 1 0,-1 0 0,0 1 0,-7-3 0,10 4 0,1 0 0,0 0 0,-1 0 0,1 0 0,0 1 0,-1-1 0,1 0 0,0 0 0,-1 1 0,1-1 0,0 1 0,0-1 0,0 1 0,-1 0 0,1-1 0,0 1 0,0 0 0,0 0 0,0 0 0,0 0 0,0 0 0,0 0 0,0 0 0,1 0 0,-1 0 0,0 0 0,1 0 0,-2 3 0,-1 1 0,1 1 0,-1 0 0,1 0 0,0 0 0,-1 12 0,0 0 0,1 19 0,1 19-113,13 97 0,22 58-574,-25-160 674,8 44 13,51 344 0,-66-417 53,-1 22 0,-1-36-272,-1 0-1,0 0 1,0 0-1,-1 0 1,-4 12-1,-3 1-5834</inkml:trace>
  <inkml:trace contextRef="#ctx0" brushRef="#br0" timeOffset="1">0 944 24575,'0'0'0,"0"0"0,2 0 0,10 0 0,16-2 0,17-2 0,14-3 0,16-6 0,20-9 0,20-18 0,3-10-979,-19 3-6233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29.0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639 122 24575,'-2'-1'0,"-1"0"0,1 1 0,0-1 0,0 0 0,0 0 0,0 0 0,0 0 0,0 0 0,0-1 0,0 1 0,-2-3 0,-5-3 0,-11-6 0,-1 1 0,0 1 0,-1 1 0,0 1 0,-42-12 0,32 14 0,-1 1 0,1 1 0,-56 0 0,74 5 0,0 0 0,0 1 0,1 1 0,-1 0 0,-19 6 0,26-5 0,-1 0 0,1 0 0,0 1 0,0 0 0,0 0 0,0 0 0,0 1 0,1 0 0,0 1 0,-9 9 0,8-6 2,0 1-1,1-1 1,0 1-1,1 0 1,0 0 0,0 0-1,1 1 1,1 0-1,0 0 1,0 0-1,-1 17 1,2-1-83,1 1 0,1-1 0,8 50 1,27 92-1139,68 149-531,22-1 479,-123-312 1289,76 187-18,105 271 0,-155-378 12,-3 1 1,14 91 0,-31-125-199,-2 0 0,-3 1 0,-2-1 0,-10 96 0,1-98 227,-2 0-1,-3-1 1,-1 0-1,-2-1 1,-3-1-1,-2-1 1,-1-1 0,-3 0-1,-1-2 1,-3-1-1,-1-1 1,-2-2 0,-1-1-1,-3-1 1,0-2-1,-62 44 1,76-64 235,15-11 278,1 0 0,-1 1 0,-7 8 0,13-13-540,1 0 1,0 0-1,0 0 0,0 0 1,-1 1-1,1-1 1,0 0-1,0 0 0,0 0 1,0 1-1,0-1 0,-1 0 1,1 0-1,0 0 0,0 1 1,0-1-1,0 0 1,0 0-1,0 0 0,0 1 1,0-1-1,0 0 0,0 0 1,0 1-1,0-1 0,0 0 1,0 0-1,0 0 0,0 1 1,0-1-1,0 0 1,0 0-1,0 1 0,0-1 1,0 0-1,1 0 0,-1 0 1,0 0-1,0 1 0,0-1 1,0 0-1,0 0 0,1 0 1,-1 0-1,0 1 1,0-1-1,5 2 111,-1 0 0,1 0-1,-1-1 1,1 0 0,0 1 0,-1-2 0,1 1-1,8 0 1,9 1-54,28 6 222,212 35-582,-214-32 78,-2 2 1,0 2-1,68 32 0,-78-29 260,-2 2 1,0 2-1,-1 1 0,51 48 0,-50-38-208,-2 2 1,-1 1-1,41 64 0,-36-39-189,-3 1 0,-2 1 0,-4 2 0,-2 1 0,27 115 0,-21-34 348,-8 1 0,6 158 0,-17 305 0,-12-426 0,12 177-218,-4-264-164,36 159 1,-37-226 381,2 0 0,2-1 0,0 1 0,2-2 0,30 51 0,-32-64 0,1 0 0,0-1 0,1 0 0,0 0 0,2-2 0,-1 0 0,2 0 0,0-2 0,0 0 0,32 16 0,-25-17 0,0-1 0,1-1 0,0-1 0,26 4 0,151 12-588,13-15-2339,-213-8 2914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4:34.9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37 298 24575,'-6'10'0,"1"0"0,0 0 0,1 1 0,0-1 0,1 1 0,0 0 0,1 0 0,0 0 0,1 0 0,0 1 0,1-1 0,0 0 0,0 1 0,2-1 0,2 14 0,-2-16 0,1 1 0,0-1 0,0 0 0,1 0 0,1-1 0,-1 1 0,1-1 0,0 0 0,1 0 0,0 0 0,1-1 0,-1 0 0,1 0 0,0-1 0,1 1 0,0-2 0,9 6 0,2 0 0,1-2 0,1-1 0,-1 0 0,1-2 0,24 5 0,0-3 0,65 4 0,-84-11 0,0 0 0,-1-2 0,44-6 0,-60 5 0,0 0 0,0 0 0,1-1 0,-2 0 0,1-1 0,0 0 0,-1-1 0,0 1 0,0-1 0,0-1 0,0 0 0,-1 0 0,8-9 0,-5 3 0,-1 0 0,0-1 0,-1 0 0,-1-1 0,0 1 0,0-1 0,-2-1 0,0 1 0,0-1 0,2-17 0,-4 14 0,-1 1 0,0-1 0,-1 1 0,-1-1 0,-1 0 0,-1 1 0,0-1 0,-8-28 0,5 29 0,-2 0 0,0 1 0,0 0 0,-2 0 0,0 1 0,0 0 0,-2 0 0,0 1 0,0 1 0,-1 0 0,-1 0 0,-16-12 0,18 17 0,0 0 0,-1 0 0,0 1 0,0 1 0,-1 0 0,1 0 0,-1 1 0,-1 1 0,1 0 0,0 1 0,-1 1 0,0 0 0,0 1 0,1 0 0,-1 1 0,-17 2 0,17 0 14,0 1 0,1 0 0,-1 1 0,1 1 0,0 0-1,0 1 1,-19 12 0,14-7-309,2 1 0,0 0-1,0 2 1,-21 22 0,-14 27-6531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4:36.7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 1 24575,'0'0'0,"0"0"0,-2 6 0,-2 26 0,-5 61 0,-4 75 0,-8 93-4872,0 2 1553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5:27.3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339 28 24575,'-58'-2'0,"29"1"0,-33 2 0,52 0 0,-1 0 0,1 1 0,0 1 0,0-1 0,0 2 0,-17 7 0,20-7 0,0 0 0,0 0 0,1 0 0,0 1 0,0 0 0,0 1 0,1-1 0,-1 1 0,1 0 0,1 0 0,-1 0 0,1 1 0,0 0 0,1 0 0,-1 0 0,-3 12 0,5-9 0,-1 0 0,1 1 0,1-1 0,0 1 0,0-1 0,1 1 0,1-1 0,-1 1 0,2-1 0,-1 1 0,7 19 0,-3-16 0,0-1 0,1 0 0,1 1 0,0-2 0,0 1 0,18 21 0,-12-20 0,0 0 0,1-1 0,1 0 0,27 18 0,-17-15 0,1-2 0,0-1 0,0-2 0,1 0 0,1-2 0,55 12 0,-60-17 0,1-1 0,31 1 0,-45-4 0,1-1 0,0 0 0,-1 0 0,1-1 0,0 0 0,-1-1 0,14-6 0,-20 8 0,0-1 0,0 0 0,0-1 0,0 1 0,0-1 0,-1 0 0,1 0 0,-1 0 0,0 0 0,0-1 0,0 1 0,0-1 0,-1 0 0,1 1 0,-1-1 0,0 0 0,0-1 0,0 1 0,-1 0 0,1-1 0,-1 1 0,0 0 0,-1-1 0,1 1 0,-1-1 0,0-5 0,0-2 0,-2-1 0,1 0 0,-2 0 0,0 1 0,0-1 0,-1 1 0,0 0 0,-8-14 0,-2-1 20,-1 1 0,-2 0 0,0 2 0,-1 0 0,-41-41 0,31 39-317,-1 1 0,0 2 0,-2 1 0,-43-23 0,20 17-6529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5:27.7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1 24575,'0'0'0,"-1"0"0,1 1 0,-1-1 0,1 0 0,0 1 0,-1-1 0,1 1 0,-1-1 0,1 1 0,0-1 0,0 1 0,-1-1 0,1 1 0,0-1 0,0 1 0,-1-1 0,1 1 0,0 0 0,0-1 0,0 1 0,0-1 0,0 1 0,0 0 0,0 0 0,-3 20 0,1 0 0,0 0 0,3 23 0,4 62 0,10 39-449,69 333-1987,26-1 2814,-88-384-509,16 82-569,-31-128-4153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5:28.1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24575,'8'1'0,"-1"2"0,1-1 0,-1 2 0,1-1 0,10 8 0,-16-10 0,22 14 28,-2 0 0,0 2 0,35 34 0,-30-22-137,-1 1 1,23 34-1,-1 12-333,62 129 1,-1 31 441,1 3 0,14-9 0,-115-215 0,20 25 0,-29-39 4,0-1 1,1 1 0,-1 0 0,0-1 0,1 1-1,-1-1 1,1 1 0,-1-1 0,1 1-1,-1-1 1,1 0 0,0 1 0,-1-1 0,1 1-1,-1-1 1,1 0 0,0 0 0,-1 1 0,1-1-1,0 0 1,-1 0 0,1 0 0,0 0-1,-1 0 1,1 0 0,0 0 0,1 0 0,-1-1 55,0 0 0,0 0 0,0 0 0,0 0 0,0 0 0,0 0 0,-1 0 0,1 0 0,0-1 0,0 1 0,-1 0 0,2-3 0,28-72 130,-18 45-192,1 0 0,1 1 1,25-40-1,-36 66 2,-1 1 0,1-1 0,-1 1 0,1 0 0,0 0 0,0 0 0,0 0 0,1 1 0,5-5 0,-7 7 0,0-1 0,0 0 0,0 1 0,0-1 0,0 1 0,1 0 0,-1 0 0,0 0 0,0 0 0,0 0 0,0 0 0,0 0 0,0 1 0,0-1 0,1 1 0,-1-1 0,0 1 0,-1 0 0,1 0 0,0 0 0,3 2 0,6 4 0,-1 0 0,0 1 0,12 13 0,28 33 0,3 10-182,61 97-1,31 81-1225,-114-190 917,16 30-5436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5:28.6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416 594 24575,'0'-1'0,"0"0"0,1 0 0,-1 0 0,0 0 0,1 0 0,-1 0 0,1 0 0,-1 0 0,1 0 0,-1 1 0,1-1 0,0 0 0,0-1 0,1 0 0,11-18 0,-2 1 0,0-2 0,-1 1 0,-1-2 0,-1 1 0,8-32 0,-12 37 0,-1-1 0,-1 0 0,0 0 0,-1-1 0,-1 1 0,0 0 0,-2 0 0,0 0 0,-5-19 0,4 23 0,-1 0 0,-1 0 0,0 1 0,-1 0 0,-1 0 0,1 1 0,-2-1 0,1 1 0,-2 1 0,1 0 0,-2 0 0,-15-14 0,17 18 0,0 1 0,0-1 0,0 1 0,-1 1 0,0 0 0,0 0 0,0 1 0,0 0 0,0 0 0,-1 1 0,1 0 0,-1 1 0,0 0 0,1 0 0,-1 1 0,0 1 0,0-1 0,-9 3 0,8 0 0,0-1 0,1 2 0,0-1 0,0 1 0,0 1 0,1 0 0,-1 0 0,1 1 0,0 0 0,1 1 0,-1 0 0,-9 10 0,9-7 0,1 0 0,0 1 0,0 0 0,1 0 0,1 1 0,-1 0 0,2 0 0,0 0 0,-5 20 0,7-19 0,0 0 0,1 0 0,1 0 0,0 0 0,1 1 0,0-1 0,1 0 0,0 0 0,6 21 0,-4-23 0,0-1 0,1 0 0,0 0 0,1 0 0,0 0 0,0-1 0,1 0 0,0 0 0,1 0 0,0-1 0,1 0 0,11 10 0,-6-8 0,0-1 0,1-1 0,0 0 0,0-1 0,1 0 0,0-1 0,0-1 0,0 0 0,18 3 0,-5-4 0,1 0 0,-1-2 0,1 0 0,34-4 0,-39 0 0,-1-1 0,0-1 0,0-1 0,-1-1 0,1-1 0,-1-1 0,-1-1 0,0-1 0,35-22 0,-50 28 0,-3 2 0,0 0 0,-1 0 0,1 1 0,5-3 0,-7 4 0,0 0 0,-1-1 0,1 1 0,0 0 0,0 0 0,-1 0 0,1 0 0,0 0 0,0 0 0,-1 0 0,1 0 0,0 0 0,0 1 0,0-1 0,-1 0 0,1 0 0,0 1 0,-1-1 0,1 0 0,0 1 0,-1-1 0,1 1 0,0-1 0,0 1 0,4 6 0,0-1 0,0 1 0,-1 0 0,0 0 0,0 1 0,0-1 0,4 16 0,-1-4 0,6 14 0,-7-14 0,2 0 0,0 0 0,2 0 0,22 33 0,-31-50 0,1 0 0,-1 0 0,1 0 0,0-1 0,0 1 0,0 0 0,0-1 0,0 1 0,1-1 0,-1 0 0,0 0 0,1 0 0,-1 0 0,0 0 0,1 0 0,-1-1 0,1 1 0,0-1 0,-1 0 0,1 1 0,-1-1 0,1 0 0,0-1 0,-1 1 0,1 0 0,-1-1 0,4 0 0,1-2 0,1 0 0,-1-1 0,0 0 0,0 0 0,-1 0 0,1-1 0,-1 1 0,7-8 0,6-7 0,0-1 0,-1-1 0,-2-1 0,0-1 0,17-32 0,55-129 0,-83 173 0,72-172-1365,-51 118-5461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5:29.0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1 540 24575,'0'5'0,"5"7"0,-1 0 0,2 0 0,0 0 0,0-1 0,12 15 0,-7-9 0,54 77 0,-56-84 0,0 0 0,0 0 0,1-1 0,0 0 0,0 0 0,19 10 0,-25-17 0,0 0 0,0 0 0,0 0 0,0-1 0,1 1 0,-1-1 0,0 0 0,1-1 0,-1 1 0,1-1 0,-1 0 0,1 0 0,-1 0 0,1 0 0,5-2 0,-5 0 0,1 1 0,0-2 0,-1 1 0,0 0 0,1-1 0,-1 0 0,0 0 0,0-1 0,-1 0 0,1 1 0,4-6 0,1-3 0,0 0 0,-1-1 0,0 1 0,-1-2 0,0 1 0,7-19 0,-2 0 0,14-57 0,-26 86 0,0 0 0,0-1 0,0 1 0,0 0 0,0 0 0,0 0 0,1 0 0,2-4 0,-4 6 0,1 0 0,0 1 0,0-1 0,0 1 0,-1-1 0,1 1 0,0-1 0,0 1 0,0-1 0,0 1 0,0 0 0,0-1 0,0 1 0,0 0 0,0 0 0,0 0 0,0 0 0,0 0 0,0 0 0,0 0 0,0 0 0,0 0 0,0 0 0,0 1 0,0-1 0,0 0 0,-1 1 0,1-1 0,1 1 0,8 3 0,0 1 0,-1 0 0,0 1 0,11 8 0,33 31 0,-38-31 0,28 25 0,72 60 0,-114-98 0,2 2 0,0-1 0,1 0 0,-1 1 0,1-1 0,-1 0 0,5 1 0,-7-3 0,0 1 0,-1-1 0,1 0 0,0 0 0,0 0 0,0 0 0,0 0 0,-1 0 0,1 0 0,0 0 0,0 0 0,0-1 0,0 1 0,-1 0 0,1 0 0,0-1 0,0 1 0,-1 0 0,1-1 0,0 1 0,-1-1 0,1 1 0,0-1 0,-1 0 0,1 1 0,0-1 0,-1 1 0,1-1 0,-1 0 0,0 1 0,1-1 0,-1 0 0,1 0 0,-1 1 0,1-2 0,1-7 0,1-1 0,-1 1 0,0 0 0,-1 0 0,0-1 0,0 1 0,-1-1 0,-1-11 0,-3-22-125,-1 1-1,-2 0 0,-20-66 1,-55-117-685,32 112-337,6 22-4585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5:29.4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0 24575,'0'0'0,"0"0"0,0 0 0,-2 4 0,-1 11 0,1 14 0,1 22 0,6 36 0,8 31 0,7 19 0,7 10-1294,4 5 1294,-2-12 0,-6-30-6897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5:29.8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1 156 24575,'5'3'0,"0"0"0,0 0 0,-1 0 0,1 1 0,-1 0 0,0 0 0,0 0 0,4 5 0,1 1 0,26 30 0,-2 1 0,51 81 0,-69-95 0,0 0 0,-2 1 0,-1 1 0,-2 0 0,0 0 0,6 40 0,-13-49 0,-1-1 0,0 32 0,-2-44 0,-1 0 0,1 0 0,-1-1 0,-1 1 0,1-1 0,-1 1 0,0-1 0,-1 0 0,0 1 0,-6 10 0,9-17 0,-1 1 0,1 0 0,0 0 0,-1-1 0,1 1 0,-1-1 0,0 1 0,1 0 0,-1-1 0,1 1 0,-1-1 0,0 1 0,1-1 0,-1 0 0,0 1 0,0-1 0,1 0 0,-1 1 0,0-1 0,0 0 0,0 0 0,1 0 0,-2 1 0,1-2 0,1 1 0,0 0 0,-1 0 0,1 0 0,0 0 0,0-1 0,-1 1 0,1 0 0,0 0 0,0 0 0,0-1 0,-1 1 0,1 0 0,0 0 0,0-1 0,0 1 0,0 0 0,0-1 0,-1 1 0,1 0 0,0-1 0,0 1 0,0-1 0,1-14 0,5-5 0,1 0 0,1 0 0,13-24 0,-15 32 0,21-42-102,1 1 0,4 2 0,1 1 0,3 2 0,69-74 0,-57 77 82,1 2-1,2 3 1,2 1 0,1 3-1,93-45 1,-137 76 20,1 0 0,-1 1 0,1 1 0,0-1 0,21-2 0,-27 6 0,1 0 0,-1 0 0,0 0 0,1 0 0,-1 1 0,1 0 0,-1 0 0,0 1 0,1-1 0,-1 1 0,0 0 0,0 1 0,0-1 0,4 4 0,0 0 57,0 1-1,-1 0 1,0 1 0,0 0-1,-1 0 1,0 1 0,7 11 0,36 69 243,-48-84-320,118 251-1345,-86-190-5461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20.0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300 807 24575,'-1'0'0,"0"1"0,1-1 0,-1 0 0,0 1 0,0-1 0,1 1 0,-1-1 0,0 1 0,1-1 0,-1 1 0,0 0 0,1-1 0,-1 1 0,1 0 0,-1-1 0,0 3 0,-1 0 0,-27 30 0,-43 39 0,72-72 0,-3 3 0,0 0 0,0 0 0,0 0 0,0 0 0,1 0 0,-1 0 0,1 1 0,0-1 0,0 1 0,0 0 0,1 0 0,-3 5 0,4-9 0,0 1 0,0-1 0,0 1 0,0-1 0,0 0 0,0 1 0,0-1 0,0 1 0,0-1 0,0 0 0,0 1 0,0-1 0,0 1 0,1-1 0,-1 0 0,0 1 0,0-1 0,0 0 0,0 1 0,1-1 0,-1 0 0,0 1 0,0-1 0,1 0 0,-1 0 0,0 1 0,1-1 0,-1 0 0,0 0 0,1 1 0,-1-1 0,0 0 0,1 0 0,-1 0 0,0 0 0,1 0 0,-1 1 0,1-1 0,-1 0 0,0 0 0,1 0 0,-1 0 0,1 0 0,-1 0 0,0 0 0,1 0 0,-1-1 0,1 1 0,-1 0 0,0 0 0,1 0 0,0-1 0,1 1 0,0-1 0,0 0 0,0 0 0,0 1 0,0-2 0,0 1 0,0 0 0,4-3 0,-1-2 0,1 0 0,-1-1 0,-1 1 0,1-1 0,-1 0 0,6-14 0,15-49 0,-23 63 0,9-35 0,-1 0 0,-2-1 0,-2 0 0,-1-1 0,-3 1 0,-2-1 0,-1 0 0,-3 1 0,-1 0 0,-2 0 0,-17-55 0,16 72 0,-2-1 0,-25-47 0,27 59 0,0 1 0,-2 1 0,0 0 0,0 0 0,-1 1 0,-16-14 0,22 22 0,-1-1 0,1 1 0,-1 0 0,0 1 0,-8-4 0,12 6 0,0 0 0,1 1 0,-1-1 0,0 1 0,0-1 0,0 1 0,0 0 0,0-1 0,0 1 0,0 0 0,0 0 0,0 1 0,0-1 0,0 0 0,0 1 0,0-1 0,0 1 0,1 0 0,-1-1 0,0 1 0,0 0 0,-2 2 0,2-2 0,0 1 0,0 0 0,0 1 0,0-1 0,0 0 0,1 1 0,-1-1 0,1 0 0,-1 1 0,1 0 0,-2 4 0,1 0 0,0 0 0,1 0 0,0 0 0,-1 7 0,2 6 0,1 0 0,1 0 0,0-1 0,1 1 0,12 36 0,13 32-195,4-1 1,64 123-1,108 153-1368,-162-291-4481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5:30.1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24575,'0'0'0,"1"0"0,13 2 0,13 2 0,2 1-8191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5:35.8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1 453 24575,'0'0'0,"0"0"0,0 0 0,2 5 0,36 89 0,-3-6 0,-16-45 0,2-1 0,48 70 0,-54-92 0,0-1 0,1-1 0,1 0 0,0-1 0,2-1 0,0-1 0,27 18 0,-34-27 0,0 0-1,1 0 0,-1-1 1,1 0-1,0-1 0,0-1 0,26 4 1,-22-6 2,-1 0 0,1-1 1,0-1-1,0-1 0,29-6 0,-19 0-14,0-1-1,-1-1 1,0-1-1,-1-1 0,-1-1 1,0-1-1,33-27 0,-31 20-15,-1-1-1,-1-1 0,-1-2 0,-1 0 0,-2-1 0,0-1 0,-2-1 0,-1-1 0,-1-1 0,-2 0 0,0 0 0,-3-2 0,0 1 0,-2-1 0,8-53 0,-15 66 29,0 0 0,-1 0 0,0 0 0,-2 0 0,-4-32 0,2 40 0,0-1 0,0 1 0,-1-1 0,0 1 0,-1 0 0,0 1 0,-1-1 0,0 1 0,-1 0 0,-9-10 0,5 8 0,-1 0 0,-1 1 0,0 0 0,0 2 0,-1-1 0,0 1 0,-1 1 0,0 1 0,0 0 0,-1 1 0,-29-8 0,14 8 0,1 0 0,-1 2 0,1 1 0,-1 1 0,-47 5 0,49-1 14,-1 2 0,1 2 0,-1 0 0,1 2-1,1 2 1,0 0 0,-44 23 0,51-21-152,1 0-1,0 2 1,1 0 0,0 1-1,2 1 1,-1 1-1,2 0 1,0 1 0,-26 40-1,11-1-6223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5:36.2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0 24575,'0'0'0,"0"6"0,-1 11 0,-6 22 0,-4 20 0,-1-1-8191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02.3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61 24575,'1'3'0,"8"50"11,3 0-1,2-1 0,38 93 0,-18-72-401,82 131 1,15-5 228,70 108 176,-168-252-14,-5-8 0,53 69 0,-78-112 2,0-1 1,0 1 0,0-1-1,0 0 1,1 0 0,5 3-1,-8-5 23,0-1 0,0 1 0,1-1 0,-1 1 0,0-1 0,0 0 0,0 1-1,0-1 1,1 0 0,-1 0 0,0 0 0,0 0 0,0 0 0,1 0 0,-1-1 0,0 1-1,0 0 1,0-1 0,0 1 0,1 0 0,-1-1 0,0 1 0,0-1 0,0 0 0,0 1-1,0-1 1,0 0 0,1-1 0,5-6-4,0 0 0,-1-1 1,0 0-1,0 0 0,-1 0 0,8-19 0,10-28-28,23-81 0,5-63-625,49-358 503,-95 526 31,17-117 317,-13 103-898,16-52 1,-13 66-5502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03.0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82 24575,'1'13'0,"7"30"0,22 67 0,-19-73 0,10 35 0,4-1 0,2-2 0,63 114 0,-86-176 0,-2-4 0,0 0 0,0 0 0,0 0 0,1 6 0,-9-44 0,2-1 0,1 1 0,1-1 0,2 0 0,2 0 0,8-48 0,-3 45 0,2 0 0,2 1 0,1 0 0,2 1 0,29-55 0,-32 72 0,25-36 0,-32 52 0,-1-1 0,1 1 0,-1 0 0,1 0 0,0 1 0,1-1 0,-1 1 0,0 0 0,1 0 0,0 0 0,0 1 0,0 0 0,9-3 0,-12 4 0,0 1 0,0 0 0,0-1 0,0 1 0,0 0 0,0 0 0,0 1 0,0-1 0,0 0 0,0 1 0,0-1 0,0 1 0,0 0 0,-1-1 0,5 3 0,-4-1 0,1 0 0,-1 0 0,0 0 0,0 0 0,0 0 0,0 0 0,0 1 0,0-1 0,2 5 0,0 1 0,-1 0 0,0 0 0,0 1 0,-1-1 0,0 1 0,1 12 0,-2-6 0,0 1 0,-1-1 0,-1 0 0,-1 1 0,0-1 0,-1 0 0,0 0 0,-2 0 0,1 0 0,-2-1 0,0 0 0,-1 0 0,0 0 0,-1-1 0,0 0 0,-1-1 0,-1 0 0,0 0 0,0-1 0,-23 19 0,14-15 0,0-1 0,0-1 0,-2-1 0,1-1 0,-2 0 0,1-2 0,-1 0 0,-24 5 0,46-14 0,0 0 0,0 0 0,0 0 0,0 0 0,0 0 0,0 0 0,0 0 0,0 0 0,0 0 0,0 0 0,0 0 0,0 0 0,0 0 0,0 0 0,0 0 0,0 0 0,0 0 0,0 0 0,0 0 0,0 0 0,0 0 0,0 0 0,1 0 0,-1 0 0,0 0 0,0 0 0,0 0 0,0 0 0,0 1 0,0-1 0,0 0 0,0 0 0,0 0 0,0 0 0,0 0 0,0 0 0,0 0 0,0 0 0,0 0 0,0 0 0,0 0 0,0 0 0,0 0 0,0 0 0,0 0 0,0 0 0,0 0 0,0 0 0,0 0 0,0 0 0,0 0 0,0 0 0,-1 0 0,1 0 0,0 0 0,0 0 0,0 1 0,0-1 0,0 0 0,0 0 0,0 0 0,0 0 0,0 0 0,0 0 0,0 0 0,0 0 0,0 0 0,0 0 0,6 3 0,13 5 0,-12-6 0,56 25 0,-1 3 0,-2 2 0,76 54 0,65 71 0,-51-38 0,-121-97-1365,-7-7-5461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03.4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2 0,2 2 0,1 5 0,3 10 0,5 16 0,6 16 0,4 11 0,0 5 0,-1-4 0,-2-9 0,-5-11 0,-4-13-8191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03.8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24575,'0'0'0,"4"0"0,5 2 0,5 2 0,1 3 0,-1 0-8191</inkml:trace>
  <inkml:trace contextRef="#ctx0" brushRef="#br0" timeOffset="1">828 102 24575,'15'0'0,"-7"0"0,186-4 0,-149 1 0,0-3 0,57-14 0,17-12-1365,-107 29-5461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04.2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24575,'0'0'0,"0"0"0,2 2 0,8 4 0,21 5 0,31 3 0,25 1 0,21-7 0,22-9 0,60-21-2212,-2-5-3767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04.6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24575,'0'0'0,"0"1"0,0 3 0,1 0 0,-1-1 0,0 1 0,1-1 0,1 6 0,2 3 0,102 334-678,-92-303 355,117 295 72,-89-247 276,88 138 0,-76-150-124,105 119-1,-152-190 100,-2-2 0,1 0 0,-1-1 0,1 1 0,1-1 0,10 8 0,-16-12 24,0-1-1,0 0 1,0 1-1,0-1 1,-1 1 0,1-1-1,0 0 1,0 0-1,0 1 1,0-1 0,0 0-1,0 0 1,0 0-1,0 0 1,0 0 0,0 0-1,-1 0 1,1 0-1,0-1 1,0 1 0,0 0-1,0-1 1,0 1-1,0 0 1,-1-1 0,1 1-1,0-1 1,0 1-1,0-1 1,-1 1 0,1-1-1,0 0 1,-1 1-1,1-1 1,-1 0 0,1 0-1,-1 0 1,1 1-1,-1-1 1,1 0 0,0-1-1,3-10 26,0 1-1,0-1 1,-1 0 0,-1 1-1,0-1 1,1-16-1,-2 15-13,18-323-186,-13 167-807,15-129 782,-12 225-318,2 0 0,24-74 0,-15 84-4895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05.2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24575,'0'13'0,"0"34"0,5 230 0,0-211 0,2 0 0,19 74 0,-23-126 0,0-1 0,2 1 0,-1-1 0,2 0 0,12 22 0,-18-35 0,0 0 0,0 0 0,0 0 0,0 0 0,0-1 0,0 1 0,0 0 0,0 0 0,0 0 0,0 0 0,0-1 0,0 1 0,0 0 0,0 0 0,0 0 0,1 0 0,-1 0 0,0-1 0,0 1 0,0 0 0,0 0 0,0 0 0,0 0 0,0 0 0,1 0 0,-1-1 0,0 1 0,0 0 0,0 0 0,0 0 0,0 0 0,1 0 0,-1 0 0,0 0 0,0 0 0,0 0 0,0 0 0,1 0 0,-1 0 0,0 0 0,0 0 0,0 0 0,0 0 0,0 0 0,1 0 0,-1 0 0,0 0 0,0 0 0,0 0 0,0 0 0,1 0 0,-1 0 0,0 0 0,0 1 0,0-1 0,0 0 0,0 0 0,1 0 0,-1 0 0,0 0 0,0 0 0,0 0 0,0 1 0,0-1 0,0 0 0,0 0 0,0 0 0,0 1 0,3-20 0,-2 15 0,7-65 0,22-148 0,15 3 0,-43 207 0,4-15 0,17-41 0,-21 58 0,1 0 0,-1 1 0,1-1 0,0 1 0,0-1 0,0 1 0,1 0 0,-1 0 0,1 0 0,0 1 0,0-1 0,1 1 0,8-6 0,-9 8 0,-1 0 0,1 0 0,-1 0 0,1 1 0,-1-1 0,1 1 0,0 0 0,-1 0 0,1 0 0,0 1 0,-1-1 0,1 1 0,-1 0 0,1 0 0,-1 0 0,1 0 0,-1 0 0,0 1 0,1 0 0,-1 0 0,0 0 0,0 0 0,0 0 0,0 0 0,-1 1 0,1-1 0,-1 1 0,1 0 0,-1 0 0,0 0 0,0 0 0,0 0 0,-1 0 0,1 1 0,-1-1 0,0 1 0,2 6 0,-3-3 0,1 0 0,-1 0 0,-1 0 0,1 0 0,-1 0 0,-1 0 0,1 0 0,-1 0 0,0 0 0,-1-1 0,0 1 0,-6 11 0,0-4 0,0 0 0,0-1 0,-1 0 0,-18 17 0,9-13 0,-1-1 0,-1 0 0,-33 17 0,52-32 0,0 1 0,0-1 0,0 0 0,0 1 0,0-1 0,0 1 0,0 0 0,1-1 0,-1 1 0,0 0 0,-1 3 0,3-4 0,0 0 0,-1 1 0,1-1 0,0 0 0,0 1 0,0-1 0,0 1 0,0-1 0,0 0 0,1 1 0,-1-1 0,0 0 0,1 1 0,-1-1 0,0 0 0,1 1 0,0-1 0,-1 0 0,1 0 0,0 0 0,1 3 0,6 7 0,1 0 0,0-1 0,15 14 0,35 26 0,-48-41 0,113 83 0,22 17 0,-119-86 0,-2 0 0,-1 1 0,28 37 0,-7 4-1365,-10-8-5461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37.1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5 24575,'0'0'0,"0"0"0,0 0 0,-2 0 0,0-2 0,0-1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20.4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24575,'0'0'0,"7"0"0,-5 1 0,-1-1 0,1 1 0,0 0 0,0-1 0,-1 1 0,1 0 0,0 0 0,-1 0 0,1 1 0,-1-1 0,0 0 0,1 1 0,-1-1 0,0 0 0,2 4 0,2 2 0,8 17 0,-9-17 0,3 8 0,0-1 0,0 1 0,-2 0 0,1 1 0,-2-1 0,3 22 0,-5-24 0,1 15 0,7 28 0,-7-47 0,0 1 0,0-1 0,1 0 0,0 0 0,0 0 0,10 13 0,-2-7-273,0-1 0,1-1 0,0 0 0,22 16 0,13 6-6553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05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24575,'0'0'0,"1"4"0,233 690 0,-230-684 0,6 11 0,-10-21 0,0 0 0,0 0 0,0 0 0,0 0 0,0 0 0,0 0 0,0 0 0,1 0 0,-1 0 0,0 0 0,0 0 0,0 0 0,0 0 0,0 0 0,0 0 0,0 0 0,0 0 0,0 0 0,0 0 0,0 0 0,0 0 0,1 0 0,-1 0 0,0 0 0,0 0 0,0 0 0,0-1 0,0 1 0,0 0 0,0 0 0,0 0 0,0 0 0,0 0 0,0 0 0,0 0 0,0 0 0,0 0 0,0 0 0,0 0 0,0 0 0,0 0 0,0 0 0,0 0 0,0-1 0,0 1 0,0 0 0,1 0 0,-1 0 0,0 0 0,-1 0 0,1 0 0,0 0 0,0 0 0,0 0 0,0 0 0,0 0 0,0 0 0,0-1 0,0 1 0,0 0 0,0 0 0,0 0 0,0 0 0,0 0 0,0 0 0,0-8 0,0-23 0,2-134 0,0 137 0,2 0 0,0 0 0,16-49 0,-17 67 0,1 0 0,0 1 0,1-1 0,0 1 0,0 0 0,1 0 0,10-11 0,-14 17 0,1 1 0,-1-1 0,1 1 0,0-1 0,0 1 0,0 0 0,0 0 0,0 0 0,1 0 0,-1 1 0,0 0 0,1-1 0,-1 1 0,1 0 0,-1 1 0,1-1 0,0 0 0,-1 1 0,1 0 0,0 0 0,-1 0 0,1 1 0,0-1 0,5 2 0,0 1 0,1 1 0,-1 0 0,-1 0 0,1 1 0,-1 0 0,0 1 0,0 0 0,13 12 0,-5-2 0,-1 0 0,23 35 0,-37-49 0,20 31 0,-19-30 0,-1 0 0,1 0 0,-1 0 0,0 1 0,0-1 0,0 0 0,0 0 0,0 7 0,-1-10 0,0 0 0,0 0 0,0 0 0,0 0 0,0 0 0,0 0 0,0 1 0,0-1 0,0 0 0,0 0 0,0 0 0,0 0 0,0 0 0,0 0 0,0 0 0,0 0 0,0 0 0,0 0 0,0 0 0,0 0 0,0 0 0,0 0 0,0 0 0,0 0 0,0 1 0,0-1 0,0 0 0,0 0 0,0 0 0,0 0 0,0 0 0,-1 0 0,1 0 0,0 0 0,0 0 0,0 0 0,0 0 0,0 0 0,0 0 0,0 0 0,0 0 0,0 0 0,0 0 0,0 0 0,0 0 0,0 0 0,0 0 0,-1 0 0,1 0 0,0 0 0,0 0 0,0 0 0,0 0 0,0 0 0,0 0 0,0 0 0,0 0 0,0 0 0,0 0 0,0 0 0,0 0 0,0 0 0,-6-6 0,-4-8 0,1-3 0,1-1 0,1 0 0,0-1 0,-4-18 0,4 2 0,-6-48 0,12 70 0,0 1 0,1-1 0,0 1 0,3-17 0,-2 25 0,-1 0 0,1 0 0,1 1 0,-1-1 0,0 0 0,1 0 0,0 1 0,0-1 0,0 1 0,0-1 0,0 1 0,1 0 0,0 0 0,-1 0 0,1 0 0,0 0 0,4-2 0,-1 2 0,-1 0 0,1 1 0,-1-1 0,1 1 0,0 1 0,0-1 0,0 1 0,0 0 0,0 0 0,0 1 0,0 0 0,0 0 0,0 0 0,0 1 0,12 2 0,-4 0 0,0 1 0,0 1 0,-1 0 0,1 1 0,20 12 0,-14-5 0,0 1 0,-1 1 0,-1 0 0,0 1 0,-1 1 0,18 23 0,-16-15 0,-2 0 0,-1 1 0,0 0 0,16 44 0,0 6-1365,-27-65-5461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06.5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701 251 24575,'0'-2'0,"-1"0"0,1 0 0,-1 1 0,1-1 0,-1 1 0,0-1 0,0 0 0,0 1 0,0-1 0,0 1 0,0 0 0,-2-2 0,-1-2 0,-12-16 0,-36-45 0,41 55 0,1 0 0,-1 1 0,-20-15 0,12 14 0,0 0 0,0 2 0,-1 0 0,0 1 0,0 1 0,-1 0 0,0 2 0,0 1 0,-1 0 0,1 2 0,-1 0 0,1 1 0,-1 2 0,-33 4 0,42-3 0,1 1 0,-1 1 0,1 0 0,0 0 0,1 1 0,-1 1 0,1 0 0,0 0 0,-19 16 0,24-17 0,-1 1 0,1 0 0,0 1 0,1-1 0,-1 1 0,1 0 0,1 0 0,-1 1 0,1 0 0,1-1 0,-1 1 0,1 1 0,1-1 0,-1 0 0,0 12 0,2-16 0,1 0 0,-1 0 0,1 1 0,1-1 0,-1 0 0,1 1 0,-1-1 0,1 0 0,0 0 0,1 0 0,-1 0 0,4 7 0,-4-9 0,1 1 0,-1-1 0,1 0 0,0 0 0,0 0 0,-1 0 0,1-1 0,0 1 0,1-1 0,-1 1 0,0-1 0,0 1 0,1-1 0,-1 0 0,0 0 0,1 0 0,-1-1 0,1 1 0,-1 0 0,1-1 0,5 1 0,2-2 0,1 0 0,-1-1 0,0 0 0,0 0 0,0-1 0,0 0 0,15-8 0,-9 5 0,27-8 0,-33 12 0,0 1 0,0 0 0,0 1 0,0 0 0,0 0 0,0 1 0,0 0 0,19 6 0,4 3 0,41 18 0,-21-7 0,151 39-1365,-148-48-5461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06.9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24575,'7'9'0,"46"58"0,55 70 0,61 82-608,18-15 0,-39-74 608,-112-102 0,0-2 0,53 28 0,-82-50-146,0-1 1,0 0 0,0 0-1,0 0 1,0-1 0,0 0-1,16 1 1,-3-4-5667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07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193 0 24575,'0'0'0,"-3"4"0,-1 8 0,1 0 0,-1 0 0,-1 17 0,-1 1 0,-121 430 0,94-336 120,30-107-417,1 1 0,0 0 0,1 0 0,3 35 0,6-10-6529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07.7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24575,'0'0'0,"0"3"0,2 4 0,0 0-8191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08.7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24575,'5'5'0,"17"18"0,-1-3 0,-1 0 0,-2 2 0,19 27 0,-27-34 0,-1 0 0,0 1 0,-2 1 0,1-1 0,-2 1 0,0 0 0,-2 1 0,1 0 0,-2-1 0,0 1 0,0 24 0,-4-39-68,1-1 0,0 0-1,0 0 1,1 1 0,-1-1 0,0 0-1,1 0 1,-1 0 0,1 0 0,0 0-1,0 1 1,0-1 0,0 0 0,0-1-1,0 1 1,0 0 0,1 0-1,-1 0 1,3 2 0,10 7-6758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09.1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0 24575,'0'0'0,"-2"0"0,-1 4 0,1 9 0,3 23 0,9 20 0,1 1-8191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5:36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1 205 24575,'5'5'0,"1"4"0,8 17 0,-1-2 0,173 285-1214,-91-157 870,-83-132 344,200 316 0,-140-233 0,96 108 0,-121-158-18,102 88 0,-139-133 18,15 10 0,-22-17 0,-1 1 0,1-1 0,0 0 0,0 1 0,0-1 0,0 0 0,0-1 0,0 1 0,0-1 0,5 1 0,-7-1 0,1 0 0,-1 0 0,1-1 0,-1 1 0,1 0 0,-1-1 0,0 1 0,1-1 0,-1 1 0,0-1 0,1 0 0,-1 0 0,0 1 0,0-1 0,0 0 0,0 0 0,0 0 0,0 0 0,0-1 0,0 1 0,0 0 0,1-2 0,1-4 65,0 1 0,0-1 0,2-11 0,4-15 376,-3 1 1,5-50-1,-5-71-677,-5 123 158,-2-384-1454,4-119 1564,-1 476-487,3 0-1,18-85 0,-12 100-4544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5:37.5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165 0 24575,'-2'4'0,"-1"8"0,0 0 0,-1 23 0,0-5 0,-32 177 0,-13 96 0,41-220 0,2 99 0,7-170 0,0-24 0,2-42 0,11-54 0,17-54 0,-16 84 0,-12 63 0,13-69 0,33-102 0,-46 179 0,-1 0 0,1 0 0,0 0 0,0 0 0,1 1 0,6-9 0,-10 15 0,0-1 0,1 0 0,-1 1 0,1-1 0,0 0 0,-1 1 0,1-1 0,-1 1 0,1-1 0,0 1 0,-1-1 0,1 1 0,0 0 0,0-1 0,-1 1 0,1 0 0,0 0 0,0-1 0,0 1 0,-1 0 0,3 0 0,-3 0 0,1 0 0,-1 1 0,1-1 0,0 0 0,-1 1 0,1-1 0,-1 1 0,1-1 0,-1 0 0,1 1 0,-1-1 0,1 1 0,-1 0 0,0-1 0,1 1 0,-1-1 0,0 1 0,1-1 0,-1 1 0,0 0 0,2 3 0,-1 1 0,0-1 0,0 0 0,-1 0 0,1 0 0,-1 1 0,0 4 0,-1 0 0,0 1 0,-1 0 0,0-1 0,-1 0 0,0 1 0,0-1 0,-6 10 0,1-5 0,0 0 0,-1-1 0,-19 23 0,1-8 0,-1-2 0,-55 42 0,78-65 0,2-1 0,1 0 0,-1 0 0,0 0 0,-3 6 0,5-8 0,1 0 0,-1 1 0,1 0 0,0-1 0,-1 1 0,1-1 0,0 1 0,0-1 0,-1 1 0,1 0 0,0-1 0,0 1 0,0-1 0,0 1 0,0 0 0,0-1 0,0 1 0,0 0 0,0-1 0,0 1 0,0-1 0,0 1 0,1 0 0,-1-1 0,0 1 0,0-1 0,1 1 0,-1-1 0,0 1 0,1 0 0,-1-1 0,1 1 0,3 3 0,1 1 0,0-1 0,0 0 0,1-1 0,9 6 0,-2-1 0,247 179 0,-89-58 0,-89-73-1365,-14-11-5461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5:37.8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7 0,3 19 0,6 21 0,5 18 0,3 11 0,3 6 0,0-1 0,-1-9 0,-2-15 0,-5-15 0,-3-15 0,-4-11 0,-2-9-8191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20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2 0,3 5 0,8 4 0,5 5 0,0-1-8191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5:38.1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0,2 0 0,5 0 0,10 2 0,8 2 0,0 1-8191</inkml:trace>
  <inkml:trace contextRef="#ctx0" brushRef="#br0" timeOffset="1">1299 368 24575,'0'0'0,"0"0"0,0 0 0,2-2 0,8-2 0,18-1 0,21 1 0,19-1 0,14-2 0,4 1 0,-9 1 0,-17 1-8191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5:38.5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74 24575,'0'0'0,"6"0"0,15 0 0,27-2 0,37-1 0,37-1 0,32 0 0,28-6-2052,9-6 2052,-18-2 0,-38 1-6139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5:38.8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24575,'4'9'0,"33"57"0,-22-42 0,43 73 0,124 236-1562,-11-17 1210,24-17-44,-132-219 307,-48-62 91,1-2 0,22 19-1,-34-32 3,-1-1 0,0 0-1,1 1 1,-1-1 0,1 0-1,7 2 1,-10-3 50,0-1 0,0 0 0,0 0 0,0 0 0,1 1 0,-1-1 0,0 0-1,0-1 1,0 1 0,0 0 0,1 0 0,-1 0 0,0-1 0,0 1 0,0 0 0,0-1 0,0 1 0,0-1-1,0 0 1,0 1 0,0-1 0,0 0 0,0 1 0,0-1 0,0 0 0,0 0 0,0-1 0,2-2 5,0 1 0,-1-1 1,0 0-1,0-1 1,0 1-1,0 0 0,1-6 1,6-37 190,-8 41-209,16-180 66,-16-4-542,-1 110-51,3-149 394,14 2-1202,-7 161-4605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5:39.2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0 349 24575,'3'4'0,"85"130"0,-56-81 0,181 326 0,-236-433 0,-1-6 0,3-1 0,3-1 0,-13-80 0,25 101 0,1 1 0,3-1 0,1 0 0,2 0 0,1 0 0,11-51 0,-8 70 0,0 0 0,13-30 0,-14 43 0,0-1 0,1 2 0,0-1 0,0 0 0,1 1 0,0 0 0,13-12 0,-16 17 0,-1 1 0,1 0 0,0-1 0,1 1 0,-1 0 0,0 0 0,1 1 0,-1-1 0,0 1 0,1-1 0,0 1 0,-1 0 0,1 1 0,0-1 0,5 0 0,-4 2 0,-1-1 0,1 1 0,-1-1 0,0 1 0,1 0 0,-1 1 0,0-1 0,0 1 0,0 0 0,0 0 0,7 5 0,-5-2 0,1 0 0,0 1 0,-1 0 0,0 0 0,-1 1 0,1 0 0,-1 0 0,-1 0 0,1 0 0,-1 1 0,-1 0 0,1-1 0,2 11 0,-4-10 0,0 0 0,-1 0 0,0 0 0,-1 0 0,1 0 0,-2 0 0,1 0 0,-1 0 0,-3 16 0,0-12 0,0-1 0,0 0 0,-1 0 0,0 0 0,-1-1 0,-7 11 0,-6 4 0,-1-2 0,-1 0 0,-1-1 0,-33 25 0,-24 12 0,16-11 0,59-46 0,1 1 0,0 0 0,-1 0 0,1 0 0,0 0 0,1 0 0,-1 1 0,-2 3 0,5-5 0,-1-1 0,1 1 0,-1 0 0,1-1 0,0 1 0,-1-1 0,1 1 0,0 0 0,0-1 0,0 1 0,0 0 0,0-1 0,1 1 0,-1 0 0,1-1 0,-1 1 0,1-1 0,-1 1 0,1-1 0,0 1 0,-1-1 0,1 1 0,2 1 0,4 7 0,1 0 0,0-1 0,1 0 0,12 10 0,43 29 0,-55-42 0,48 32-273,1-2 0,2-3 0,2-3 0,96 34 0,-89-42-6553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5:39.9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24575,'0'0'0,"0"1"0,0 553 0,2-588 0,1-1 0,1 1 0,2-1 0,2 1 0,15-42 0,-18 59 0,2 0 0,0 1 0,2 0 0,-1 0 0,18-22 0,-20 30 0,0 1 0,1-1 0,-1 1 0,2 1 0,-1 0 0,1 0 0,0 0 0,0 1 0,0 0 0,1 0 0,16-5 0,-20 8 0,-1 1 0,1 0 0,0 0 0,-1 0 0,1 1 0,0 0 0,-1 0 0,1 0 0,0 0 0,0 1 0,-1 0 0,8 2 0,-6-1 0,0 1 0,0 0 0,0 0 0,0 0 0,-1 0 0,0 1 0,1 0 0,5 6 0,0 2 0,0 1 0,0 1 0,-2 0 0,1 0 0,-2 0 0,9 19 0,18 49 0,-29-66 0,0 0 0,-2 0 0,4 22 0,-9-59 0,1 0 0,4-38 0,-2 40 0,1-11 0,13-52 0,-13 72 0,0-1 0,1 0 0,0 1 0,1-1 0,0 1 0,1 1 0,0-1 0,8-8 0,-11 14 0,1 0 0,0 0 0,0 1 0,0-1 0,0 1 0,1 1 0,-1-1 0,1 0 0,0 1 0,0 0 0,0 0 0,0 1 0,0-1 0,0 1 0,0 0 0,0 0 0,1 1 0,-1-1 0,0 1 0,1 1 0,-1-1 0,6 2 0,1 0 0,0 1 0,0 1 0,0-1 0,-1 2 0,0 0 0,0 0 0,0 1 0,15 12 0,-1 1 15,0 2 0,-2 1 0,0 1 0,-1 1 0,-2 1 0,-1 0 0,19 32 0,-17-20-263,-2 0 1,-1 1-1,-2 1 1,-2 1-1,10 41 1,-21-66-6579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5:40.3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3 0,4 14 0,7 20 0,5 21 0,2 16 0,2 11 0,-1 7 0,-1 0 0,-3-8 0,-3-16 0,-4-19 0,-1-18 0,2-18 0,1-11 0,-1-8-8191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5:40.7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1 107 24575,'2'10'0,"27"66"0,2 8 0,-16-29 0,-2 0 0,-3 0 0,4 91 0,-13-136 0,-2-9 0,1-2 0,-3-16 0,-14-353 0,17 360 0,3-72 0,-1 71 0,-1 1 0,1-1 0,1 1 0,0 0 0,6-15 0,-7 22 0,-1 0 0,0 1 0,1-1 0,-1 1 0,1-1 0,0 1 0,0 0 0,0 0 0,0 0 0,0 0 0,1 0 0,-1 0 0,0 1 0,1-1 0,-1 1 0,6-3 0,-5 3 0,1 0 0,-1 1 0,1-1 0,-1 1 0,1 0 0,-1 0 0,1 0 0,-1 0 0,1 1 0,-1-1 0,1 1 0,-1 0 0,0 0 0,4 2 0,7 3 0,-1 0 0,0 1 0,0 1 0,-1 0 0,16 14 0,53 55 0,-49-41 40,-1 0 0,28 47 0,39 86-1525,-84-141-5341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5:41.1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1357 1140 24575,'0'0'0,"1"0"0,6 4 0,8 11 0,7 13 0,7 15 0,1 8 0,-3 2 0,-3-6 0,-6-10 0,-7-12 0,-4-13 0</inkml:trace>
  <inkml:trace contextRef="#ctx0" brushRef="#br0" timeOffset="1">1 1 24575,'0'0'0,"0"0"0,0 0 0,6 5 0,13 9 0,11 3 0,0-2-8191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14.8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249 25 24575,'-33'0'0,"33"17"0,0-15 0,-1 1 0,0-1 0,0 0 0,0 0 0,0 0 0,0 0 0,0 0 0,-1 0 0,1 0 0,-1 0 0,1 0 0,-1-1 0,0 1 0,0-1 0,0 1 0,0-1 0,0 0 0,0 0 0,0 0 0,-4 2 0,-2 0 0,-1 1 0,0-2 0,-17 4 0,18-5 0,0 0 0,0 0 0,-1-1 0,1 0 0,0-1 0,0 1 0,0-2 0,0 1 0,0-1 0,0 0 0,-11-6 0,17 8 0,1-1 0,-1 0 0,1 0 0,-1 0 0,1 1 0,0-2 0,-1 1 0,1 0 0,0 0 0,0 0 0,0 0 0,0-1 0,-1-1 0,1 2 0,1 0 0,0 0 0,0 0 0,0 0 0,-1 1 0,1-1 0,0 0 0,0 0 0,0 0 0,0 0 0,1 0 0,-1 0 0,0 0 0,0 0 0,0 0 0,1 1 0,-1-1 0,1 0 0,-1 0 0,0 0 0,1 1 0,-1-1 0,1 0 0,0 0 0,0 0 0,3-3-170,1 0-1,0 0 0,-1 1 1,1-1-1,0 1 0,0 0 1,10-3-1,14-5-6655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5:25.7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0,4 0 0,5 0 0,0 0-8191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21.2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202 146 24575,'0'0'0,"0"0"0,0 0 0,0 1 0,6 5 0,-1 0 0,1 1 0,-2 0 0,1 0 0,-1 1 0,0-1 0,3 10 0,-1-5 0,29 66-30,-4 2 0,-4 1 0,19 88 0,10 146-359,-14 2 180,-19-97-1037,-17-140-4981</inkml:trace>
  <inkml:trace contextRef="#ctx0" brushRef="#br0" timeOffset="1">0 626 24575,'0'-4'0,"1"-12"0,0 0 0,1-1 0,1 1 0,10-31 0,-3 19 0,24-49 0,-7 30 0,3 1 0,1 1 0,2 2 0,46-46 0,-63 72 0,1 1 0,0 1 0,27-19 0,-33 27 0,0 1 0,1 0 0,0 0 0,0 1 0,0 0 0,1 1 0,18-3 0,-10 4 0,-1 1 0,1 1 0,0 1 0,0 1 0,0 1 0,0 0 0,-1 2 0,1 0 0,-1 1 0,0 2 0,0 0 0,-1 1 0,0 0 0,0 2 0,-1 0 0,0 2 0,31 25 0,20 31-1365,-10-1-5461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5:26.4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 0 24575,'-14'0'0,"-80"0"0,113 0-118,113 4-1129,-111-1-5579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6:36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24575,'0'0'0,"0"6"0,0 0 0,0-1 0,1 0 0,-1 0 0,1 0 0,2 9 0,-2-12 0,0 1 0,1 0 0,-1-1 0,1 1 0,-1-1 0,1 1 0,0-1 0,0 0 0,0 0 0,0 0 0,4 3 0,5 2 0,-1 0 0,1-1 0,0 0 0,1-1 0,-1 0 0,24 5 0,75 10 0,155 2 0,-173-16 0,-4 2 120,-73-6-491,0 1-1,0 1 1,23 8 0,-18-3-6455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6:36.6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0 234 24575,'0'0'0,"0"0"0,4 0 0,7 2 0,17 0 0,24-1 0,21-3 0,11-6 0,7-6 0,3-7 0,2-5 0,-1-7 0,-4-2 0,-4-2 0,-11 2 0,-18 7-8191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6:37.1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0 262 24575,'1'9'0,"0"0"0,0-1 0,1 1 0,3 12 0,-3-12 0,20 68 0,36 82 0,44 72 0,-75-171 0,1 1 0,48 104 0,-55-126 0,2 0 0,27 35 0,-43-64 0,1-1 0,0 0 0,1 0 0,15 12 0,-21-19 0,0 1 0,1-1 0,-1 0 0,1-1 0,0 1 0,-1-1 0,8 3 0,-9-4 0,1 0 0,-1 0 0,1 1 0,-1-1 0,0 0 0,1-1 0,-1 1 0,0 0 0,1-1 0,-1 0 0,0 1 0,1-1 0,-1 0 0,2-1 0,1-1 0,-1 0 0,0 0 0,0-1 0,0 1 0,0-1 0,-1 0 0,1 0 0,-1 0 0,0 0 0,0 0 0,-1-1 0,1 0 0,1-5 0,3-8 0,-1-1 0,5-25 0,0-14-122,6-96-1,-12-63-525,-4 186 648,-2-160 0,2-95 0,1 249-406,2 0 1,12-54-1,0 34-5675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6:37.8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159 720 24575,'-7'13'0,"-36"95"0,38-94 0,1 0 0,1 1 0,0-1 0,1 1 0,0 28 0,3-33 0,-3-23 0,-17-184 0,13 112 0,1 22 0,-11-150 0,12 1 0,5 186 0,4-28 0,-3 45 0,-1 1 0,2-1 0,-1 1 0,1-1 0,1 1 0,6-13 0,-8 18 0,-1 1 0,0 0 0,1 0 0,-1 0 0,1 0 0,0 0 0,0 1 0,-1-1 0,1 0 0,0 1 0,1 0 0,-1-1 0,0 1 0,0 0 0,1 0 0,3-1 0,-3 1 0,-1 1 0,0 0 0,1 0 0,-1 0 0,0 0 0,1 0 0,-1 1 0,0-1 0,1 1 0,-1 0 0,0-1 0,0 1 0,0 0 0,0 0 0,0 0 0,0 1 0,0-1 0,3 3 0,2 2 0,-1 0 0,0 1 0,0-1 0,0 2 0,-1-1 0,0 0 0,-1 1 0,1 0 0,-2 0 0,1 1 0,3 11 0,-3-5 0,0 1 0,-1 0 0,0 0 0,-1 0 0,-1 26 0,-3-19 0,0 1 0,-2-1 0,0-1 0,-2 1 0,0-1 0,-14 30 0,7-22 0,-2 0 0,-1-2 0,-38 52 0,45-67 0,-1-2 0,0 1 0,0-2 0,-1 1 0,-24 17 0,35-28 0,-1 0 0,1 0 0,0 0 0,0 0 0,-1 0 0,1 0 0,0 1 0,0-1 0,-1 0 0,1 0 0,0 0 0,0 0 0,0 1 0,-1-1 0,1 0 0,0 0 0,0 1 0,0-1 0,0 0 0,0 0 0,0 1 0,-1-1 0,1 0 0,0 0 0,0 1 0,0-1 0,0 0 0,0 0 0,0 1 0,6 6 0,-1-3 0,39 34 0,55 38 0,-59-47 0,166 119 120,9-18-1605,-156-102-5341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6:38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4 0,4 13 0,7 16 0,3 14 0,2 7 0,0 0 0,-4-7 0,-3-10 0,-3-12 0,-5-9 0,-4-12 0,-5-17 0,-2-13 0,1-2-8191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6:38.7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1 0,0 4 0,4 4 0,12 2 0,12 1 0,0 0-8191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6:39.1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532 618 24575,'-17'-6'0,"5"0"0,-2 2 0,1 0 0,-1 0 0,1 1 0,-25-2 0,-73 3 0,77 2 0,11 0 0,-78 4 0,91-3 0,0 1 0,-1 0 0,1 1 0,0 0 0,0 0 0,1 1 0,-15 8 0,20-10 0,0 1 0,1 0 0,-1 0 0,1 0 0,0 1 0,0-1 0,0 1 0,0 0 0,1-1 0,-1 1 0,-2 8 0,3-9 0,1 0 0,0-1 0,0 1 0,1 0 0,-1 0 0,0 0 0,1 0 0,0-1 0,0 1 0,0 0 0,0 0 0,0 0 0,0 0 0,1 0 0,-1 0 0,1-1 0,0 1 0,0 0 0,3 5 0,-4-7 0,1 0 0,-1-1 0,1 1 0,0 0 0,0 0 0,-1 0 0,1 0 0,0-1 0,0 1 0,0 0 0,0-1 0,0 1 0,0 0 0,0-1 0,0 1 0,0-1 0,0 0 0,1 1 0,-1-1 0,0 0 0,0 0 0,0 0 0,0 0 0,2 0 0,-1 0 0,-1 0 0,1-1 0,-1 1 0,1-1 0,-1 1 0,0-1 0,1 0 0,-1 1 0,0-1 0,1 0 0,-1 0 0,0 0 0,0 0 0,0 0 0,0 0 0,0 0 0,0 0 0,0 0 0,1-3 0,2-3 0,-1 0 0,0-1 0,0 1 0,-1-1 0,0 1 0,2-14 0,1-49 0,-5 62 0,0-51 0,-8-77 0,-20-60 0,14 103 0,4 6 0,10 79 0,3 7 0,8 13 0,117 199-14,-91-145-98,29 51-414,85 143 423,-135-235-207,0 0 0,1-1 0,41 43 0,-36-48-5886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6:39.5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73 544 24575,'9'1'0,"-1"0"0,11 4 0,-11-3 0,1-1 0,-1 1 0,9 0 0,-6-2 0,1 0 0,-1-1 0,1 0 0,-1-1 0,1 0 0,-1-1 0,12-4 0,-19 5 0,0 1 0,0-1 0,0 0 0,0-1 0,0 1 0,0-1 0,-1 0 0,1 0 0,-1 0 0,0 0 0,0 0 0,0-1 0,0 1 0,0-1 0,-1 0 0,0 0 0,0 0 0,0 0 0,0 0 0,-1-1 0,2-3 0,-1-4 0,-1 0 0,0 1 0,-1-1 0,0 0 0,0 0 0,-2 0 0,1 1 0,-2-1 0,-6-21 0,-1 5 0,-1-1 0,-25-42 0,22 45 0,-2 0 0,-1 2 0,0 0 0,-37-37 0,49 55 0,-1 1 0,-1 0 0,1 0 0,-10-6 0,14 10 0,0 0 0,0 0 0,1 0 0,-1 1 0,0-1 0,0 0 0,0 1 0,0 0 0,0-1 0,0 1 0,0 0 0,0 0 0,0 0 0,0 0 0,0 0 0,0 1 0,1-1 0,-1 0 0,0 1 0,0 0 0,0-1 0,0 1 0,-1 1 0,0 0 0,1 0 0,-1 0 0,1 0 0,0 0 0,0 0 0,0 0 0,0 1 0,0-1 0,1 1 0,-2 3 0,-1 1 0,1 1 0,-4 13 0,4-9 0,1-1 0,0 1 0,0 0 0,1 0 0,1 0 0,0-1 0,1 1 0,0 0 0,1 0 0,0 0 0,1-1 0,0 1 0,1-1 0,0 0 0,1 0 0,0 0 0,1-1 0,0 0 0,0 0 0,11 12 0,-1-3-682,27 25-1,18 8-6143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6:39.9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146 0 24575,'-2'3'0,"-1"6"0,1 0 0,0 0 0,0-1 0,1 1 0,0 0 0,1 0 0,1 13 0,-1-13 0,2 43 3,2 0 0,19 83 0,37 98-668,-7-63 544,6 27 16,-15 1 39,-38-155-537,0 44-1,-6-38-5432</inkml:trace>
  <inkml:trace contextRef="#ctx0" brushRef="#br0" timeOffset="1">1 703 24575,'0'0'0,"0"0"0,0 0 0,0 0 0,2 0 0,6-2 0,13-2 0,21-3 0,19-2 0,16-3 0,11-3 0,6-6 0,-7 0 0,-19 3-8191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21.7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1 110 24575,'0'0'0,"0"0"0,0 0 0,3 0 0,10-1 0,12-2 0,14-1 0,20-2 0,25-3 0,21 0 0,8-2 0,-4 0 0,-9 0 0,-10-1 0,-11 1 0,-15-1 0,-19 3-8191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11.2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797 40 24575,'-1'-1'0,"0"0"0,0-1 0,0 1 0,0 0 0,0 0 0,0 0 0,-1 1 0,1-1 0,0 0 0,-1 0 0,-2 0 0,3 0 0,-9-3 0,1 0 0,-1 0 0,0 1 0,0 1 0,-17-3 0,-57 0 0,53 6 0,0 1 0,0 1 0,1 2 0,-1 1 0,-51 17 0,46-10 0,1 2 0,1 1 0,1 1 0,-44 31 0,59-35 0,0 0 0,1 1 0,1 1 0,0 1 0,-15 20 0,25-28 0,0 0 0,0 1 0,1 0 0,1 0 0,-1 0 0,1 1 0,1-1 0,0 1 0,0 0 0,1 0 0,0 0 0,1 1 0,-1 12 0,3-8 0,1 0 0,0 0 0,0 0 0,2 0 0,0-1 0,1 1 0,0-1 0,1 0 0,9 15 0,-2-6 0,1-2 0,1 1 0,0-2 0,30 29 0,-33-37 0,0-1 0,0-1 0,1 0 0,1-1 0,14 8 0,-18-12 0,0 0 0,1-1 0,0 0 0,0-1 0,0 0 0,0-1 0,23 2 0,-16-4 0,0-1 0,0-1 0,0 0 0,-1-1 0,1-1 0,-1-1 0,1 0 0,-1-2 0,25-12 0,-10 2 0,-1-2 0,-1-1 0,50-42 0,-57 41 0,-1 0 0,35-44 0,-49 55 0,-1-1 0,1-1 0,-2 1 0,0-1 0,0 0 0,-1-1 0,0 1 0,5-26 0,-9 24 0,-1 14 0,0-1 0,0 1 0,0 0 0,0-1 0,0 1 0,0-1 0,0 1 0,0 0 0,0-1 0,0 1 0,0 0 0,0-1 0,0 1 0,0 0 0,0-1 0,0 1 0,0 0 0,-1-1 0,1 1 0,0 0 0,0-1 0,0 1 0,-1 0 0,1-1 0,0 1 0,0 0 0,-1-1 0,-1 6 0,2 1 0,0 0 0,0 0 0,1 0 0,-1 0 0,3 8 0,-1-6 0,5 30 24,3-1 0,0 0 0,3-1 0,21 44 0,-23-59-189,0-1 0,1 0 0,1-1 0,1-1 0,0 0 0,2-1 0,0 0 0,27 21 0,-1-9-6661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11.6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24575,'5'5'0,"16"22"0,32 53 0,-24-33 0,-1-4 0,35 51 0,-62-93 0,0 0 0,0 0 0,0 0 0,-1 0 0,1 0 0,0 0 0,1 0 0,-1 0 0,0 0 0,2 1 0,-2-2 0,-1 0 0,1 0 0,-1 0 0,1 0 0,-1 0 0,1 0 0,-1 0 0,1-1 0,-1 1 0,1 0 0,-1 0 0,0 0 0,1-1 0,-1 1 0,1 0 0,-1 0 0,0-1 0,1 1 0,-1 0 0,0-1 0,1 1 0,-1-1 0,0 1 0,1 0 0,-1-1 0,0 1 0,0-1 0,0 1 0,1-1 0,-1 1 0,0-1 0,0 0 0,7-18 0,0 0 0,5-27 0,-9 32 0,0-1 0,1 1 0,1 0 0,0 0 0,1 1 0,10-16 0,-15 27 0,0 0 0,1 1 0,-1-1 0,1 0 0,0 1 0,-1 0 0,1-1 0,0 1 0,0 0 0,0 0 0,0 0 0,0 0 0,0 0 0,0 1 0,0-1 0,0 1 0,0-1 0,1 1 0,-1 0 0,0-1 0,0 1 0,1 1 0,-1-1 0,0 0 0,4 1 0,5 2 0,0 0 0,-1 0 0,20 9 0,-25-10 0,34 17 0,0 2 0,36 26 0,70 57 0,-128-91 0,112 88-1365,-85-63-5461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12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875 982 24575,'-2'0'0,"-1"0"0,1-1 0,-1 1 0,1 0 0,-1 1 0,0-1 0,1 0 0,-4 2 0,-3-1 0,-19 5 0,0 0 0,0 2 0,1 1 0,-47 23 0,40-14 0,1 1 0,0 1 0,-33 29 0,45-32 0,-32 35 0,47-44 0,-1 0 0,1 0 0,0 1 0,0 0 0,1 0 0,0 1 0,-4 13 0,8-21 0,0 1 0,1 0 0,-1-1 0,1 1 0,-1 0 0,1 0 0,0 0 0,0-1 0,0 1 0,0 0 0,1 0 0,-1-1 0,1 1 0,0 0 0,-1-1 0,1 1 0,0 0 0,1-1 0,-1 1 0,0-1 0,1 0 0,0 1 0,-1-1 0,1 0 0,0 0 0,0 0 0,0 0 0,0-1 0,0 1 0,1 0 0,-1-1 0,4 2 0,3 2 0,0-2 0,0 1 0,0-1 0,0 0 0,0-1 0,1 0 0,-1-1 0,12 1 0,-13-2 0,0 0 0,0-1 0,0 1 0,-1-1 0,1-1 0,0 1 0,-1-1 0,0-1 0,1 0 0,-1 0 0,0 0 0,0-1 0,0 1 0,9-9 0,-10 7 0,0-1 0,0 0 0,0 0 0,-1-1 0,0 1 0,0-1 0,-1 0 0,1 0 0,-2-1 0,1 1 0,-1-1 0,0 0 0,3-14 0,-4 8 1,0 0 0,-1 0 0,0 0 0,-1-1 0,-2-21 0,-2 7-106,-15-51 1,-6 0-171,-3 1 0,-5 2 0,-58-105 0,29 78 315,-132-169 1,132 197-41,-98-94 0,154 165 0,7 7 0,11 14 0,-9-11 0,689 782-1618,-350-473 1618,-160-181 0,29-20-892,-3-20-3567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12.5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24575,'0'1'0,"0"0"0,0 0 0,0 1 0,0-1 0,1 0 0,-1 0 0,0 0 0,1 0 0,0 2 0,3 7 0,136 448-935,-31-90 267,-3-84 572,-84-235 72,2 0 0,3-2 0,51 69 0,-71-107 24,0 0 0,0 0 0,1-1 0,0 0 0,1 0 0,0-1 0,12 8 0,-19-14 22,0 0 0,0 0 0,0 0 1,0 0-1,0 0 0,0-1 0,0 1 0,0-1 0,0 1 1,0-1-1,0 0 0,0 0 0,0 0 0,1 0 1,-1 0-1,0-1 0,0 1 0,0-1 0,0 1 0,0-1 1,0 0-1,0 1 0,0-1 0,0 0 0,0 0 1,-1-1-1,1 1 0,0 0 0,-1-1 0,1 1 0,1-3 1,2-2 78,-1 0 0,0 0 1,0-1-1,0 1 0,-1-1 0,0 0 1,-1 0-1,3-9 0,4-24-43,-2 0 0,2-61 0,0-456-960,-10 370 950,0 131-455,3 0-1,12-66 0,-6 79-5706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13.2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0 284 24575,'1'5'0,"-1"21"0,2 1 0,1-1 0,1 0 0,9 30 0,-1-19 0,0-2 0,23 45 0,-33-75 0,22 43 0,35 54 0,-57-100 0,-1 0 0,0 0 0,1 0 0,0 0 0,-1 0 0,1 0 0,0-1 0,0 1 0,3 1 0,-4-2 0,-1-1 0,1 0 0,-1 0 0,1 0 0,-1 0 0,1 1 0,-1-1 0,1 0 0,-1 0 0,1 0 0,-1 0 0,1 0 0,-1 0 0,1-1 0,-1 1 0,1 0 0,-1 0 0,2-1 0,-1 1 0,0-1 0,0 1 0,0-1 0,-1 0 0,1 0 0,0 0 0,0 1 0,-1-1 0,1 0 0,0 0 0,-1 0 0,1-1 0,4-9 0,-2 0 0,1 0 0,-1 0 0,-1 0 0,0-1 0,1-18 0,0 7 0,10-95 0,35-211 0,-44 310 0,1 0 0,1 0 0,1 1 0,16-33 0,-20 46 0,0 0 0,0 0 0,1 0 0,-1 1 0,1-1 0,0 1 0,0 0 0,1 0 0,-1 1 0,1-1 0,0 1 0,0 0 0,0 0 0,0 0 0,0 1 0,1 0 0,-1 0 0,1 0 0,0 1 0,8-1 0,-9 1 0,0 1 0,0 0 0,0 0 0,0 0 0,0 1 0,5 1 0,-8-2 0,-1 1 0,1-1 0,0 1 0,-1 0 0,1-1 0,-1 1 0,1 0 0,-1 0 0,1 0 0,-1 0 0,1 0 0,-1 1 0,0-1 0,0 0 0,1 1 0,-1-1 0,0 0 0,0 1 0,-1-1 0,2 3 0,-1-1 0,0 0 0,-1-1 0,1 1 0,-1 0 0,0 0 0,1 0 0,-1 0 0,-1-1 0,0 7 0,0-1 0,-2 0 0,-3 11 0,0-4 0,-1 0 0,-1-1 0,0 0 0,-1 0 0,-1-1 0,0 0 0,0-1 0,-1 0 0,-1 0 0,0-1 0,-1-1 0,0 0 0,-16 9 0,9-8 0,0 0 0,-1-1 0,0-1 0,-1-1 0,0-1 0,0-1 0,-1-1 0,-40 4 0,55-7 0,8-1 0,0-1 0,0 0 0,-1 0 0,1 0 0,0 1 0,0-1 0,0 0 0,0 0 0,0 0 0,0 1 0,0-1 0,0 0 0,0 0 0,0 0 0,0 1 0,0-1 0,0 0 0,0 0 0,1 0 0,-1 0 0,0 1 0,0-1 0,0 0 0,0 0 0,0 0 0,0 1 0,14 12 0,-10-10 0,240 177 0,32 28 0,-159-92-1365,-77-71-5461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13.6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24575,'0'0'0,"0"3"0,0 50 0,3 160 0,1-144 0,13 74 0,-16-140 0,2 17 0,12 35 0,-14-49 0,1-1 0,1 0 0,-1 0 0,1 0 0,0 0 0,0 0 0,0-1 0,1 1 0,-1-1 0,1 0 0,7 5 0,15 7-1365,0-6-5461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13.9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2 0,0 0 0,0 2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15.9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1 24575,'-13'2'0,"12"-2"0,-1 0 0,1 0 0,-1 1 0,1-1 0,-1 0 0,1 1 0,-1-1 0,1 0 0,0 1 0,-1 0 0,1-1 0,0 1 0,-1 0 0,1 0 0,0 0 0,0 0 0,0 0 0,0 0 0,-2 2 0,2-2 0,0 1 0,0-1 0,1 1 0,-1 0 0,0-1 0,1 1 0,-1 0 0,1 0 0,-1-1 0,1 1 0,0 0 0,0 0 0,0 0 0,0-1 0,0 1 0,0 0 0,0 0 0,1 0 0,-1-1 0,0 1 0,1 0 0,0-1 0,-1 1 0,3 2 0,0 3 0,2 0 0,-1-1 0,1 1 0,8 7 0,5 4 0,0-1 0,2-1 0,0-1 0,0 0 0,1-2 0,41 19 0,1-4 0,79 22 0,217 36 0,-195-52 0,-151-31 0,1-1 0,-1 1 0,0 1 0,0 0 0,-1 1 0,17 8 0,-28-12 0,0-1 0,0 1 0,0-1 0,0 1 0,0 0 0,0 0 0,0-1 0,0 1 0,0 0 0,-1 0 0,1 0 0,0 0 0,-1 0 0,1 0 0,-1 0 0,1 0 0,-1 0 0,1 1 0,-1-1 0,0 0 0,0 0 0,1 0 0,-1 0 0,0 1 0,0-1 0,0 1 0,-1 3 0,0-1 0,-1 1 0,1-1 0,-1 0 0,-3 7 0,2-5 0,3-5 0,-122 241 0,101-207 0,-1-1 0,-2 0 0,-1-3 0,-48 49 0,17-32 0,-63 41 0,-13 10 0,131-98-118,-1 0-61,0 1 1,0-1 0,1 1 0,-1-1 0,1 1 0,-3 3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2:16.5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66 24575,'0'0'0,"-2"2"0,-1 4 0,0 0 0,1 0 0,0 0 0,0 1 0,0-1 0,-1 10 0,0-2 0,-9 46 0,3 1 0,-3 112 0,12-151 0,1 0 0,1-1 0,1 1 0,9 29 0,-8-36 0,1-1 0,0 0 0,2 0 0,-1-1 0,2 1 0,0-2 0,11 16 0,-3-10 0,0 0 0,1-1 0,1-1 0,34 24 0,-36-29 0,0-2 0,1 0 0,0 0 0,0-2 0,1 0 0,29 7 0,-35-11 0,0-2 0,-1 0 0,1 0 0,0-1 0,0 0 0,-1-1 0,1 0 0,0-1 0,-1-1 0,0 1 0,1-2 0,-1 0 0,0 0 0,-1-1 0,1 0 0,13-10 0,-12 7 0,-1 0 0,-1-1 0,1 0 0,-2-1 0,1 0 0,-1 0 0,-1-1 0,0-1 0,0 1 0,-1-1 0,-1 0 0,0-1 0,7-23 0,-6 11 0,-2 0 0,-1-1 0,-1 1 0,-1-1 0,-1 0 0,-2 0 0,0 0 0,-2 1 0,0-1 0,-2 1 0,-1 0 0,-16-42 0,15 50 0,-1 1 0,-1 0 0,0 1 0,-1 0 0,-1 0 0,0 1 0,-1 1 0,-1 0 0,0 1 0,0 0 0,-1 0 0,-26-14 0,18 13 0,0 1 0,-1 2 0,-1 0 0,0 1 0,0 1 0,0 2 0,-1 0 0,-35-3 0,46 8 0,0 0 0,0 1 0,0 0 0,-20 4 0,28-3 0,0 0 0,0 1 0,0 0 0,1 0 0,-1 0 0,1 1 0,0-1 0,0 1 0,0 1 0,0-1 0,0 1 0,0 0 0,-3 4 0,2-1-124,1 1 0,0 0 0,0 1 0,1-1 0,0 1 0,0-1-1,1 1 1,0 0 0,1 1 0,-2 15 0,-3 33-6702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5:41.8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782 468 24575,'-3'-12'0,"-7"-18"0,0 1 0,-2 1 0,-2 0 0,0 0 0,-21-28 0,19 35 0,0 0 0,-1 2 0,-1 0 0,0 1 0,-2 0 0,-32-21 0,31 24 0,-2 2 0,0 0 0,-1 2 0,0 0 0,0 1 0,-1 2 0,-37-8 0,50 14 0,-1 1 0,1 0 0,-1 0 0,1 2 0,-1-1 0,1 1 0,-20 5 0,23-3 0,0 0 0,0 0 0,0 1 0,0 0 0,1 0 0,0 1 0,0 0 0,0 1 0,1 0 0,-14 13 0,13-9 0,0-1 0,0 1 0,1 1 0,1-1 0,0 1 0,0 0 0,1 1 0,1-1 0,-1 1 0,2 0 0,0 0 0,0 1 0,1-1 0,1 0 0,0 1 0,1-1 0,0 1 0,1-1 0,0 1 0,1-1 0,0 0 0,5 14 0,0-8 0,0-1 0,1 0 0,1-1 0,0 0 0,1 0 0,1-1 0,1 0 0,14 14 0,-11-13 0,1-2 0,0 0 0,1-1 0,1-1 0,0 0 0,36 17 0,-42-24 0,1 0 0,0-1 0,0-1 0,1 0 0,-1 0 0,1-1 0,-1-1 0,1 0 0,0-1 0,-1-1 0,22-3 0,-24 2 0,0-1 0,0 0 0,0-1 0,0 0 0,-1 0 0,0-1 0,0-1 0,0 0 0,0 0 0,-1-1 0,0 0 0,0-1 0,-1 1 0,8-11 0,-6 5 0,-1-1 0,0 1 0,-1-1 0,-1-1 0,0 1 0,-1-1 0,-1-1 0,0 1 0,-1-1 0,-1 1 0,0-1 0,0-18 0,-2 8 0,0 1 0,-3-1 0,0 0 0,-1 0 0,-1 1 0,-15-46 0,11 49 0,4 16 0,3 7 0,4 13 0,8 12 0,1-1 0,1 0 0,33 45 0,-35-52 0,220 302 0,-224-311 0,1 3 0,1-1 0,1 0 0,0 0 0,15 12 0,-24-22-52,1 0-1,-1 0 1,0 0-1,0 0 1,1 0-1,-1 0 1,0-1-1,1 1 1,-1-1-1,1 1 1,-1-1-1,1 1 1,-1-1-1,1 0 1,-1 0-1,1 0 1,-1 0-1,1 0 1,-1 0-1,1 0 1,-1 0-1,1 0 0,-1-1 1,1 1-1,2-2 1,8-8-6774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22.0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1 186 24575,'0'0'0,"6"0"0,13 0 0,19 2 0,27 2 0,38 3 0,27 2 0,14-1-1350,14-4 1350,8-3 0,-3-9 0,-14-10 0,-19-15 0,-22-18 0,-24-7-356,-26 6-6129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5:42.1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24575,'8'5'0,"42"32"0,79 73 0,-117-98 0,150 146 0,-132-125 0,-1 2 0,48 76 0,-73-105 0,13 26 0,-16-29 0,0-1 0,0 1 0,0 0 0,0 0 0,-1 0 0,1-1 0,-1 1 0,0 0 0,0 5 0,-1-6 0,-1-5 0,-1-8 0,3 9 0,-1-1 0,1 0 0,0 0 0,0 1 0,0-1 0,0 0 0,0 1 0,1-1 0,-1 0 0,1 1 0,0-1 0,0 1 0,0-1 0,0 1 0,0-1 0,0 1 0,1 0 0,-1-1 0,1 1 0,0 0 0,-1 0 0,1 0 0,0 0 0,0 0 0,0 1 0,1-1 0,-1 1 0,0-1 0,1 1 0,-1 0 0,1 0 0,3-1 0,8-1 0,1 0 0,-1 2 0,1 0 0,-1 0 0,18 2 0,76 13 0,-90-11 0,146 25-1365,-95-14-5461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5:42.9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0 340 24575,'3'6'0,"54"102"-100,86 124-1,87 86-580,-218-303 681,4 8 0,32 32 0,-46-53 0,0 0 0,1 0 0,-1 0 0,0 0 0,5 2 0,-6-4 0,-1 0 0,1 0 0,0 1 0,0-1 0,-1 0 0,1 0 0,0 0 0,-1 0 0,1 1 0,0-1 0,0 0 0,-1-1 0,1 1 0,0 0 0,0 0 0,-1 0 0,2 0 0,-1-1 0,-1 1 0,1-1 0,0 1 0,-1-1 0,1 1 0,0-1 0,-1 0 0,1 1 0,-1-1 0,1 1 0,-1-1 0,1 0 0,-1 0 0,0 1 0,1-3 0,0 0 0,0 0 0,0 0 0,0-1 0,-1 1 0,1-4 0,-1-26 0,-1 0 0,-9-49 0,9 70 0,-36-228-236,-10-92-146,41 263-175,3-116-1,11 94-5018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5:43.7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485 1389 24575,'-3'-11'0,"2"5"0,-1 1 0,-1-1 0,1 0 0,-1 1 0,0-1 0,0 1 0,0 0 0,-1 0 0,0 0 0,0 1 0,-5-5 0,5 6 0,0 0 0,0 0 0,0 0 0,-1 1 0,1-1 0,-1 1 0,0 0 0,0 1 0,0-1 0,0 1 0,0 0 0,0 0 0,-9 0 0,3 1 0,1 0 0,-1 2 0,0-1 0,0 1 0,1 1 0,-1 0 0,1 0 0,0 1 0,-11 5 0,0 2 0,1 1 0,0 1 0,-21 17 0,28-19 0,1 0 0,0 1 0,0 0 0,1 0 0,1 1 0,0 1 0,1 0 0,1 0 0,-10 20 0,15-25 0,-1 0 0,2-1 0,-1 1 0,1 1 0,0-1 0,1 0 0,0 0 0,0 1 0,1-1 0,1 0 0,-1 0 0,1 1 0,1-1 0,0 0 0,0 0 0,1 0 0,7 16 0,-7-19 0,0 0 0,1 0 0,-1-1 0,1 1 0,1-1 0,-1 0 0,1 0 0,-1-1 0,1 1 0,1-1 0,-1 0 0,1 0 0,-1-1 0,9 4 0,-10-5 0,1-1 0,-1 0 0,1 1 0,-1-1 0,1-1 0,-1 1 0,1-1 0,0 0 0,-1 0 0,1 0 0,0 0 0,-1-1 0,1 0 0,-1 0 0,1 0 0,-1-1 0,1 1 0,-1-1 0,0 0 0,0 0 0,7-5 0,-3 1 0,0-1 0,-1 0 0,0 0 0,0 0 0,0-1 0,-1 0 0,7-12 0,-1-1 0,-1 0 0,10-27 0,-6 5-273,-2 1-1,-1-2 0,8-69 0,-12 42-140,-3-111 0,-10 101 155,-2 0-1,-5 0 0,-36-134 1,17 113-226,-5 2 0,-64-127 1,74 175 286,-48-71 1,67 114 197,0 0 0,-12-12 0,18 20 15,-1 0 0,1 0 0,0 0 0,0 0 0,0 0 0,-1 0 0,1 1 0,-3-2 0,4 2-3,0 0-1,0 0 1,-1 0 0,1 0-1,0 0 1,-1 0 0,1 0-1,0 0 1,0 0 0,-1 0-1,1 0 1,0 0 0,-1 0-1,1 0 1,0 0 0,0 0-1,-1 0 1,1 0 0,0 1-1,0-1 1,-1 0 0,1 0-1,0 0 1,0 0 0,0 1-1,-1-1 1,1 0 0,0 1-1,-1 1 57,0 0 0,1 0-1,0 0 1,-1 0-1,1 0 1,0 0 0,0 0-1,0 0 1,0 0 0,0 0-1,1 0 1,0 4 0,4 15 67,14 38 0,36 72-135,24 42-74,196 377-321,41-17 419,-266-461-214,3-2 0,3-3 0,93 88 0,17-9-3482,-161-142 3545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5:44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 24575,'0'0'0,"0"1"0,1 21 0,1-1 0,1 1 0,10 35 0,-9-40 0,14 52 0,3-2 0,3 0 0,3-1 0,2-1 0,40 60 0,-61-110 0,16 22 0,-22-34 0,1 1 0,0-1 0,0 0 0,0 0 0,0 0 0,0-1 0,6 4 0,-8-5 0,0-1 0,0 1 0,0-1 0,0 0 0,0 1 0,0-1 0,0 0 0,-1 0 0,1 0 0,0 0 0,0 0 0,0 0 0,0 0 0,0 0 0,0 0 0,0 0 0,0 0 0,0-1 0,0 1 0,0 0 0,0-1 0,0 1 0,0-1 0,0 1 0,-1-1 0,1 1 0,0-1 0,0 0 0,-1 1 0,1-1 0,1-1 0,1-2 0,0 0 0,0-1 0,0 1 0,3-10 0,6-14 0,13-51 0,2-36 0,-12 50 0,-15 63 0,41-164 0,-25 114 0,23-57 0,-38 108 0,2-8 0,1 0 0,1 1 0,-1-1 0,1 1 0,10-12 0,-12 17 0,-2 3 0,-4 9 0,-6 4 0,0 0 0,-1-1 0,-21 21 0,-39 27 0,65-56 0,-93 71 0,95-74 0,1 1 0,0 0 0,0 0 0,0 0 0,0 0 0,1 0 0,-1 1 0,1-1 0,-1 0 0,1 1 0,0-1 0,-1 4 0,1-4 0,1 0 0,-1 1 0,1-1 0,0 1 0,0-1 0,0 1 0,0-1 0,1 1 0,-1-1 0,1 1 0,0-1 0,-1 0 0,3 5 0,2 4 0,1-1 0,0 0 0,1 0 0,0-1 0,0 1 0,1-2 0,18 17 0,3-1 0,39 24 0,84 44 95,26 18-1555,-109-60-5366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5:44.8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0,2 2 0,5 8 0,4 14 0,6 14 0,9 18 0,6 18 0,4 12 0,0 3 0,-3-5 0,-4-12 0,-9-19-8191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5:45.3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0 24575,'0'0'0,"-7"3"0,2 0 0,1 1 0,0 0 0,0 0 0,1 0 0,-1 1 0,1-1 0,-6 10 0,6-8 0,-1 1 0,0-1 0,-1-1 0,-5 6 0,12-11 0,-1 1 0,0-1 0,1 0 0,-1 0 0,0 1 0,0-1 0,1 1 0,1 0 0,9 6 0,1 0 0,-1 1 0,18 15 0,30 32 0,-58-53 0,0 0 0,1 0 0,-1 1 0,-1-1 0,1 1 0,0 0 0,-1-1 0,1 1 0,1 6 0,-2-8 0,-1 0 0,0 1 0,0-1 0,0 0 0,0 1 0,0-1 0,0 0 0,0 1 0,0-1 0,-1 0 0,1 0 0,0 1 0,-1-1 0,1 0 0,-1 0 0,1 1 0,-1-1 0,0 0 0,0 0 0,1 0 0,-1 0 0,0 0 0,0 0 0,0 0 0,0 0 0,-2 0 0,-1 2 0,-1 0 0,0 0 0,0-1 0,0 1 0,-1-1 0,1-1 0,-1 1 0,1-1 0,-1 0 0,1 0 0,-8 0 0,7-1 0,6-2 0,13-1 0,62 0-1365,-29 3-5461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5:46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1059 1 24575,'0'0'0,"-3"1"0,-3 4 0,1 0 0,-1 0 0,1 0 0,-9 13 0,1-1 0,-13 13 0,-1-1 0,-1-1 0,-54 42 0,24-31 0,-2-2 0,-1-3 0,-102 41 0,-207 51 0,258-89 0,112-37 0,-2 1 0,0-1 0,0 1 0,0 0 0,0 0 0,1 0 0,-4 3 0,4-4 0,1 0 0,0 1 0,-1-1 0,1 0 0,0 1 0,0-1 0,0 1 0,-1-1 0,1 1 0,0-1 0,0 0 0,0 1 0,0-1 0,0 1 0,0-1 0,0 1 0,0-1 0,0 1 0,0-1 0,0 1 0,0-1 0,0 1 0,0-1 0,1 0 0,-1 1 0,0-1 0,0 1 0,0-1 0,1 0 0,-1 1 0,0-1 0,0 1 0,1-1 0,-1 0 0,1 1 0,5 6 0,1 0 0,0-1 0,1 0 0,-1-1 0,1 1 0,15 7 0,-6-4 0,279 153 0,-61-35 0,-125-65-1365,-68-39-5461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5:46.4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225 591 24575,'3'11'0,"9"25"0,26 56 0,26 32 0,16 16-87,-57-104-10,52 61 1,-59-80 57,0 0 0,1-2 1,1 0-1,38 25 1,-42-32 28,0-1 0,0 0 0,1-1 1,0 0-1,0-2 0,1 0 0,0 0 1,17 1-1,-22-4 13,0-1-1,1 0 1,-1 0 0,0-1 0,0 0 0,0-1-1,0-1 1,0 0 0,0 0 0,-1-1-1,12-6 1,-10 4 1,0-1 0,0-1-1,-1-1 1,0 1 0,0-2-1,-1 1 1,0-1 0,10-14 0,-7 6-32,-1 0 0,-1-1 0,0-1 0,-1 0 1,-2-1-1,0 0 0,-1 0 0,-1 0 0,-1-1 1,0 0-1,0-26 0,-3 20-151,-2 0 0,-1 1 0,-2-1-1,0 1 1,-2 0 0,-10-32 0,5 27 160,-2 1 1,-1 0 0,-1 1-1,-32-49 1,20 43-158,-1 1-1,-1 1 1,-2 2 0,-2 0-1,-1 3 1,-1 0 0,-1 3 0,-49-29-1,37 28 95,-1 2 0,-1 3 0,-80-25 0,95 37 38,0 1-1,-1 3 0,0 0 0,-1 2 0,1 2 0,-47 3 0,64 0-183,-1 2 0,-24 6-1,-12 10-2874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6:51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1165 24575,'0'0'0,"5"0"0,11-1 0,1 0 0,-1-1 0,0-1 0,31-9 0,62-32 0,123-82-364,-160 83-73,236-137-418,120-70-213,-264 162 1037,3 7 0,287-97 1,-315 137-216,57-21 30,-177 54 131,0 0 1,22-13-1,-18 5-4574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6:52.6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7 195 24575,'-1'0'0,"1"1"0,-1-1 0,1 0 0,-1 1 0,1-1 0,0 1 0,-1-1 0,1 1 0,0-1 0,-1 1 0,1-1 0,0 1 0,0-1 0,-1 1 0,1-1 0,0 1 0,0 0 0,0-1 0,0 1 0,0-1 0,0 1 0,0 0 0,0-1 0,0 2 0,1 5 0,0 1 0,0 0 0,1-1 0,-1 1 0,2-1 0,4 12 0,-1-3 0,57 152 0,49 141 0,-96-259 0,25 83 0,-39-130 0,-2-8 0,0-15 0,0 10 0,5-105-54,32-183 0,12 74-495,-38 189 551,0 0-1,3 2 1,1 0-1,25-42 0,-11 35-1258,-4 11-5027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22.4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24575,'2'0'0,"1"0"0,0 0 0,-1 0 0,1 1 0,0-1 0,4 3 0,5 0 0,51 17-273,-2 3 0,-1 2 0,-1 3 0,72 46-1,-41-15-169,151 129-1,-179-132 444,-2 2 0,56 73 0,-85-91 0,-2 2 0,-1 0 0,-3 2 0,36 82 0,-52-102 0,0 1 0,-2 1 0,-1-1 0,-1 1 0,-1 0 0,-2 0 0,0 1 0,-2-1 0,-1 0 0,0 0 0,-3 0 0,0 0 0,-1 0 0,-11 29 0,5-23-13,-2 0-1,-1-1 0,-30 46 0,15-33 82,-58 66 1,-187 154-1131,273-263 1052,-185 161-4938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6:53.3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79 142 24575,'-7'5'0,"4"1"0,-1-1 0,1 0 0,0 1 0,1 0 0,-4 9 0,-7 34 0,11-39 0,-11 51 0,-8 123 0,19 64 0,3-243 0,-1-10 0,0-13 0,-1-101 0,11-211 0,-8 309 0,1-1 0,1 1 0,2 0 0,0 0 0,1 0 0,11-24 0,-14 37 0,1 0 0,0 1 0,0-1 0,1 1 0,0 0 0,0 0 0,10-8 0,-10 11 0,0 0 0,0 0 0,0 1 0,1-1 0,-1 1 0,1 0 0,0 1 0,-1 0 0,1 0 0,11-1 0,-15 2 0,0 1 0,0-1 0,1 1 0,-1 0 0,0 0 0,4 1 0,-7-1 0,0 0 0,0 0 0,0 0 0,0 0 0,0 0 0,0 0 0,0 0 0,0 0 0,1 0 0,-1 0 0,0 0 0,0 0 0,0 0 0,0 0 0,0 0 0,0 0 0,0 1 0,0-1 0,0 0 0,0 0 0,0 0 0,0 0 0,0 0 0,0 0 0,0 0 0,0 0 0,0 0 0,0 0 0,0 0 0,0 0 0,0 0 0,0 0 0,0 0 0,0 0 0,0 0 0,0 1 0,0-1 0,0 0 0,0 0 0,0 0 0,0 0 0,0 0 0,0 0 0,0 0 0,0 0 0,0 0 0,0 0 0,0 0 0,0 0 0,0 0 0,0 0 0,-4 4 0,-5 2 0,-15 7 0,13-8 0,1 0 0,-1 1 0,1 1 0,1 0 0,-10 8 0,16-13 0,1 1 0,0 0 0,-1 0 0,1 0 0,0 0 0,0 0 0,1 0 0,-1 1 0,1-1 0,0 0 0,0 1 0,0-1 0,0 1 0,0-1 0,1 1 0,-1 0 0,1-1 0,0 1 0,0 0 0,1-1 0,0 5 0,2 4 0,0 0 0,1-1 0,0 1 0,1-1 0,0-1 0,1 1 0,0-1 0,13 18 0,3-2 0,46 45 0,-25-33-341,1-2 0,2-2-1,98 56 1,-106-71-6485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6:53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2 0,0 8 0,4 14 0,4 16 0,6 11 0,3 7 0,2 5 0,0-4 0,4-9 0,-1-12 0,-4-12-8191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6:54.1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24575,'0'0'0,"4"3"0,6 6 0,12 7 0,8 4 0,-2-1-8191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6:54.4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657 553 24575,'-14'0'0,"-57"0"0,0 4 0,0 3 0,0 3 0,-99 26 0,145-29 0,1 2 0,-28 12 0,45-18 0,0 1 0,1 0 0,0 0 0,-1 0 0,1 0 0,1 1 0,-1 0 0,1 1 0,0-1 0,0 1 0,0 0 0,-3 7 0,6-10 0,1 0 0,0-1 0,0 1 0,0 1 0,0-1 0,0 0 0,1 0 0,-1 0 0,1 0 0,0 0 0,0 1 0,0-1 0,1 3 0,0-1 0,0-1 0,0 1 0,1-1 0,-1 1 0,1-1 0,0 0 0,1 0 0,2 4 0,2 2 0,0-1 0,1-1 0,0 0 0,1 0 0,0 0 0,13 8 0,-7-6 0,1 0 0,0-2 0,0 0 0,1 0 0,0-2 0,0 0 0,27 5 0,-34-9 0,-1-1 0,0 0 0,0-1 0,1 0 0,-1-1 0,0 0 0,10-2 0,-12 1 0,0 0 0,0 0 0,-1-1 0,1 0 0,-1 0 0,0-1 0,0 1 0,0-1 0,-1-1 0,8-5 0,-7 3 0,0 0 0,0 0 0,0 0 0,-1-1 0,0 0 0,0 0 0,4-13 0,-4 8 0,0 0 0,-1-1 0,-1 0 0,2-18 0,-3-1 0,-1 0 0,-2 1 0,-6-50 0,-2 23 0,-2 0 0,-3 0 0,-2 1 0,-3 1 0,-41-86 0,51 124 0,-1 1 0,-1 1 0,0 0 0,-19-22 0,17 27 0,13 12 0,0 0 0,0 0 0,0 0 0,0 0 0,0 0 0,0 0 0,0 0 0,0 0 0,0 0 0,0 0 0,0 0 0,-1 0 0,1-1 0,0 1 0,0 0 0,0 0 0,0 0 0,0 0 0,0 0 0,0 0 0,0 0 0,-1 0 0,1 0 0,0 0 0,0 0 0,0 0 0,0 0 0,0 0 0,0 0 0,0 0 0,0 0 0,-1 0 0,1 1 0,0-1 0,0 0 0,0 0 0,0 0 0,0 0 0,0 0 0,-1 5 0,6 11 0,102 313-205,7-21-867,-83-236 1087,4-2 0,51 77 0,-69-122 36,26 29 0,-34-43-303,1-2-1,0 1 1,1-2 0,22 16-1,-2-8-5546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6:54.8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136 368 24575,'0'0'0,"0"0"0,0 0 0,0 0 0,0-3 0,4-61 0,1 5 0,-5 37 0,-1 0 0,0 0 0,-8-37 0,7 52 0,1 0 0,-1 0 0,-1 0 0,0 0 0,0 1 0,0-1 0,0 1 0,-1 0 0,0 0 0,-1 0 0,1 0 0,-1 1 0,0-1 0,-12-8 0,14 12 0,1 1 0,-1-1 0,0 0 0,0 1 0,0 0 0,0 0 0,-6-2 0,7 3 0,1 0 0,0 0 0,0 0 0,-1 0 0,1 0 0,0 0 0,0 0 0,0 0 0,-1 0 0,1 1 0,0-1 0,0 1 0,0-1 0,0 0 0,0 1 0,0 0 0,0-1 0,0 1 0,0 0 0,0-1 0,0 1 0,0 0 0,0 0 0,-1 1 0,1 1 0,-1-1 0,1 1 0,0-1 0,0 1 0,0-1 0,0 1 0,0 0 0,0-1 0,1 1 0,-1 3 0,1 2 0,0 1 0,1 10 0,1-3 12,0 0 0,2 0 0,0 0 0,0-1 0,2 0 0,0 0 0,0 0 0,2 0 0,13 20 0,-10-20-177,-1-1 0,2-1 0,0 0 0,0 0 0,2-1 0,-1-1 0,1 0 0,24 14 0,14 1-6661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6:55.1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24575,'0'0'0,"0"1"0,11 363-412,34-3-1,-10-199-201,110 298 0,-129-418-5524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6:55.5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77 24575,'0'0'0,"2"-2"0,8-2 0,16-3 0,31-4 0,40 1 0,29-1 0,33 0-1651,68 0 1651,-5 1-6540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6:56.3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24575,'1'0'0,"-1"0"0,1 0 0,0 1 0,-1-1 0,1 0 0,0 0 0,-1 0 0,1 1 0,0-1 0,-1 0 0,1 1 0,-1-1 0,2 1 0,4 3 0,84 54 0,87 62-372,253 168-2232,10-10 1153,920 512-793,-918-529 1654,-99-56-205,-190-119 542,87 40 913,-77-49 2557,-157-74-6976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6:57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 24575,'1'15'0,"0"-1"0,1 1 0,1-1 0,5 17 0,-5-17 0,50 175-720,93 219 0,-108-321 704,62 104-1,-66-135-102,3-1 0,72 81-1,-97-122 120,1-1 0,0 0 0,1-1 0,0-1 0,20 13 0,-30-22-1,-1 0 0,1 0-1,-1-1 1,1 1 0,-1-1 0,1 0-1,0 0 1,0 0 0,-1 0-1,1-1 1,0 0 0,0 0 0,6 0-1,-7-1 16,0 0 0,0 0 0,0 0 0,0 0 1,0-1-1,0 1 0,0-1 0,-1 0 0,1 1 0,-1-1 0,1-1 0,-1 1 0,0 0 0,0 0 0,0-1 0,0 0 0,2-2 0,3-7 234,0-1 0,0 1-1,7-23 1,10-48-63,-4-5-421,15-173-1,-28-94-929,-20 134 1008,8 181-134,-2 1 1,-1 1 0,-20-59-1,15 66-4516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6:57.7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58 223 24575,'-2'6'0,"-3"8"0,1 1 0,1 1 0,-2 16 0,2-11 0,-13 95 0,4-1 0,5 136 0,7-241 0,1-22 0,12-240 0,-8 209 0,3-1 0,1 1 0,27-75 0,-23 84 0,3 1 0,24-42 0,-27 56 0,0 0 0,0 1 0,2 1 0,33-31 0,-42 43 0,0 0 0,1 0 0,0 0 0,0 1 0,1 0 0,-1 0 0,15-4 0,-19 7 0,1 0 0,0 0 0,-1 1 0,1-1 0,0 1 0,-1 0 0,1 0 0,0 0 0,0 1 0,-1-1 0,1 1 0,-1 0 0,1 0 0,0 0 0,-1 0 0,0 1 0,1-1 0,-1 1 0,4 3 0,-3-2 0,0 0 0,0 0 0,0 1 0,-1-1 0,1 1 0,-1 0 0,0 0 0,0 0 0,-1 1 0,1-1 0,-1 1 0,0-1 0,0 1 0,-1 0 0,1 0 0,-1 0 0,0 0 0,0 0 0,-1 0 0,1 8 0,-2-4 0,0 0 0,0 0 0,-1 0 0,0 0 0,0-1 0,-1 1 0,0-1 0,-1 1 0,0-1 0,-9 14 0,2-5 0,-2-1 0,-22 23 0,-34 25 0,36-34 0,30-27 0,0 0 0,0 0 0,0 0 0,1 0 0,-4 5 0,5-6 0,0-1 0,1 1 0,-1-1 0,1 1 0,-1 0 0,1-1 0,0 1 0,-1-1 0,1 1 0,0 0 0,0-1 0,0 1 0,1 0 0,-1-1 0,0 1 0,1-1 0,0 3 0,2 4 0,0 0 0,1 0 0,0 0 0,0-1 0,8 10 0,29 34 0,-34-44 0,24 27-170,1-2-1,2-2 0,1-1 1,1-1-1,1-2 0,2-2 1,59 28-1,-39-26-6655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00.3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2 0,16 325 0,52 103-562,-22-162 301,17 186 261,-52-369 0,-7-54-1228,-1-12-4912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6:58.1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24575,'0'0'0,"0"0"0,3 4 0,10 12 0,11 19 0,8 19 0,4 11 0,-1 4 0,-2 0 0,-2-4 0,-4-8 0,-4-11 0,-5-13-8191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6:58.4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1142 592 24575,'0'0'0,"0"-2"0,0 0 0</inkml:trace>
  <inkml:trace contextRef="#ctx0" brushRef="#br0" timeOffset="1">0 1 24575,'0'0'0,"0"0"0,0 0 0,0 0 0,2 2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6:59.3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803 870 24575,'-3'0'0,"-1"0"0,0 1 0,0 0 0,1 0 0,-1 0 0,1 0 0,-1 0 0,1 1 0,-5 2 0,0 0 0,-269 111-43,139-60-377,32-8 328,79-33 80,-49 31 1,64-35 13,-1-1 0,1 2 0,1 0-1,-1 0 1,-11 16 0,17-18 0,0 0-1,1 0 0,0 1 0,0 0 1,1-1-1,0 1 0,1 1 1,-4 17-1,6-23-3,0 0 0,1 0 1,0 0-1,0 0 0,0 0 0,0-1 0,1 1 1,0 0-1,0 0 0,0 0 0,0-1 1,3 7-1,-2-8 8,0 0 0,0 0 0,0 0 0,0 0 0,0-1 0,0 1 0,1-1 0,-1 1 1,1-1-1,0 0 0,0 0 0,0 0 0,0-1 0,0 1 0,0-1 0,0 1 0,0-1 0,5 1 0,0 0 36,0-1 0,0 0-1,0-1 1,0 1-1,0-1 1,1-1 0,-1 0-1,0 0 1,0-1-1,14-4 1,-8 1-41,1-1 0,-1 0 0,0-1 0,24-17 0,-20 10-41,-1 0 0,0-2 1,-1 0-1,-1 0 0,-1-2 0,0 0 0,-1 0 0,-1-1 0,-1-1 0,14-33 0,-11 18-33,-1-1 0,-2-1 0,-2 1 0,-1-2-1,4-59 1,-9 47 73,-3-1 0,-2 0 0,-3 0 0,-16-80 0,7 75 0,-2 1 0,-2 1 0,-47-96 0,48 117 0,-1 1 0,-2 1 0,0 1 0,-3 1 0,-45-47 0,66 74 0,-14-12 0,15 14 0,1-1 0,-1 1 0,1-1 0,-1 1 0,1-1 0,-1 1 0,1 0 0,-1-1 0,1 1 0,-1 0 0,0 0 0,1-1 0,-1 1 0,0 0 0,1 0 0,-1 0 0,0 0 0,1 0 0,-1 0 0,-1 0 0,2 0 8,0 1-1,0 0 0,0 0 1,0-1-1,0 1 0,0 0 0,0 0 1,0-1-1,0 1 0,0 0 1,0-1-1,0 1 0,1 0 1,-1 0-1,0-1 0,0 1 1,1 0-1,-1-1 0,1 1 1,36 77 713,-18-40-711,210 489-1176,-110-239 705,-110-267 457,78 164-256,-75-164 228,1 0 0,0 0 0,2-1 0,1-1 0,0 0 0,20 16 0,-30-30 30,0 0 0,1 0-1,-1-1 1,1 0 0,0 0-1,1 0 1,-1-1 0,1 0-1,13 3 1,-16-5 20,0 0 0,0-1 0,0 0 0,0 0 0,0 0 0,0 0 0,0-1 0,0 0 0,0 0 0,0 0 0,0 0 0,0-1 0,-1 0 0,1 0-1,8-5 1,-9 4 60,0 0-1,0 0 0,-1 0 0,1 0 0,0-1 0,-1 0 0,0 1 0,0-1 0,0-1 1,0 1-1,-1 0 0,0 0 0,0-1 0,0 0 0,0 1 0,-1-1 0,1 0 1,-1 0-1,-1 0 0,1 0 0,-1 0 0,1 1 0,-2-10 0,1 13-77,0-1 0,0 1 0,0-1 0,1 0 0,-1 1 0,0-1 0,1 1 0,0-1 0,-1 1 0,1-1 0,0 1 0,-1 0 0,1-1 0,0 1 0,0 0 0,0-1 0,0 1 0,0 0 0,2-1 0,3-3 0,-1 1 0,1 0 0,8-3 0,6-5 0,-8 3 0,0-1 0,0-1 0,0 0 0,-2-1 0,1 0 0,-2 0 0,1-1 0,-2-1 0,0 1 0,9-20 0,-12 21 0,-1 0 0,0 1 0,-1-2 0,0 1 0,2-24 0,-5 27 0,0 1 0,0-1 0,-1 0 0,0 0 0,-1 0 0,0 1 0,0-1 0,-6-15 0,5 19 0,1-1 0,-1 1 0,0 0 0,-1 0 0,1 1 0,-1-1 0,0 1 0,0-1 0,0 1 0,-1 0 0,1 1 0,-1-1 0,0 1 0,0 0 0,0 0 0,0 1 0,-1-1 0,1 1 0,-1 0 0,0 1 0,-9-2 0,9 2 0,-1 0 0,0 1 0,0 0 0,1 1 0,-1-1 0,0 1 0,1 0 0,-1 1 0,1 0 0,-1 0 0,1 0 0,0 1 0,-1 0 0,2 0 0,-1 0 0,0 1 0,1 0 0,-8 7 0,8-7 0,0 1 0,0 0 0,1 1 0,-1-1 0,1 1 0,1 0 0,-1 0 0,1 0 0,0 0 0,1 1 0,-1-1 0,1 1 0,0 0 0,1-1 0,0 1 0,0 0 0,0 0 0,1 0 0,0 0 0,0 0 0,1 0 0,0 0 0,0 0 0,1-1 0,0 1 0,0 0 0,0-1 0,1 1 0,0-1 0,0 0 0,5 7 0,0-4 11,0 1-1,0-2 1,1 1-1,1-1 1,-1-1-1,1 1 1,0-2-1,1 1 1,15 6-1,7 1-745,66 18 0,-10-10-6091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6:59.7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2 24575,'-3'-1'0,"3"1"0,-1 0 0,1 0 0,0 0 0,0 0 0,0 0 0,-1 0 0,1 0 0,0 0 0,0 0 0,0 0 0,-1 0 0,1 0 0,0 0 0,0 0 0,-1 0 0,1 0 0,0 0 0,0 0 0,0 0 0,-1 0 0,1 0 0,0 1 0,0-1 0,0 0 0,-1 0 0,1 0 0,0 0 0,0 0 0,0 1 0,0-1 0,-1 0 0,1 0 0,0 0 0,0 0 0,0 1 0,0-1 0,0 0 0,0 0 0,0 0 0,0 1 0,0-1 0,-1 0 0,1 1 0,-1 9 0,1 0 0,1 19 0,-1-21 0,4 43 8,10 52 0,19 50-274,-31-145 229,136 509-1383,-72-285 1337,-62-218-16,26 103-7,-23-86-466,3 54-1,-9-43-4478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7:00.1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1 280 24575,'0'0'0,"0"0"0,0 0 0,2 0 0,4-2 0,8-2 0,19-7 0,33-9 0,36-8 0,35-7 0,32-9-1904,14-7 1904,-12 4 0,-36 9-6287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5:24.2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24575,'38'84'0,"190"360"-954,-148-310 477,116 147-1,-102-167 644,-74-93-110,1 0-1,45 32 0,-57-46-55,1 0 0,0-1 0,0-1 0,22 8 0,-27-11 0,1 0 0,-1-1 0,1 0 0,0 0 0,-1-1 0,1 1 0,0-1 0,-1 0 0,1-1 0,0 0 0,10-2 0,-9 1 73,0-1 0,1 0-1,-1-1 1,0 0 0,-1 0 0,1 0-1,-1-1 1,1 0 0,-1 0 0,-1 0 0,7-8-1,-1-1 41,-1 0 1,0 0-1,-1-1 0,8-17 0,-5 4-149,-1 1-1,-2-2 1,0 1-1,-2-1 0,6-55 1,-7 10-166,-5-85 0,-6 46 202,-28-166 0,13 194-1238,13 64-4954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5:24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1 353 24575,'0'5'0,"1"-1"0,-1 1 0,1-1 0,0 0 0,1 1 0,-1-1 0,1 0 0,2 5 0,3 7 0,12 38 0,18 86 0,-3 58 0,-27-145 0,2 94 0,-11-138 0,2-9 0,0 0 0,0 0 0,0 0 0,0 0 0,0 0 0,0 0 0,0 0 0,0 0 0,0 0 0,0 0 0,0 0 0,-1 0 0,1 0 0,0 0 0,0 0 0,0 0 0,0 0 0,0 0 0,0 0 0,0 0 0,0 0 0,0 0 0,0 0 0,0 0 0,0 0 0,-1 0 0,1 0 0,0 0 0,0 0 0,0 0 0,0 0 0,0 0 0,0 0 0,0 0 0,0 0 0,0-1 0,0 1 0,0 0 0,0 0 0,0 0 0,0 0 0,0 0 0,0 0 0,0 0 0,0 0 0,0 0 0,0 0 0,0-1 0,-7-16 0,-5-28 6,1 0-1,3 0 1,-5-83-1,11 46-302,10-103 0,16 3 154,-18 151 150,2 1 0,0 0 0,24-52 0,-28 74-9,0 0-1,1-1 1,0 1-1,1 1 0,0-1 1,0 1-1,0 0 1,1 1-1,0-1 0,10-6 1,-12 10 9,0 0 0,-1 1 0,1-1 0,0 1 1,0 0-1,0 1 0,0-1 0,1 1 0,-1 0 0,0 0 1,1 0-1,-1 1 0,0 0 0,1 0 0,-1 1 0,0-1 0,1 1 1,-1 0-1,7 3 0,-7-3 31,-1 1 1,1 0-1,-1 0 1,0 0-1,0 1 0,0-1 1,0 1-1,0 0 1,0 0-1,-1 1 0,0-1 1,1 1-1,3 5 1,-4-3-30,1 0 0,-1 0 1,-1 0-1,1 1 1,-1-1-1,0 0 0,-1 1 1,2 12-1,-2-4-15,-1 0 0,0 0-1,-1 0 1,-1 0 0,0 0 0,-1 0 0,-9 27-1,7-27 7,-1 0 0,-1-1 0,0 0 0,-1 0 0,0-1 0,-1 0 0,-1 0 0,0-1 0,0 0 0,-1-1 0,-1 0 0,-21 15 0,29-23 0,1-1 0,1-1 0,-1 1 0,1 0 0,-1 0 0,1 0 0,0 0 0,0 1 0,-2 2 0,3-4 0,1 0 0,-1 1 0,1-1 0,-1 1 0,1-1 0,0 1 0,0-1 0,0 1 0,-1 0 0,2-1 0,-1 1 0,0-1 0,0 1 0,0-1 0,1 1 0,-1-1 0,1 1 0,-1-1 0,1 1 0,0 1 0,14 25 0,0 1 0,2-2 0,34 44 0,-31-44 0,164 202 120,-139-180-615,2-2 0,75 58 0,-81-75-6331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5:25.3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24575,'0'0'0,"1"2"0,5 10 0,7 17 0,7 16 0,6 12 0,2 7 0,-1 4 0,-4-6 0,-4-11 0,-3-13 0,-4-15-8191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7:00.8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1401 24575,'43'0'0,"0"-1"0,0-3 0,0-1 0,-1-2 0,47-15 0,-15-3-264,122-62 0,66-58-1064,267-200-101,-184 114 993,508-264-656,-849 493 1109,10-5 69,0 0 0,24-8 1,-21 12-3741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7:02.0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0 24575,'-2'0'0,"-1"0"0,1 0 0,-1 0 0,1 1 0,-1-1 0,1 1 0,-1-1 0,-2 2 0,3-1 0,1 0 0,0 0 0,-1 0 0,1 0 0,0 0 0,0 0 0,0 0 0,0 1 0,0-1 0,0 0 0,0 1 0,0-1 0,1 1 0,-1-1 0,0 2 0,-3 9 0,0 0 0,1-1 0,1 1 0,0 0 0,1 0 0,0 0 0,1 20 0,2 0 0,12 57 0,6-4-265,42 113-1,49 80-553,-88-221 942,7 16-123,87 203 0,-110-261 0,-5-10 0,0 0 0,0 1 0,1-1 0,-1 0 0,1 0 0,1-1 0,4 6 0,-8-10 0,0 1 0,0-1 0,0 0 0,1 0 0,-1 0 0,0 1 0,0-1 0,0 0 0,1 0 0,-1 0 0,0 0 0,0 0 0,1 0 0,-1 0 0,0 0 0,0 0 0,1 1 0,-1-1 0,0 0 0,0 0 0,1 0 0,-1 0 0,0 0 0,0-1 0,1 1 0,-1 0 0,0 0 0,0 0 0,1 0 0,-1 0 0,0 0 0,0 0 0,1 0 0,-1-1 0,0 1 0,0 0 0,0 0 0,1 0 0,-1 0 0,0-1 0,0 1 0,0 0 0,1 0 0,1-5 74,1 1 0,-1-1-1,0 0 1,0 1 0,-1-1 0,1 0-1,-1 0 1,0 0 0,-1 0 0,1-8-1,1-5 139,35-339-361,-21-6-306,-13-60-776,-3 389-4921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00.8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1 256 24575,'0'0'0,"2"-2"0,6 0 0,10-1 0,12 0 0,22-3 0,25-2 0,19-3 0,9-2 0,-1-4 0,-2-5 0,-6-5 0,-5-3 0,-9 0 0,-11-1 0,-11 3 0,-17 6-8191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7:02.6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116 0 24575,'1'5'0,"7"52"0,2 14 0,-6 0 0,-3 1 0,-4-1 0,-16 101 0,16-149 0,-1-1 0,-2 1 0,-13 37 0,18-59 0,1 0 0,-1 1 0,1-1 0,-1 1 0,0-1 0,0 0 0,0 0 0,0 1 0,0-1 0,0 0 0,0 0 0,-2 2 0,2-3 0,1 0 0,-1 0 0,0 0 0,1 0 0,-1 0 0,0 0 0,1 0 0,-1 0 0,0 0 0,1 0 0,-1 0 0,0 0 0,1-1 0,-1 1 0,1 0 0,-1 0 0,0-1 0,1 1 0,-1 0 0,1-1 0,-1 1 0,1 0 0,-1-1 0,1 1 0,-1-1 0,1 1 0,0-1 0,-1 1 0,1-1 0,-1 1 0,1-2 0,-6-6 0,1 0 0,0-1 0,1 0 0,-1 0 0,2 0 0,-5-14 0,3 2 0,-6-43 0,9 37 0,1-1 0,1 0 0,2 0 0,0 1 0,2-1 0,8-29 0,-6 36 0,1-1 0,0 2 0,2-1 0,0 1 0,1 1 0,1 0 0,1 0 0,17-20 0,-22 31 0,0 0 0,0 1 0,0 0 0,12-8 0,-17 13 0,1 1 0,-1-1 0,1 1 0,-1 0 0,1 0 0,0 0 0,-1 0 0,7 0 0,-8 1 0,1 0 0,0 0 0,0 0 0,-1 0 0,1 0 0,0 0 0,-1 1 0,1-1 0,0 1 0,-1-1 0,1 1 0,-1 0 0,1 0 0,-1-1 0,1 1 0,1 2 0,1 0 0,0 2 0,0-1 0,-1 0 0,1 1 0,-1-1 0,0 1 0,0 0 0,-1 0 0,1 0 0,-1 1 0,0-1 0,0 0 0,-1 1 0,0-1 0,0 1 0,0 0 0,0-1 0,-1 1 0,0 0 0,0 0 0,-1-1 0,0 1 0,0 0 0,0-1 0,0 1 0,-1-1 0,0 0 0,-5 10 0,7-14 0,-5 7 0,1-1 0,0 1 0,-3 10 0,6-14 0,1-1 0,-1 1 0,0-1 0,1 1 0,0 0 0,0-1 0,0 1 0,1-1 0,-1 1 0,1-1 0,0 4 0,4 8 0,0-2 0,1 1 0,1-1 0,0 0 0,1 0 0,0 0 0,0-1 0,19 18 0,1-1 0,62 49 0,139 80-1365,-191-135-5461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7:03.0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4 0,5 10 0,4 15 0,6 18 0,7 11 0,2 4 0,-1-1 0,-3-5 0,-3-10 0,-5-13-8191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7:03.4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0,1 2 0,5 4 0,4 4 0,-1-1-8191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7:03.7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278 732 24575,'-1'0'0,"0"0"0,1 1 0,-1-1 0,0 1 0,0-1 0,1 1 0,-1-1 0,0 1 0,1 0 0,-1-1 0,1 1 0,-1 0 0,1-1 0,-1 1 0,1 0 0,-1 0 0,0 1 0,-1 2 0,-58 95 0,50-78 0,0 1 0,-14 43 0,21-56 0,1 0 0,1 1 0,0-1 0,0 0 0,1 1 0,0-1 0,1 11 0,0-16 0,0 0 0,0 1 0,0-1 0,1 0 0,-1 0 0,1 0 0,3 7 0,-3-9 0,-1 0 0,1 0 0,0 0 0,-1 0 0,1-1 0,0 1 0,0 0 0,0-1 0,0 1 0,1-1 0,-1 0 0,0 0 0,5 2 0,-4-2 0,0 0 0,1-1 0,-1 1 0,0-1 0,0 0 0,0 0 0,0 0 0,1-1 0,-1 1 0,0-1 0,0 0 0,0 0 0,0 0 0,0 0 0,0 0 0,0 0 0,-1-1 0,4-2 0,3-2 0,-1 0 0,1-1 0,-2 0 0,10-10 0,-8 6 0,0 0-1,-1 0 0,0-1 1,0 0-1,-2-1 0,8-15 1,-8 9 2,0 0 1,0 0 0,4-37 0,-7 14-156,-1 0 0,-2 0 0,-9-63 0,2 51 120,-2 1 0,-2 0 0,-28-75 0,29 100 31,-2 1 1,0 0 0,-2 1 0,-1 0-1,-1 2 1,-2 0 0,-38-42 0,45 54 1,-1 2 0,-22-16 0,29 22 0,1 2 0,-1-1 0,0 1 0,0-1 0,0 1 0,0 1 0,0-1 0,-1 1 0,1 0 0,0 0 0,-8 0 0,12 1 9,-1 0 1,0 0-1,0 0 1,1 0-1,-1 1 1,0-1 0,0 0-1,1 1 1,-1 0-1,0-1 1,1 1 0,-1 0-1,1 0 1,-1 0-1,1 0 1,0 0-1,-2 2 1,1-1 29,0 1 1,0-1-1,0 1 0,1 0 1,0 0-1,-1-1 0,1 1 1,0 0-1,0 0 0,0 4 1,-1 5-10,0 0 0,1 0 0,1 0 1,1 18-1,9 54-60,7 0-215,28 84 0,38 78-324,-73-217 559,32 88-1174,-7-22-4733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7:04.1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70 234 24575,'9'-11'0,"-1"1"0,-1-1 0,1 0 0,-2 0 0,7-15 0,-9 18 0,-1-1 0,-1 1 0,1 0 0,-1-1 0,-1 1 0,1-1 0,-1 0 0,-1-15 0,0 22 0,0-1 0,-1 0 0,1 1 0,-1-1 0,1 0 0,-1 1 0,0-1 0,0 0 0,0 1 0,0 0 0,-1-1 0,1 1 0,-1 0 0,1-1 0,-1 1 0,0 0 0,0 0 0,0 1 0,0-1 0,0 0 0,0 0 0,0 1 0,-1 0 0,1-1 0,-1 1 0,1 0 0,-1 0 0,1 0 0,-1 1 0,0-1 0,1 0 0,-1 1 0,0 0 0,1 0 0,-1 0 0,0 0 0,0 0 0,1 0 0,-1 1 0,0-1 0,-2 2 0,2-2 0,0 1 0,0 0 0,0 0 0,1 1 0,-1-1 0,0 0 0,1 1 0,-1 0 0,1-1 0,-1 1 0,1 0 0,0 0 0,-1 1 0,-2 3 0,3-3 0,0 1 0,0-1 0,1 1 0,-1-1 0,1 1 0,0 0 0,0 0 0,0-1 0,0 1 0,0 5 0,1 2 0,1-1 0,0 1 0,0-1 0,1 0 0,0 0 0,0 0 0,8 18 0,1-5-341,0-1 0,1-1-1,18 24 1,4-1-6485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27:04.4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236 1 24575,'-1'4'0,"-1"-1"0,1 1 0,0 0 0,1 0 0,-1 0 0,0 0 0,1 0 0,0-1 0,1 8 0,-2 4 0,9 196-68,16 5-1260,81 439 1117,-102-637 183,1 7-169,2 1 0,0-1 0,15 36 0,-11-42-5571</inkml:trace>
  <inkml:trace contextRef="#ctx0" brushRef="#br0" timeOffset="1">1 826 24575,'0'0'0,"4"-2"0,14-2 0,22-3 0,26-2 0,37-3 0,72-7 0,8 0-8191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5:48.4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24575,'5'180'0,"0"-127"0,15 71 0,-6-61 0,3-1 0,3 0 0,29 60 0,-41-105 0,1 0 0,1-1 0,0-1 0,1 0 0,1 0 0,0-1 0,1 0 0,1-1 0,0-1 0,0 0 0,1-1 0,1-1 0,0 0 0,1-1 0,24 10 0,-13-9 2,0-1-1,0-1 0,1-2 0,0 0 1,1-2-1,46 0 0,-8-5-398,115-17 0,-88 1 136,0-4 0,97-35 0,177-82-605,-204 73 734,164-41 132,-272 92 0,1 3 0,1 3 0,108-1 0,-113 11-72,0 3-1,0 2 1,-1 2 0,0 3-1,-1 1 1,91 39 0,-87-27 22,0 3 0,-2 3-1,-2 1 1,0 3 0,76 69 0,-109-87 498,-1 2 0,0 0 0,-2 1-1,0 0 1,-1 2 0,13 24 0,-24-39-344,1 3-37,11 16 0,-16-26-67,1 1 0,-1-1 0,0 0 0,1 1 0,-1-1 0,1 0 0,-1 1 0,1-1 0,-1 0 0,0 0 0,1 0 0,-1 1 0,1-1 0,-1 0 0,1 0 0,-1 0 0,1 0 0,-1 0 0,1 0 0,-1 0 0,1 0 0,0 0 0,-1 0 0,1 0 0,-1 0 0,1 0 0,-1 0 0,1 0 0,-1-1 0,0 1 0,1 0 0,-1 0 0,1-1 0,-1 1 0,1 0 0,-1-1 0,18-15 0,-14 12 0,49-44 0,1 2 0,88-56 0,-88 67-243,3 3-1,0 2 1,2 3-1,1 2 0,1 3 1,1 3-1,0 2 1,2 3-1,73-6 1,-33 14-339,0 4 0,206 25 1,206 66-837,-480-82 1555,7 2-93,747 134-337,-545-110-503,307 3 1,-156-55 724,-358 14 359,0-1 0,69-23-1,-83 21-209,-1-2-1,0 0 1,0-2-1,-1-1 1,27-20-1,-24 13 580,-1-1-1,-1-1 0,-1-1 0,-1-1 0,26-38 0,-33 41-569,-1 0 0,-1-1 0,-1-1 0,-1 0 0,-1 0 0,-1-1 0,7-34 0,-11 27-6867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45.5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 1 24575,'-2'0'0,"-2"0"0,-3 4 0,-2 8 0,-2 24 0,-5 35 0,-10 85 0,-1 14-8191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5:53.5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 58 24575,'0'0'0,"-1"0"0,0 0 0,0 0 0,1 0 0,-1-1 0,0 1 0,0 0 0,1 0 0,-1 0 0,0-1 0,1 1 0,-1 0 0,0-1 0,1 1 0,-1-1 0,1 1 0,-1-1 0,0 1 0,0-2 0,0 2 0,-46-45 0,46 44 0,1 1 0,-1 0 0,1 0 0,0 0 0,0 0 0,0 0 0,0 0 0,0-1 0,0 1 0,0 0 0,0 0 0,0 0 0,0 0 0,0 0 0,0 0 0,0 0 0,-1 0 0,1 0 0,0 0 0,0 0 0,0-1 0,0 1 0,0 0 0,0 0 0,0 0 0,0 0 0,0 0 0,0 0 0,0 0 0,0 0 0,0 0 0,0-1 0,0 1 0,0 0 0,0 0 0,0 0 0,0 0 0,0 0 0,0 0 0,1 0 0,-1 0 0,0 0 0,0 0 0,0-1 0,5 0 0,13 3 0,-15-1 0,387 37-1049,3-17-1,903-6-3057,-1275-16 4051,158-9-198,-144 7 510,0-3 0,-1-1 0,35-12 0,-44 10-2955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5:53.9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 24575,'1'-1'0,"0"1"0,0 0 0,-1 0 0,1 0 0,0 0 0,0 0 0,-1 0 0,1 0 0,0 0 0,0 0 0,0 0 0,0 0 0,5 1 0,29 3-22,-1 2-1,1 1 0,-2 2 1,1 1-1,-1 1 0,62 32 1,-45-15-166,-1 3 0,-2 1-1,63 56 1,-82-65 188,-2 2 0,-2 1 0,0 1 0,24 35 0,-38-46 0,-1 0 0,0 0 0,-1 0 0,-1 1 0,0 0 0,-1 1 0,-1 0 0,-1 0 0,4 36 0,-7-33 0,-1 0 0,-1 1 0,-1-1 0,-1 0 0,-1 0 0,-1-1 0,-1 1 0,-14 35 0,6-25 0,-2-2 0,-1 0 0,-1-1 0,-42 51 0,-137 121-1213,106-117-4854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01.1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24575,'0'0'0,"2"0"0,10 0 0,26 6 0,31 7 0,25 8 0,17 5 0,11 5-720,2-2 720,-6-3 0,-12-7 0,-19-6 0,-20-6 0,-21-3 0,-15-3 0,-13-2-7471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5:54.5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539 131 24575,'-2'1'0,"0"1"0,0-1 0,1 0 0,-1 1 0,0-1 0,1 1 0,-1-1 0,1 1 0,-2 2 0,-4 5 0,-62 74-303,3 2-1,-92 161 0,119-172 193,3 2 0,3 1-1,3 2 1,-19 83 0,38-117 104,2 0 1,-4 58 0,12-79-65,1-1-1,1 0 0,1 1 1,1-1-1,1 0 0,9 29 1,-5-27 81,2 0 1,0-1 0,2 0 0,1-1-1,19 27 1,-12-23-152,2 0-1,1-2 1,43 38 0,-29-34-31,1-1-1,1-2 1,1-2 0,1-1 0,1-3-1,56 20 1,-37-21 4,0-2 1,1-3-1,1-3 1,0-3-1,0-2 1,127-5-1,-101-9-66,-1-3-1,0-4 1,-1-3-1,123-44 1,-124 30 234,-1-4 0,-2-4 0,-2-3 0,-1-4 0,114-89 0,-146 96-36,-1-1 0,-2-2 0,70-90 0,-90 99 16,-1-1-1,-2-2 1,-2 0-1,-1-1 1,-2 0-1,19-61 1,-30 77 6,-1 0 0,-1 0 0,-1-1 0,-1 1 0,-1-1 0,-1 0 0,-2-22 1,-1 25 0,-1 0 1,-1 0-1,0 0 1,-1 1 0,-1 0-1,-1 1 1,-1-1 0,-12-18-1,4 10-4,-2 1 0,-1 1 0,-1 1 0,-30-29 0,18 24-50,-2 2 1,-61-39-1,29 29-34,-1 3 0,-2 3 0,-103-31 0,33 23-330,-2 6 1,-2 6-1,-264-15 1,269 38 339,-166 17 1,213-3-65,0 4 0,-153 44 1,132-20 1568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5:54.9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 24575,'0'0'0,"6"-2"0,17-1 0,37 1 0,54 2 0,51 3 0,42 3-3342,22 0 3342,3 0 0,-2-6-1892,-22-8 1892,-42-4 0,-50-1-2957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5:55.3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24575,'16'0'0,"8"2"0,0 0 0,0 2 0,36 11 0,85 29 0,45 29-694,-69-19-173,-2 6-1,-2 4 1,178 133 0,-229-145 827,-2 2 0,102 113 0,-137-132 9,-1 1-1,-2 1 0,-1 1 0,-3 1 1,0 1-1,27 75 0,-42-93 18,-1 1 0,-1 0 0,-1-1 0,0 2 0,-2-1 0,-1 31 0,-2-34-51,-1 1 0,-1-1-1,-1 0 1,-1 0 0,0 0 0,-2-1 0,-11 25 0,3-15-56,-2 1 1,-1-2-1,-1 0 0,-38 41 1,-3-8-2344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5:55.7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24575,'0'4'0,"10"185"0,-5-122 0,6 87-369,4 35-1110,1 31 596,35 346-2885,29-1 1795,106 324-274,-75-384 1289,54 381 337,-63-318 1223,-72-415 2903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5:56.6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1 164 24575,'4'-2'0,"0"0"0,1 1 0,0 1 0,0-1 0,-1 1 0,1 0 0,6 0 0,3 1 0,149 3 33,194 1-2107,-101-8 1054,50-6-1423,54-8 1106,57-4-1569,57-3 1627,52 0-931,46 3 1390,1094-7-1089,4 29 1518,-1416-1 364,246 1 27,-50-1 0,-56-1 0,-52-1 152,-54-1 456,-52-1-456,-46-2 168,-82 3 466,229 0 4137,-321 4-3733,1 0 1,0 1-1,25 8 1,-36-9-953,0 2 0,0-1 0,0 1 0,0 0 0,-1 0 0,1 0 1,-1 1-1,0 0 0,0 0 0,0 0 0,0 1 0,4 5 0,0 3-24,0 0-1,-2 1 0,1-1 0,-2 1 0,0 1 1,8 26-1,14 98-121,29 366-2338,-42-340 979,63 507-1725,38-2 2164,61 71-1596,16 83 1829,-149-578 659,-24-2 598,-20-213-417,-1-1 0,-1 0 1,-2 1-1,-1-1 0,-14 50 1,13-64-247,-1 1 0,0-1 1,-1 0-1,0 0 0,-2-1 0,0 0 1,0-1-1,-2 0 0,1-1 0,-2 0 1,-15 13-1,8-11 1,0-1 0,-1-1 0,-41 20 0,17-15 78,-84 24 0,-99 5 547,-54-16-754,-56-16-1012,-51-13 403,-39-9-1075,-36-5 915,-30-1-882,-3441 133-722,3380-68 2502,27 4 0,40 1 0,48-3 0,51-7 84,63-13 255,65-17-6,61-18 661,159-2-619,-59-12 1,81 11 471,-1-1 1,-29-13-1,34 11 727,-23-15 1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5:59.4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 24575,'0'0'0,"0"0"0,-1 0 0,1 0 0,0 0 0,-1 0 0,1 0 0,0 1 0,-1-1 0,1 0 0,0 0 0,0 0 0,-1 0 0,1 1 0,0-1 0,0 0 0,-1 0 0,1 1 0,0-1 0,0 0 0,0 0 0,-1 1 0,1-1 0,0 0 0,0 1 0,0-1 0,0 0 0,0 1 0,-1-1 0,1 0 0,0 1 0,0-1 0,0 0 0,0 1 0,0-1 0,0 0 0,0 1 0,1 0 0,1 17 0,-1-16 0,4 18 0,1 0 0,1-1 0,0 0 0,15 26 0,50 73 0,-64-104 0,126 200-259,33 51-150,-51-100 409,-92-136 0,1-1 0,1-1 0,40 32 0,-66-59 1,11 9-13,1-1 0,22 12-1,-32-18 44,1-1 1,0 0-1,0 1 0,0-1 0,0 0 0,0-1 0,0 1 1,0-1-1,0 1 0,1-1 0,-1 0 0,0 0 1,0 0-1,0 0 0,0-1 0,0 1 0,0-1 1,6-2-1,-6 1-19,0 0 0,1 0 0,-1 0 0,0 0 0,-1-1 0,1 1-1,0-1 1,-1 0 0,3-3 0,2-5-16,9-17 0,8-21 12,31-93-1,4-59-263,-33 108-234,48-141 307,-59 195 192,2 1 0,1 1 0,44-67 0,-29 61-1228,-4 14-4875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00.0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122 417 24575,'1'0'0,"-1"0"0,1-1 0,-1 1 0,1-1 0,-1 1 0,1-1 0,-1 1 0,0-1 0,1 1 0,-1-1 0,0 1 0,1-1 0,-1 1 0,0-2 0,1 0 0,4-7 0,-1-1 0,0 0 0,-1 0 0,3-13 0,6-43 0,-11 58 0,9-91 0,-10 83 0,0-1 0,-1 1 0,0 0 0,-5-18 0,5 29 0,-1 0 0,1 0 0,-1 1 0,0-1 0,0 1 0,-1-1 0,1 1 0,-1 0 0,0 0 0,-5-6 0,7 9 0,-1-1 0,0 0 0,0 1 0,0-1 0,0 1 0,0 0 0,0-1 0,-1 1 0,1 0 0,0 1 0,-1-1 0,1 0 0,0 0 0,-1 1 0,1 0 0,-1-1 0,1 1 0,-1 0 0,1 0 0,0 0 0,-1 1 0,-4 0 0,3 0 0,0 1 0,0 0 0,0-1 0,0 1 0,0 1 0,1-1 0,-1 1 0,1-1 0,0 1 0,-1 0 0,1 0 0,0 0 0,1 1 0,-1-1 0,1 1 0,-1-1 0,1 1 0,-2 4 0,1-1 0,0 0 0,1 1 0,-1-1 0,1 0 0,1 1 0,0 0 0,0-1 0,0 1 0,1 11 0,1-7 0,1-1 0,0 1 0,1-1 0,0 0 0,1 1 0,0-2 0,1 1 0,0 0 0,1-1 0,0 0 0,10 13 0,1-2 0,1-1 0,0-1 0,41 33 0,-23-24-64,0-3 0,2 0 0,0-3 0,80 34 0,-93-46 32,1-1 0,0-2 0,0-1 0,0-1 0,0-1 0,1-1 0,0-1 0,-1-2 0,42-4 0,0-9-1227,-16-1-5033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00.5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 24575,'0'3'0,"0"0"0,1 0 0,0 0 0,0-1 0,-1 1 0,2 0 0,-1-1 0,2 5 0,2 4 0,212 446 0,-144-299 0,-62-131 0,-2 1 0,-1 0 0,9 54 0,-16-64 0,-3-11 0,2-6 0,0-1 0,0 0 0,0 0 0,0 0 0,0 0 0,0 0 0,-1 0 0,1 0 0,0 0 0,0 0 0,0 0 0,0 0 0,0 0 0,0 0 0,0 0 0,0 0 0,0 0 0,-1 0 0,1 0 0,0 0 0,0 0 0,0 0 0,0 0 0,0 0 0,0 0 0,0 0 0,0 0 0,0 0 0,-1 0 0,1 0 0,0 0 0,0 0 0,0 0 0,0 0 0,0 0 0,0 0 0,0 0 0,0 0 0,0 0 0,0 0 0,-1-1 0,1 1 0,0 0 0,0 0 0,0 0 0,0 0 0,0 0 0,0 0 0,0 0 0,0 0 0,0 0 0,0 0 0,0-1 0,-2-2 0,1 1 0,0-1 0,0-1 0,-1 1 0,2 0 0,-1 0 0,0 0 0,1 0 0,-1-1 0,1-4 0,-1-1 0,-3-57 30,3 0 0,3 1 0,17-113 0,63-190-1515,-60 289-5341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00.8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1 786 24575,'0'1'0,"0"0"0,0 0 0,0-1 0,0 1 0,0 0 0,1-1 0,-1 1 0,0-1 0,1 1 0,-1 0 0,0-1 0,1 1 0,-1-1 0,1 1 0,2 4 0,281 426 0,-277-422 0,-7-9 0,0 0 0,0-1 0,0 1 0,0 0 0,0 0 0,0 0 0,0 0 0,0 0 0,0 0 0,0 0 0,0 0 0,0 0 0,0 0 0,0 0 0,0 0 0,0 0 0,0 0 0,0 0 0,0 0 0,0 0 0,0 0 0,0 0 0,0 0 0,0 0 0,0 0 0,0 0 0,0 0 0,0 0 0,0 0 0,0 0 0,0 0 0,0 0 0,0 0 0,0-1 0,0 1 0,0 0 0,0 0 0,0 0 0,1 0 0,-1 0 0,0 0 0,0 0 0,-9-19 0,-19-39 0,3-1 0,-29-98 0,41 101 8,1-1 0,4-1 1,1 0-1,2-60 0,6 79-75,2 0-1,1 0 1,2 1 0,2 0 0,1 0 0,2 0 0,17-37 0,-6 26-616,57-88 1,-31 68-5648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01.2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0,2 6 0,5 9 0,8 12 0,10 8 0,5 5 0,5 1 0,-3-5 0,-4-6 0,-8-9 0,-6-9 0,-7-9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01.5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24575,'0'0'0,"7"0"0,21 0 0,27 0 0,32 0 0,38 0 0,27 0 0,7 0-1603,-16 0 1603,-33 0-6588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01.5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24575,'0'0'0,"2"0"0,12 3 0,15 6 0,2 1-8191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03.1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24575,'0'3'0,"55"199"0,31 277-1095,-34 9-786,-24-202 1578,2-8-1062,-20-178-2182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03.4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1238 24575,'0'-3'0,"2"-5"0,1 1 0,5-12 0,-1 1 0,42-88-414,95-154-1,98-79-2037,-191 278 2330,2 3 0,82-70 0,-96 96 93,1 2 0,2 2 0,0 1 1,84-37-1,-103 55-59,0 0 1,0 1 0,1 1-1,0 2 1,43-5 0,-53 9 63,0 1 1,0 0-1,0 2 1,0-1-1,0 2 1,0 0-1,0 0 1,-1 1-1,0 1 1,1 0-1,18 11 1,-14-4 23,0 0 0,0 1 0,-1 1 0,27 29 0,-18-14-133,-1 1 1,36 60 0,-29-33-661,38 89 0,16 104 67,19 174-825,-24 4 1454,-41-194 224,-10-49 509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03.8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0 572 24575,'1'4'0,"44"140"0,-30-100 0,107 269-554,-91-247 441,3-2 1,68 97 0,-86-138 112,22 22 0,-32-40 0,-1 1 0,1-1 0,1 0 0,-1 0 0,0-1 0,1 0 0,0 0 0,11 4 0,-16-7 0,0 0 0,1-1-1,-1 1 1,0-1 0,0 1-1,0-1 1,0 0 0,1 0-1,-1 0 1,0 0 0,0-1-1,0 1 1,0 0 0,1-1-1,-1 0 1,0 1-1,0-1 1,0 0 0,0 0-1,0 0 1,-1 0 0,1-1-1,0 1 1,3-3 0,0-2 22,0 0 1,0 0-1,-1 0 0,0-1 1,0 1-1,3-9 1,7-18 162,-1 0 1,-2-1 0,9-46-1,38-243-1589,-16-5 1334,32-190-1288,-61 448-4001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04.2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214 893 24575,'0'0'0,"0"0"0,0 4 0,0 9 0,3 16 0,6 19 0,3 17 0,1 5 0,1-3 0,-5-10 0,-3-13 0,-3-13 0,-2-12-8191</inkml:trace>
  <inkml:trace contextRef="#ctx0" brushRef="#br0" timeOffset="1">0 1 24575,'0'0'0,"0"0"0,2 2 0,5 6 0,6 8 0,3 4 0,0 0-8191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05.6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24575,'0'4'0,"0"-1"0,1 1 0,0-1 0,-1 0 0,1 1 0,2 3 0,0 4 0,171 537-1427,42-16-1,-112-330 1179,24 48-94,-117-225 960,0-1 1,-2 1-1,7 31 1,-16-54-28,-3-8-293,-2-11-207,-14-53-90,-15-122 0,12-76 0,20-36 0,6 258 0,1 1 0,2 1 0,3-1 0,25-74 0,-12 65-423,2 2-1,2 0 0,2 2 0,48-60 1,-4 14-5650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06.1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61 24575,'0'13'0,"48"326"0,-42-306 0,30 185 0,-33-235 0,9-57 40,4 0 0,32-91 0,-33 125-288,2 1 1,1 0-1,2 1 1,1 1-1,40-52 1,-17 37-6579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06.9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1112 24575,'0'-89'0,"5"96"0,13 19 0,2-1 0,0-1 0,2 0 0,0-1 0,2-2 0,0 0 0,41 25 0,-55-40 0,-1-1 0,1 0 0,0-1 0,0 0 0,18 4 0,-22-7 0,-1 0 0,1 0 0,-1-1 0,1 0 0,-1 0 0,1 0 0,0-1 0,-1 0 0,0 0 0,1 0 0,-1 0 0,0-1 0,6-3 0,-4 2 0,0-1 0,-1 0 0,0-1 0,0 0 0,0 0 0,0 0 0,-1 0 0,5-7 0,1-3 0,-1 1 0,13-26 0,-4 2-105,-3-1 0,-1 0-1,-1-1 1,12-71 0,-12 27-159,4-114 1,-16-45 263,-6 174 0,-18-101 0,9 117 0,11 47 0,0 0 0,0 1 0,-1 0 0,1-1 0,-2 1 0,-4-7 0,8 11 0,-1 0 0,0 0 0,0 0 0,0-1 0,0 1 0,0 0 0,-1 0 0,1 0 0,0 0 0,0 1 0,-1-1 0,1 0 0,0 0 0,-1 1 0,1-1 0,-1 1 0,1 0 0,-1-1 0,1 1 0,-1 0 0,1 0 0,-1-1 0,1 1 0,-1 1 0,1-1 0,-1 0 0,1 0 0,-1 0 0,1 1 0,-1-1 0,1 1 0,-2 0 0,-1 1 0,1 1 0,-1-1 0,1 1 0,0 0 0,0 0 0,0 0 0,0 0 0,0 1 0,1-1 0,-1 1 0,-1 3 0,-2 6 0,0-1 0,0 1 0,2-1 0,-6 23 0,4-6 0,-2 38 0,4 0-211,7 108 1,27 70-211,-13-148 282,4 0 0,38 102 0,-41-150 70,2 0-1,2-2 1,2 0-1,2-2 1,55 71-1,-71-101 121,2-2-1,0 0 0,0 0 1,1-1-1,24 17 0,-23-22 1303,-15-9-762,-8-5-261,-75-49-199,-232-169-109,305 217-22,1-1 0,0-1 0,-16-19 0,24 26 0,-1-1 0,1 1 0,0-1 0,0 1 0,1-1 0,-1 0 0,1 0 0,0 0 0,0 0 0,0 0 0,0 0 0,1 0 0,0 0 0,0 0 0,0 0 0,0 0 0,1-6 0,1 3 0,0 0 0,1 0 0,-1 0 0,1 0 0,1 0 0,-1 0 0,8-9 0,3-2 0,23-23 0,111-95-589,11 11-1280,-66 55-3864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07.3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214 703 24575,'0'0'0,"0"0"0,0 0 0,0 0 0,0 2 0,4 6 0,7 16 0,9 18 0,8 15 0,7 10 0,1 3 0,4-3 0,1-8 0,2-9 0,5-11 0,0-13 0,-8-11-8191</inkml:trace>
  <inkml:trace contextRef="#ctx0" brushRef="#br0" timeOffset="1">1 0 24575,'0'0'0,"0"0"0,0 10 0,6 25 0,19 36 0,18 19 0,2-6-8191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27.2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4813 0 24575,'0'0'0,"-1"0"0,1 0 0,-1 1 0,1-1 0,0 0 0,-1 0 0,1 0 0,-1 0 0,1 1 0,0-1 0,-1 0 0,1 0 0,0 1 0,-1-1 0,1 0 0,0 1 0,-1-1 0,1 0 0,0 1 0,0-1 0,-1 0 0,1 1 0,0 0 0,-5 11 0,4-10 0,-22 82 0,12-38 0,-111 516-946,59-146 457,18-103-163,-17-7 176,51-259 295,-3-1 0,-2-1 0,-37 76 0,43-103 251,0 0-1,-2-1 0,0 0 1,-1 0-1,-1-1 0,0-1 1,-1-1-1,-1 0 0,0 0 1,-1-2-1,-21 12 0,10-9-64,-2-1 0,0-2 0,-54 15 0,-104 10 141,9-15-394,-35-4-880,-35-2 299,-33 0-1361,-523 38-80,0 27 821,510-43 1245,34-3-614,40-6 677,41-6 394,42-8 170,40-11 1013,88-4-1243,0-1-1,-1 0 1,-11-3 0,19 4-41,0-1 0,0 0 0,0 0 0,0-1 0,0 1 0,0-1 0,1 1 0,-1-1 0,1 0 0,-1 0 0,1 0 0,0 0 0,-3-3 0,3 2-386,0 1 0,1-1 1,-1-1-1,1 1 0,-1 0 0,0-4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37.5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222 0 24575,'-2'1'0,"0"-1"0,0 1 0,0-1 0,0 1 0,0 0 0,0 0 0,0 0 0,0 0 0,0 0 0,-2 2 0,-4 2 0,-12 6 0,0-1 0,0-1 0,-1-1 0,-1-1 0,1-1 0,-45 7 0,66-13 0,0 0 0,6 0 0,0 0 0,0 0 0,0 0 0,0 1 0,0 0 0,10 2 0,-10 1 12,1 0 0,-1 0 0,1 0 0,5 7 0,6 3-1437,-11-9-5401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01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700 1 24575,'-4'0'0,"1"1"0,-1-1 0,0 0 0,0 0 0,-6 0 0,-9-1 0,-412 44 0,421-42 0,-83 16 0,76-14 0,1 2 0,-1 0 0,-19 10 0,32-13 0,1 0 0,-1 0 0,0 0 0,1 1 0,-4 3 0,6-5 0,1-1 0,-1 0 0,1 1 0,-1-1 0,1 1 0,-1-1 0,1 0 0,0 1 0,-1-1 0,1 1 0,0 0 0,-1-1 0,1 1 0,0-1 0,0 1 0,0-1 0,0 1 0,-1 0 0,1-1 0,0 1 0,0-1 0,0 1 0,0 0 0,0-1 0,0 1 0,0-1 0,1 1 0,-1 0 0,0-1 0,0 1 0,0-1 0,0 1 0,1-1 0,-1 1 0,0-1 0,1 1 0,-1-1 0,0 1 0,1-1 0,-1 1 0,1-1 0,-1 1 0,1-1 0,0 1 0,3 1 0,0 0 0,0 0 0,0 0 0,0 0 0,0-1 0,0 1 0,1-1 0,8 1 0,37 0 0,-49-2 0,20 0 0,-1-2 0,1 0 0,-1-1 0,0-1 0,32-11 0,-8-2 0,58-30 0,-102 47 0,0 0 0,1-1 0,-1 1 0,0 0 0,1 0 0,-1 0 0,0 0 0,1-1 0,-1 1 0,0 0 0,1 0 0,-1 0 0,0 0 0,1 0 0,-1 0 0,1 0 0,-1 0 0,0 0 0,1 0 0,-1 0 0,1 0 0,-1 0 0,0 1 0,1-1 0,-1 0 0,0 0 0,1 0 0,-1 0 0,0 1 0,1-1 0,-1 0 0,0 0 0,0 1 0,1-1 0,-1 0 0,0 0 0,1 1 0,4 17 0,-5-14 0,29 226 0,-15-94 0,34 134-338,-38-229 271,3 0-1,1-1 0,2-1 1,30 55-1,-37-79-46,0 0 0,1 0 0,1-2 1,0 1-1,1-1 0,1-1 0,0 0 0,0-1 0,1 0 0,17 10 0,10-1-6148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28.5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10 24575,'-1'0'0,"1"0"0,-1 0 0,0 0 0,0 0 0,1 0 0,-1 0 0,0 0 0,1 0 0,-1 1 0,0-1 0,1 0 0,-1 0 0,0 1 0,1-1 0,-1 1 0,1-1 0,-1 0 0,0 1 0,1-1 0,-2 2 0,-7 13 0,4-4 0,1 0 0,0 0 0,0 0 0,-2 19 0,-3 50 0,7-32-72,2 0-1,3 0 1,1-1 0,3 1-1,16 62 1,90 224-424,107 155 496,-214-478 0,2 7 0,17 25 0,-25-43 0,0 1 0,0-1 0,1 1 0,-1-1 0,0 1 0,1-1 0,-1 1 0,0-1 0,1 0 0,-1 1 0,1-1 0,-1 1 0,1-1 0,-1 0 0,1 1 0,-1-1 0,1 0 0,-1 0 0,1 0 0,0 1 0,0-2 0,-1 1 0,1 0 0,-1-1 0,1 1 0,-1-1 0,0 1 0,1-1 0,-1 1 0,0-1 0,1 1 0,-1-1 0,0 1 0,1-1 0,-1 0 0,0 1 0,0-1 0,0 0 0,0 1 0,0-2 0,4-16 219,-1-1-1,1-24 1,-3 27-100,14-407-841,9-106-657,-18 468 1048,3-1 0,3 2 1,23-71-1,-12 69-4281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29.2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1066 1 24575,'0'0'0,"-1"6"0,0 2 0,0 0 0,-1-1 0,0 1 0,0 0 0,-6 12 0,8-19 0,-19 42-12,-1-1-1,-49 75 1,-75 70-1016,77-115 912,-135 113 1,-93 38 119,176-143-66,30-21 59,88-58 13,-2 0 19,0 1-1,0 0 1,1 1 0,-1-1 0,1 0 0,-4 4 0,6-6-9,0 0 0,0 0 1,0 1-1,0-1 0,0 0 0,0 0 0,-1 0 0,1 0 1,0 0-1,0 0 0,0 0 0,0 0 0,0 0 0,0 0 1,0 1-1,0-1 0,0 0 0,0 0 0,0 0 0,0 0 1,0 0-1,0 0 0,0 0 0,0 1 0,0-1 0,0 0 1,0 0-1,0 0 0,0 0 0,0 0 0,0 0 0,0 0 1,0 0-1,0 1 0,0-1 0,0 0 0,0 0 0,0 0 1,0 0-1,1 0 0,-1 0 0,0 0 0,0 0 0,0 0 1,0 0-1,0 1 0,8 0 105,-8-1-123,84 0 71,-37 0-74,83 10-1,-70 2 2,0 2 0,0 3 0,106 47 0,-120-42 0,-1 1 0,73 53 0,-60-32 0,68 68 0,2 11-1365,-103-99-5461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29.7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1 116 24575,'0'11'0,"4"113"0,6-1 0,41 198 0,-17-188 0,-45-191 0,3-1 0,3-1 0,2 1 0,2-1 0,3 1 0,3 0 0,13-61 0,-12 91 0,2 0 0,0 0 0,14-27 0,-16 42 0,1 0 0,0 1 0,1 0 0,0 1 0,1-1 0,1 2 0,19-20 0,-26 28 0,1 0 0,0 0 0,-1 0 0,1 1 0,0 0 0,1-1 0,-1 1 0,0 1 0,1-1 0,-1 1 0,1-1 0,-1 1 0,1 1 0,-1-1 0,7 0 0,-4 2 0,0 0 0,0 0 0,-1 0 0,1 1 0,0 0 0,0 0 0,-1 1 0,1-1 0,10 8 0,6 4-19,-2 1 0,0 0-1,0 2 1,23 25 0,-11-6-396,42 59 0,-43-49 391,-2 2 1,-3 0 0,-2 2 0,-1 1 0,-4 1 0,-1 0-1,12 57 1,-27-89 44,0 0 0,-1 0-1,-1 0 1,-1 40 0,-1-54-82,-1 0 0,0 0-1,0 0 1,0 0 0,-1 0 0,0-1 0,0 1 0,0 0 0,-1-1 0,0 1-1,0-1 1,0 0 0,-1 0 0,1 0 0,-1-1 0,-1 1 0,1-1 0,0 0 0,-1 0-1,-6 4 1,-15 5-5838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30.1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0 224 24575,'0'0'0,"0"0"0,6 0 0,15-2 0,22-3 0,19-3 0,26-7 0,26-9 0,22-8-1284,-3-4 1284,-24 4-6907</inkml:trace>
  <inkml:trace contextRef="#ctx0" brushRef="#br0" timeOffset="1">1456 0 24575,'0'0'0,"0"0"0,0 0 0,2 4 0,5 10 0,4 17 0,4 12 0,2 7 0,0-2 0,-3-9 0,-2-12 0,-1-12 0,-3-8-8191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30.4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2 0,0 6 0,0 12 0,0 15 0,2 13 0,0 6 0,0-2 0,0-10-8191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30.8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1154 24575,'7'-2'0,"41"-6"0,70-13 0,79-22 0,80-25-7483,63-16 7483,40-8-3428,34-12 3428,21-13 0,-6-7-1829,-15 4 1829,-27 12 0,-39 20-1730,-43 21 1730,-51 17 0,-59 18 0,-58 14 1126,-52 11 4027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31.1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8 0,1 17 0,4 23 0,2 23 0,3 24 0,7 24 0,3 12-1026,3-1 1026,1-8 0,4-10 0,5-15 0,0-22 0,-4-23-7165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31.5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190 45 24575,'0'0'0,"0"0"0,6 0 0,13 2 0,21 6 0,29 9 0,31 12 0,21 10 0,4 2-991,-12-5 991,-26-10-7200</inkml:trace>
  <inkml:trace contextRef="#ctx0" brushRef="#br0" timeOffset="1">0 0 24575,'0'0'0,"0"0"0,6 8 0,15 19 0,19 28 0,16 22 0,9 9 0,1 5 0,-1 4-757,-7-2 757,-13-18-7434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31.8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697 1 24575,'-4'0'0,"1"0"0,-1 0 0,1 0 0,0 1 0,-1-1 0,1 1 0,0 0 0,-1 0 0,-4 2 0,-1 0 0,-8 3 0,0 1 0,1 1 0,-1 1 0,2 0 0,-1 1 0,-15 13 0,-2 4 0,-45 49 0,43-37 0,1 1 0,2 2 0,-31 52 0,57-83 0,0 0 0,0 0 0,1 1 0,1-1 0,-6 24 0,9-28 0,0 0 0,1 0 0,0 0 0,0 1 0,0-1 0,1 0 0,0 0 0,0 0 0,1 0 0,0 0 0,4 10 0,3 2 0,1-1 0,1 0 0,15 19 0,-13-20 0,-1 1 0,17 34 0,-26-45 0,0-1 0,-1 1 0,0 0 0,0 0 0,-1 0 0,0 1 0,0-1 0,0 0 0,-1 0 0,0 0 0,-1 1 0,-1 9 0,-1-6 0,-1 1 0,0-1 0,0-1 0,-1 1 0,0 0 0,-1-1 0,0 0 0,-1 0 0,0-1 0,-1 0 0,-10 10 0,-13 10 0,-61 44 0,59-48 0,3-2-682,-35 35-1,52-44-6143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32.2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24575,'1'9'0,"6"82"-13,12 193-224,-16-207-353,17 285-121,-9-253 648,32 139 0,-33-206-494,20 50-1,-13-53-4841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02.2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1 514 24575,'0'0'0,"0"0"0,0 0 0,0 0 0,0 6 0,3 15 0,7 19 0,5 18 0,9 11 0,10 4 0,6-3 0,-3-15-8191</inkml:trace>
  <inkml:trace contextRef="#ctx0" brushRef="#br0" timeOffset="1">34 1 24575,'0'0'0,"0"0"0,0 0 0,0 0 0,4 0 0,3 0 0,0 0-8191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32.6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0 104 24575,'0'0'0,"2"0"0,7 0 0,14 0 0,29 0 0,35 2 0,27-2 0,15-1 0,14-6-1186,9-16 1186,-7-14 0,-28-1-7005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33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24575,'0'7'0,"0"68"0,28 281-496,21 2-708,-7-60 1157,-38-266 34,0 57 1,-4-84 50,0-1 0,0 0 0,-1 0 0,0 0 1,0-1-1,-2 7 0,3-9-81,0-1 0,-1 1 0,1 0-1,-1 0 1,1 0 0,-1-1 0,1 1 0,-1 0 0,0-1 0,1 1 0,-1 0-1,0-1 1,1 1 0,-1-1 0,0 1 0,0-1 0,0 1 0,1-1-1,-1 0 1,0 1 0,0-1 0,0 0 0,0 0 0,0 0 0,0 0-1,0 0 1,0 0 0,0 0 0,1 0 0,-3 0 0,-12-5-5306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33.3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0 208 24575,'0'0'0,"4"-2"0,16-7 0,40-10 0,50-11 0,46-5 0,38-3-4465,56-2 4465,-15 6-3726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33.7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1 371 24575,'1'6'0,"3"11"0,1 0 0,10 22 0,-4-11 0,83 232 0,-16 9 0,-76-263 0,0 3 0,0 1 0,1 11 0,-3-21 0,0 0 0,0 1 0,0-1 0,0 0 0,0 0 0,0 0 0,0 0 0,0 0 0,0 1 0,0-1 0,0 0 0,0 0 0,0 0 0,0 0 0,0 1 0,0-1 0,0 0 0,0 0 0,0 0 0,0 0 0,0 1 0,0-1 0,0 0 0,0 0 0,0 0 0,0 0 0,0 0 0,0 1 0,-1-1 0,1 0 0,0 0 0,0 0 0,0 0 0,0 0 0,0 0 0,0 0 0,-1 1 0,1-1 0,0 0 0,0 0 0,0 0 0,0 0 0,-1 0 0,-6-7 0,1-4 0,-1 0 0,2-1 0,-7-17 0,-10-42 0,19 62 0,-23-93-205,4-1-1,4-1 0,-6-149 0,23 208 206,6-60 0,-3 87 0,1 1 0,0 1 0,2-1 0,-1 0 0,2 1 0,11-24 0,-14 36-4,-1-1 0,1 0 0,1 0-1,-1 1 1,1 0 0,0-1-1,7-5 1,-8 8 14,-1 0-1,0 1 1,1 0-1,-1-1 1,1 1-1,-1 0 1,1 0-1,-1 0 1,1 1-1,0-1 1,-1 1-1,1-1 1,0 1-1,0 0 1,-1 0-1,1 0 1,5 1 0,-3 1 55,0-1 1,1 1 0,-1 0 0,0 0-1,-1 0 1,1 1 0,0 0 0,6 5-1,3 4-18,18 19 0,12 18-191,58 85 1,24 65-381,59 163-706,-165-314-4920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34.1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1 671 24575,'0'0'0,"1"0"0,7 0 0,12 0 0,17 2 0,27 2 0,24 3 0,12 2 0,4-3 0,-4-4 0,-13-2 0,-22-2-8191</inkml:trace>
  <inkml:trace contextRef="#ctx0" brushRef="#br0" timeOffset="1">906 1 24575,'0'0'0,"4"11"0,9 33 0,12 42 0,7 40 0,-2 26-3117,-6 3 3117,-7-25-5074</inkml:trace>
  <inkml:trace contextRef="#ctx0" brushRef="#br0" timeOffset="2">795 34 24575,'0'0'0,"0"6"0,0 44 0,0 12-8191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37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417 1387 24575,'-3'-20'0,"-1"4"0,-11-75-35,-56-303-600,-28 7 145,78 325 427,-2 2-1,-3 0 1,-2 2 0,-58-89 0,74 131 69,6 8 56,1-1-1,-10-17 0,14 26-29,1-1 1,0 0-1,-1 1 1,1-1-1,0 0 1,0 0-1,0 1 1,-1-1-1,1 0 1,0 0-1,0 1 1,0-1-1,0 0 1,0 0-1,0 1 1,1-1-1,-1 0 0,0 0 1,0 1-1,0-1 1,1 0-1,-1 0 1,1 0-1,0 0-15,0 0-1,0 0 0,0 0 0,0 1 1,0-1-1,1 0 0,-1 0 0,0 1 1,0-1-1,1 1 0,-1 0 0,0-1 1,2 1-1,12-3 40,0 2 0,1 0 1,-1 0-1,23 3 0,-14 0-58,418 25-1067,48 3 589,-234-22-627,-171-6-4428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38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0 139 24575,'5'6'0,"6"7"0,10 21 0,-16-27 0,149 265-335,-25-41-390,72 88 725,-196-312 0,13 17 0,-17-23 0,1 1 0,-1-1 0,1 0 0,-1 1 0,1-1 0,-1 0 0,1 0 0,0 0 0,-1 0 0,5 1 0,-6-2 0,1 0 0,-1 0 0,1 0 0,-1 0 0,1 0 0,0 0 0,-1 0 0,1 0 0,-1 0 0,1 0 0,-1 0 0,1 0 0,-1-1 0,1 1 0,-1 0 0,1 0 0,-1-1 0,1 1 0,-1 0 0,1 0 0,-1-1 0,1 1 0,-1-1 0,0 1 0,1 0 0,-1-1 0,1 1 0,-1-1 0,0 0 0,3-3 30,-1 0-1,0-1 1,-1 1-1,1-1 1,1-9-1,9-49 394,4-92 0,-10 83-554,2-24-491,22-197 486,-18 215-504,36-129 1,-29 148-5347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39.1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37 291 24575,'-1'1'0,"1"-1"0,-1 1 0,0-1 0,0 1 0,0 0 0,1-1 0,-1 1 0,0 0 0,0-1 0,1 1 0,-1 0 0,1 0 0,-1 0 0,1 0 0,-1 0 0,1 0 0,-1 0 0,1 0 0,0 0 0,0 0 0,-1 1 0,1 0 0,-7 23 0,2-1 0,1 1 0,0 0 0,1 32 0,3-43 0,2 463 0,-1-475 0,-1-3 0,0-7 0,1-17 0,0 15 0,-4-314 0,1-28 0,3 330 0,1 0 0,1 1 0,10-39 0,-11 54 0,0-1 0,1 1 0,0-1 0,0 1 0,0 0 0,1 0 0,0 1 0,0-1 0,0 1 0,1-1 0,-1 2 0,1-1 0,1 0 0,-1 1 0,11-7 0,-10 8 0,1 0 0,-1 0 0,1 1 0,0 0 0,-1 0 0,1 0 0,0 1 0,0 0 0,0 0 0,0 1 0,1 0 0,-1 0 0,0 1 0,8 1 0,-6 0 0,1 1 0,-1 0 0,0 0 0,-1 1 0,1 0 0,-1 1 0,1 0 0,-1 0 0,13 12 0,-12-9 0,0 1 0,-1-1 0,-1 1 0,1 1 0,-2-1 0,1 1 0,9 21 0,-12-23 0,-1 1 0,0 0 0,-1-1 0,1 1 0,-2 0 0,1 0 0,-1 0 0,-1 1 0,1-1 0,-3 13 0,1-12 0,-1 0 0,-1 0 0,0-1 0,0 1 0,-1 0 0,-1-1 0,1 0 0,-1 0 0,-1-1 0,0 1 0,0-1 0,-11 12 0,-6 2 0,-1-1 0,-44 30 0,67-50 0,-2 1 0,-1 1 0,1-1 0,0 1 0,-5 5 0,8-7 0,-1 0 0,0 0 0,1 0 0,-1 0 0,0 0 0,1 0 0,0 1 0,-1-1 0,1 0 0,0 0 0,-1 0 0,1 1 0,0-1 0,0 0 0,0 0 0,0 1 0,0-1 0,0 0 0,0 0 0,1 2 0,2 4 0,0 0 0,0 0 0,1 0 0,-1-1 0,2 1 0,8 10 0,-6-7 0,64 83-682,159 161-1,-204-229-6143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39.6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0 132 24575,'1'6'0,"40"155"0,-26-109 0,-13-43 0,95 293 0,-90-284 0,-6-16 0,-1-5 0,-11-30 0,6 18 0,-41-142 0,35 110 0,-7-69 0,17 106 0,0 0 0,1-1 0,2-17 0,-2 26 0,1-1 0,-1 1 0,1-1 0,0 1 0,0-1 0,0 1 0,0 0 0,0-1 0,0 1 0,0 0 0,1 0 0,-1 0 0,1 0 0,0 0 0,-1 0 0,1 0 0,0 1 0,0-1 0,0 1 0,3-2 0,-1 1 0,1 0 0,-1 1 0,1-1 0,-1 1 0,1 0 0,-1 1 0,1-1 0,0 1 0,-1 0 0,1 0 0,0 0 0,5 2 0,3 0 0,0 1 0,0 1 0,13 5 0,-7-1 0,0 1 0,-1 0 0,0 2 0,31 24 0,-17-8 0,40 43 0,-69-66 0,11 10 0,-8-11 0,-5-3 0,-1 0 0,0 0 0,0 0 0,0 0 0,0 0 0,1 0 0,-1 0 0,0 0 0,0 0 0,0 0 0,0 0 0,1 0 0,-1 0 0,0 0 0,0 0 0,0 0 0,0 0 0,0-1 0,0 1 0,1 0 0,-1 0 0,0 0 0,0 0 0,0 0 0,0 0 0,0-1 0,0 1 0,0 0 0,0 0 0,1 0 0,-1 0 0,0 0 0,0-1 0,2-9 0,1-1 0,-2 0 0,1 0 0,-1-11 0,0-3 0,2-3 0,1-25 0,21-102 0,-24 149 0,1-1 0,0 1 0,0 0 0,1 0 0,0 0 0,0 0 0,4-6 0,-5 10 0,-1 0 0,1 1 0,0-1 0,0 0 0,0 1 0,-1-1 0,2 1 0,-1 0 0,0-1 0,0 1 0,0 0 0,0 0 0,1 0 0,-1 1 0,0-1 0,1 1 0,-1-1 0,1 1 0,-1 0 0,1 0 0,4 0 0,2 1 0,-1 1 0,1 0 0,0 0 0,-1 0 0,0 1 0,0 1 0,0 0 0,10 5 0,2 4 0,-1 0 0,17 16 0,-1 3-455,-2 1 0,44 58 0,-46-51-6371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40.1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546 0 24575,'-1'1'0,"0"-1"0,0 0 0,-1 0 0,1 1 0,0-1 0,0 1 0,0-1 0,-1 1 0,-1 1 0,-4 2 0,-127 62 0,-202 109 0,332-172 0,-4 1 0,0 1 0,0 0 0,1 1 0,-10 8 0,17-13 0,-1-1 0,1 0 0,0 0 0,0 0 0,0 0 0,0 0 0,0 1 0,0-1 0,-1 0 0,1 0 0,0 0 0,0 1 0,0-1 0,0 0 0,0 0 0,0 0 0,0 1 0,0-1 0,0 0 0,0 0 0,0 0 0,0 1 0,0-1 0,0 0 0,0 0 0,0 1 0,0-1 0,0 0 0,0 0 0,0 0 0,0 1 0,1-1 0,-1 0 0,0 0 0,0 0 0,0 0 0,0 1 0,0-1 0,1 0 0,8 6 0,-6-4 0,61 29 0,116 41 0,-110-47 0,-68-24-22,14 6-202,0-2 0,0 0 0,0 0 1,1-1-1,23 2 0,-20-6-6602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02.6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762 0 24575,'0'0'0,"-2"2"0,-2 8 0,-7 16 0,-15 24 0,-21 31 0,-24 25 0,-16 11-1694,-7-4 1694,-7-7 0,-12-13 0,1-18 0,19-22-6497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40.4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24575,'0'0'0,"2"0"0,8 7 0,16 18 0,15 22 0,8 14 0,1 9 0,-1 5 0,-5 1 0,-3-4 0,-5-10 0,-7-12 0,-6-13 0,-5-13 0,-6-13 0,-5-8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40.7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230 0 24575,'0'0'0,"-2"2"0,-4 7 0,-8 8 0,-5 14 0,-7 16 0,-6 20 0,-2 16 0,4 11 0,5-1 0,6-5 0,7-11 0,5-13 0,4-15 0,2-16-8191</inkml:trace>
  <inkml:trace contextRef="#ctx0" brushRef="#br0" timeOffset="1">924 302 24575,'0'0'0,"0"2"0,2 8 0,4 18 0,4 21 0,1 17 0,-1 7 0,0-3 0,0-11 0,-2-15 0,-1-14-8191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41.1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0,2 2 0,16 8 0,16 8 0,2 1-8191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42.1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0 226 24575,'21'1'0,"-6"0"0,126 6 0,1-3-355,53 0-1067,60-3 367,63-4-1744,51-3 1366,43-2-1495,39-4 1657,32-1-883,30 1 1340,1755-13-1287,-1077 16 2148,-866 4 344,-61-2-53,-56-5 624,-50-5-255,-123 13 60,-1-1 0,0-2-1,52-18 1,-79 22-138,0 0 0,-1-1 0,13-7 0,-17 9-539,1 0 0,-1 0 1,0 0-1,1 0 0,-1-1 0,0 1 0,-1-1 0,1 1 0,0-1 0,1-3 1,-2 2-266,0 1 0,0 0 0,0-1 0,0-5 0,-1 9 170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42.5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24575,'4'0'0,"-1"1"0,1-1 0,-1 1 0,0 0 0,1 0 0,-1 0 0,0 1 0,0-1 0,0 1 0,3 2 0,9 4 0,59 37 0,32 29-374,24 25-1125,-26-12 749,-5 5 0,130 154 0,-115-92 578,-92-119 46,-2 2 0,28 67 0,-39-81 72,-2 0 0,-1 0 0,0 0 0,-2 1 0,-1-1 0,0 25 0,-3-30 37,-1-1 0,0 0 0,-1 0-1,-1 0 1,-1-1 0,-1 1 0,0-1 0,-1 0-1,-11 21 1,8-20 17,-2 0 0,0 0 0,-1-1 0,0-1 0,-22 20 0,11-13 0,-2-1 0,-47 29 0,29-24-206,-84 36 0,-92 18-1526,-6-11 908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50.3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3165 133 24575,'0'0'0,"0"0"0,0 0 0,0 0 0,-5-2 0,-21-6 0,-1 0 0,-35-4 0,25 6 0,-278-49-352,-2 18 0,308 36 352,-99-3 0,96 5 0,0 0 0,0 0 0,0 1 0,0 1 0,0 0 0,-17 6 0,23-6 18,1 0 0,-1 1 0,1-1 0,0 1 0,0 0-1,0 0 1,1 0 0,-1 1 0,1 0 0,0 0 0,0 0 0,1 0 0,0 1 0,0-1 0,0 1 0,-3 7 0,-2 11 110,2-1 0,-8 48 0,10-48-113,-13 80-15,-7 35-316,-9 39-949,-7 39 432,-127 590-3879,-37 202 3515,178-866 469,-98 503 1336,69-426 2761,28-123-886,23-71-1140,4-20-1031,-1 0 0,0 0 0,-3 9 0,3-13-312,1 1 0,-1-1 0,0 0 0,0 0 0,0 0 0,0 0 0,0 0 0,0 0 0,0 0 0,0 0 0,0 0 0,0-1 0,0 1 0,-1 0 0,1-1 0,0 1 0,-2 0 0,-26 6 0,22-6 0,-82 13 0,-97 1 0,144-13 0,-877 35-2640,889-37-2911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51.0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24575,'1'6'0,"39"177"0,-16-82 0,-16-66-61,70 331-235,-26 4-1213,-50-331-4816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51.4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76 24575,'0'0'0,"4"0"0,7-2 0,11-2 0,17-3 0,25-2 0,20 1 0,9 2 0,-1-1 0,-11 0 0,-13-2 0,-17 2 0,-14 1 0,-15 2-8191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51.7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 24575,'0'0'0,"3"0"0,10-2 0,15-2 0,26-1 0,29 1 0,15 2 0,2 2 0,-6 3 0,-15 1 0,-21 0-8191</inkml:trace>
  <inkml:trace contextRef="#ctx0" brushRef="#br0" timeOffset="1">79 463 24575,'0'0'0,"3"0"0,10 2 0,21 4 0,32 4 0,25 1 0,15 1 0,2-3 0,-10-4 0,-20-2-8191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52.1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1 24575,'-6'3'0,"3"1"0,1 0 0,1 0 0,-1 0 0,1 0 0,-1 0 0,1 0 0,0 0 0,0 9 0,-1-6 0,-3 39 0,1 89 0,8 13-362,70 816-1834,-67-884 1748,10 156-555,-16-204-3179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05.0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0 176 24575,'0'-175'0,"2"225"-11,1 0 1,14 62-1,31 97-874,-44-192 749,61 238-269,54 220-652,-26 6 475,-61-232 334,0 7-1078,-26-221-2194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52.6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1125 24575,'165'-49'0,"-59"17"0,665-194-1247,-706 207 1247,-64 19-1,-1 0 1,1 0-1,-1 0 1,1-1 0,-1 1-1,1 0 1,-1 0-1,1 0 1,-1 0-1,1 0 1,-1 0 0,1 0-1,-1 1 1,1-1-1,-1 0 1,1 0-1,-1 0 1,1 1 0,-1-1 9,0 0 1,0 0 0,1 1 0,-1-1-1,0 0 1,0 0 0,0 1-1,0-1 1,0 0 0,0 0 0,0 1-1,0-1 1,0 0 0,0 0 0,0 1-1,0-1 1,0 0 0,0 0-1,0 1 1,0-1 0,0 0 0,0 0-1,0 1 1,-1-1 0,-10 18 725,9-16-666,-30 37 40,-42 38 0,-5 6-119,70-74 10,2 1 0,0 0 0,0 0 0,-8 16 0,13-22 0,1-1 0,0 0 0,-1 0 0,1 0 0,0 1 0,1-1 0,-1 1 0,0-1 0,1 1 0,0-1 0,0 1 0,0-1 0,0 1 0,1-1 0,-1 0 0,1 1 0,0-1 0,0 1 0,3 5 0,-3-7 0,0 0 0,1-1 0,-1 1 0,0 0 0,1-1 0,-1 1 0,1-1 0,0 1 0,-1-1 0,1 0 0,0 0 0,0 0 0,0 0 0,0 0 0,0 0 0,0 0 0,0-1 0,0 1 0,0-1 0,0 0 0,0 1 0,1-1 0,2 0 0,2-1 0,0 1 0,-1-1 0,1-1 0,-1 1 0,1-1 0,10-5 0,0-1 2,0 0 0,-1-2 0,0 0-1,-1-1 1,24-21 0,-13 7-57,-1-1-1,23-33 1,-28 31-16,-1-1 1,-1-1 0,-2 0-1,-1-1 1,-2-1-1,0 0 1,-3-1-1,0 0 1,-3-1 0,0 0-1,3-65 1,-9 69 75,-2-1-1,0 0 1,-2 1 0,-1-1 0,-2 1 0,-1 0 0,-1 1-1,-2 0 1,0 0 0,-2 1 0,-2 0 0,0 1 0,-29-40 0,34 55-5,-1 0 0,0 1 0,0 0 0,-1 0 0,-14-9 0,24 19-1,-1-1 0,0 1 1,0 0-1,1-1 1,-1 1-1,0 0 0,0 0 1,0 1-1,-1-1 1,1 0-1,0 1 0,0-1 1,0 1-1,0 0 0,-1-1 1,1 1-1,-3 1 1,4-1 1,0 0 1,0 1 0,0-1 0,0 1-1,0-1 1,0 1 0,0-1 0,1 1-1,-1 0 1,0 0 0,0-1 0,0 1-1,1 0 1,-2 1 0,1 1 18,-1 0 0,1 0 0,-1 0 0,1 0 0,0 0 0,-1 3 0,-2 22 174,0-1 1,2 1-1,2 48 0,5 25-523,5 0 1,3-1-1,33 117 0,-13-98-202,6-1-1,66 141 1,-74-194-4751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53.2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0 157 24575,'0'5'0,"28"146"0,-14-84 0,12 82 0,-40-206 0,2-5 0,3 0 0,-1-73 0,10 131 0,0-1 0,0 1 0,1 0 0,-1-1 0,1 1 0,0-1 0,0 1 0,2-4 0,-2 6 0,-1 1 0,1 0 0,0-1 0,0 1 0,0 0 0,0 0 0,0 0 0,0 0 0,0 0 0,0 0 0,1 0 0,-1 0 0,0 1 0,0-1 0,1 0 0,-1 1 0,1-1 0,-1 1 0,0-1 0,1 1 0,-1 0 0,1-1 0,-1 1 0,1 0 0,-1 0 0,4 0 0,2 1 0,1 0 0,0 1 0,0-1 0,-1 1 0,1 1 0,-1 0 0,14 6 0,47 33 0,-62-38 0,36 25 0,-2 2 0,-1 2 0,68 73 0,-107-106 0,1 0 0,-1 1 0,0-1 0,0 1 0,1-1 0,-1 0 0,0 1 0,1-1 0,-1 0 0,0 0 0,1 1 0,-1-1 0,0 0 0,1 0 0,-1 1 0,0-1 0,1 0 0,-1 0 0,1 0 0,-1 0 0,1 1 0,-1-1 0,0 0 0,1 0 0,0-1 0,0 0 0,-1 0 0,1 0 0,-1 1 0,1-1 0,-1 0 0,1 0 0,-1 0 0,0 0 0,1 0 0,-1-1 0,41-164 0,-2 5 0,-38 157 0,2-6 0,0 0 0,1 1 0,6-13 0,-9 20 0,0 0 0,0 0 0,0 1 0,1-1 0,-1 0 0,0 1 0,1-1 0,-1 1 0,1-1 0,0 1 0,-1 0 0,1-1 0,0 1 0,0 0 0,0 0 0,0 0 0,0 1 0,0-1 0,0 0 0,0 1 0,0-1 0,3 1 0,-2 0 0,0 0 0,0 1 0,0-1 0,0 1 0,0-1 0,0 1 0,0 0 0,0 0 0,5 4 0,0 0 0,0 0 0,8 8 0,10 9-18,-1 1 1,21 26-1,42 59 204,47 50-1684,-107-131-5328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53.5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24575,'0'0'0,"1"2"0,48 220 0,-9-40 0,13-5 0,-48-164 0,-3-6 0,1 1 0,0-1 0,0 0 0,0 0 0,1 0 0,0 0 0,1-1 0,9 12 0,-4-12-1365,-2-6-5461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53.9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44 24575,'0'12'0,"11"46"0,32 97 0,-38-137 0,1-1 0,1-1 0,16 29 0,-19-40 0,-2-6 0,1-11 0,-3 11 0,2-27 0,2-1 0,2 1 0,15-49 0,-15 60 0,0 0 0,2 1 0,0 0 0,1 1 0,0 0 0,1 0 0,16-18 0,-21 28 0,0 0 0,0 0 0,0 1 0,1 0 0,0 0 0,0 0 0,11-5 0,-13 7 0,1 1 0,0-1 0,0 1 0,0 0 0,0 0 0,0 1 0,0-1 0,0 1 0,0 0 0,0 0 0,8 2 0,-3 0 0,0 1 0,-1 0 0,1 1 0,0 0 0,-1 0 0,0 1 0,13 9 0,1 2 0,31 31 0,81 94-276,-106-108-813,14 15-5737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54.3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56 560 24575,'0'0'0,"0"0"0,0 1 0,4 6 0,5 10 0,6 15 0,7 17 0,4 10 0,-2-1 0,-4-6 0,-4-10 0,-4-13-8191</inkml:trace>
  <inkml:trace contextRef="#ctx0" brushRef="#br0" timeOffset="1">0 1 24575,'0'0'0,"0"0"0,0 0 0,0 0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58.5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24575,'0'3'0,"3"53"0,19 104 0,-16-126 0,142 641-952,-140-642 952,-5-17 0,1 0 0,0-1 0,1 0 0,1 0 0,13 25 0,-17-37-201,-1-1 0,1 1 0,0-1 0,0 0 0,3 3 0,7 2-5832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58.9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1 191 24575,'3'-7'0,"1"4"0,0 0 0,0 0 0,0 1 0,1-1 0,7-2 0,-3 0 0,36-15 0,1 2 0,67-17 0,98-9 0,101 3 0,-282 40 0,-30 1 0,0 0 0,0 0 0,1 0 0,-1 0 0,0 0 0,0 0 0,1 0 0,-1 0 0,0 0 0,0 0 0,0 0 0,1 1 0,-1-1 0,0 0 0,0 0 0,0 0 0,1 0 0,-1 0 0,0 1 0,0-1 0,0 0 0,0 0 0,0 0 0,1 1 0,-1-1 0,0 0 0,0 0 0,0 0 0,0 1 0,0-1 0,0 0 0,0 0 0,0 1 0,0-1 0,0 0 0,0 0 0,0 1 0,0-1 0,0 0 0,0 0 0,0 1 0,0-1 0,0 0 0,0 0 0,0 0 0,0 1 0,0-1 0,-1 0 0,1 0 0,0 1 0,0-1 0,0 0 0,0 0 0,0 0 0,-1 0 0,1 1 0,-8 8 0,1 0 0,-2 0 0,1-1 0,-1 0 0,-19 13 0,18-13 0,-314 204-723,63-46 498,251-159 225,-36 27 0,41-30 0,-1 1 0,1 1 0,0-1 0,-9 12 0,13-15 0,0-1 0,0 1 0,1-1 0,-1 1 0,0 0 0,0-1 0,1 1 0,-1 0 0,1 0 0,0-1 0,-1 1 0,1 0 0,0 0 0,0 0 0,0-1 0,0 1 0,1 3 0,0-2 0,0-1 0,0 1 0,0-1 0,1 0 0,-1 0 0,1 1 0,-1-1 0,1 0 0,0 0 0,0 0 0,4 3 0,2 1 0,0 0 0,0-1 0,1 0 0,0 0 0,11 4 0,54 15 0,204 43 113,4-18-1426,-215-39-4730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59.3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24575,'0'0'0,"2"2"0,14 6 0,25 7 0,26 8 0,18 1 0,-1-2 0,-13-4-8191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59.6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24575,'0'0'0,"2"10"0,8 21 0,10 33 0,14 36 0,7 28 0,4 13-1772,-3-3 1772,-4-1 0,-2 46 0,-6-9-6419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00.0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0 668 24575,'10'0'0,"64"-6"0,29-3 59,290-32-917,-322 30 785,0-4-1,-1-3 1,99-39-1,-161 53 74,8-2 0,0 0 0,-1-2 0,0 0 0,24-17 0,-33 18-9,-6 6 17,-1 1 0,1 0 0,-1 0 0,1 0 0,0 0 0,-1 0 0,1-1 0,0 1 0,-1 0 0,1 0 0,-1 0 0,1 0 0,0 0 0,-1 0 0,1 0 0,-1 0 0,1 1 0,0-1 0,-1 0-1,1 0 1,0 0 0,-1 0 0,0 1 0,-28 8 220,1 2 0,0 0 0,-32 20-1,26-12-227,0 1 0,2 2 0,-56 49 0,65-50 0,2 2 0,0 0 0,2 0 0,0 2 0,-21 39 0,33-53 0,2 1 0,0 0 0,0 0 0,-3 13 0,7-21 0,0-1 0,0 1 0,1 0 0,-1 0 0,1 0 0,0 0 0,0 1 0,1-1 0,-1 0 0,1 0 0,0-1 0,0 1 0,0 0 0,0 0 0,1 0 0,2 4 0,-3-6 0,0-1 0,0 1 0,0-1 0,0 1 0,1-1 0,-1 0 0,0 1 0,1-1 0,-1 0 0,1 0 0,-1 0 0,1 0 0,0 0 0,-1 0 0,1-1 0,0 1 0,0 0 0,-1-1 0,1 0 0,0 1 0,0-1 0,0 0 0,0 0 0,0 0 0,0 0 0,-1 0 0,1 0 0,0-1 0,2 0 0,2-1 0,-1 0 0,1 0 0,-1 0 0,0-1 0,1 0 0,-2 0 0,1-1 0,7-5 0,1-4-2,-1 0-1,0-1 0,-1 0 0,0-1 1,-1 0-1,-1 0 0,0-1 1,11-31-1,-5 4-210,-1-1 1,10-59-1,-15 52 172,-2-1 0,-2 0-1,-4-86 1,-2 108 45,-3 1 0,0-1 0,-1 1 1,-2 0-1,-2 0 0,0 1 0,-24-50 0,22 59-4,6 13-33,10 15 198,31 70 144,26 85-1,-54-142-263,65 187-595,57 152 185,-101-287-848,-8-20-4850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05.4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1157 24575,'1'-41'0,"2"0"0,1-1 0,11-41 0,-1 28 0,35-89 0,142-302-870,-171 400 870,3 1 0,2 2 0,32-44 0,-50 78 0,0 0 0,1 1 0,0 0 0,0 0 0,1 1 0,12-8 0,-17 12 0,1 0 0,-1 1 0,1 0 0,0 0 0,0 0 0,0 1 0,0-1 0,0 1 0,0 0 0,0 1 0,1-1 0,-1 1 0,0 0 0,0 0 0,9 2 0,-5 1 44,-1-1-1,1 1 1,-1 0-1,0 1 1,0 0-1,0 1 1,-1-1-1,0 1 1,10 9-1,5 6 175,29 34-1,-14-8-332,41 65 0,23 57-307,-5-7 208,49 43-1007,-82-126-4883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00.3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0 638 24575,'0'0'0,"0"0"0,0 0 0,4 2 0,9 8 0,11 17 0,12 22 0,5 16 0,2 5 0,-2 2 0,-3-5 0,-7-10 0,-8-14-8191</inkml:trace>
  <inkml:trace contextRef="#ctx0" brushRef="#br0" timeOffset="1">269 1 24575,'0'0'0,"0"0"0,0 0 0,0 0 0,0 4 0,2 3 0,0 0-8191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01.1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83 24575,'0'0'0,"3"7"0,170 372-254,-111-250-605,-9-15 669,162 323 157,-209-428 33,-4-3 0,2 0 0,-1-1 0,1 1 0,5 5 0,-9-11 0,0 1 0,0-1 0,0 0 1,0 0-1,1 0 0,-1 1 0,0-1 0,0 0 0,0 0 0,0 0 0,1 0 0,-1 0 0,0 1 0,0-1 0,0 0 0,1 0 0,-1 0 0,0 0 0,0 0 1,1 0-1,-1 0 0,0 0 0,0 0 0,1 0 0,-1 0 0,0 0 0,0 0 0,0 0 0,1 0 0,-1 0 0,0 0 0,0 0 0,1 0 0,-1 0 0,0 0 1,0-1-1,0 1 0,1 0 0,-1 0 0,0 0 0,0 0 0,0 0 0,0-1 0,1 1 0,-1 0 0,0 0 0,0 0 0,0-1 0,0 1 0,0 0 0,0 0 1,1-1-1,3-15 189,-3 14-159,22-156 1070,-15 89-1087,-7 57-54,55-360-1030,-40 293 1029,4 1 1,49-127-1,-24 111 143,-36 80-416,0 0 0,1 0 0,22-24 0,-4 13-5480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01.7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24575,'0'3'0,"4"71"0,12 73 0,-11-114 0,1 14 0,33 235 0,13-2 0,-49-265 0,-2-10 0,0 1 0,0-1 0,1 0 0,2 6 0,-4-11 0,0 0 0,0 0 0,0 0 0,0 0 0,0 1 0,0-1 0,0 0 0,0 0 0,0 0 0,0 0 0,0 0 0,0 0 0,0 0 0,0 0 0,0 0 0,1 0 0,-1 0 0,0 1 0,0-1 0,0 0 0,0 0 0,0 0 0,0 0 0,0 0 0,0 0 0,0 0 0,0 0 0,0 0 0,1 0 0,-1 0 0,0 0 0,0 0 0,0 0 0,0 0 0,0 0 0,0 0 0,0 0 0,0 0 0,1 0 0,-1 0 0,0 0 0,0 0 0,0 0 0,0 0 0,0 0 0,0 0 0,0 0 0,0 0 0,0 0 0,0 0 0,1 0 0,-1-1 0,0 1 0,0 0 0,0 0 0,0 0 0,0 0 0,0 0 0,0 0 0,0 0 0,0 0 0,0 0 0,0 0 0,0-1 0,0 1 0,0 0 0,0 0 0,0 0 0,0 0 0,3-6 0,-1 0 0,-1 0 0,1-1 0,-1 1 0,1-7 0,-1 2 0,15-184 0,-14-2 0,1-34 0,-2 222 0,-1-5 0,1 1 0,0 0 0,1-1 0,0 1 0,1 0 0,6-18 0,-8 30 0,-1 0 0,0 0 0,1 1 0,-1-1 0,0 0 0,1 0 0,-1 0 0,1 0 0,-1 1 0,1-1 0,0 0 0,-1 0 0,1 1 0,0-1 0,-1 0 0,1 1 0,0-1 0,0 1 0,-1-1 0,1 1 0,0 0 0,0-1 0,0 1 0,0 0 0,0-1 0,0 1 0,0 0 0,0 0 0,1 0 0,-1 0 0,1 1 0,-1-1 0,0 1 0,0 0 0,0-1 0,0 1 0,0 0 0,0 0 0,0 0 0,0-1 0,0 1 0,0 0 0,0 0 0,-1 1 0,1-1 0,0 0 0,-1 0 0,1 0 0,-1 0 0,1 1 0,0 0 0,1 5 0,-1 0 0,1 0 0,-1 1 0,-1-1 0,1 0 0,-1 1 0,0-1 0,-1 0 0,0 0 0,-1 9 0,-1-3 0,-1 0 0,0 0 0,-1 0 0,-9 19 0,0-11 0,11-17 0,0 0 0,1 0 0,-1 1 0,1-1 0,0 1 0,0-1 0,0 1 0,0 0 0,0 5 0,2-8 0,0-1 0,0 1 0,0-1 0,1 1 0,-1 0 0,1-1 0,-1 1 0,1-1 0,-1 1 0,1-1 0,0 1 0,0-1 0,0 0 0,-1 1 0,1-1 0,1 0 0,-1 1 0,0-1 0,2 1 0,74 73 0,-18-20 0,263 285-1365,-284-298-5461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02.0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0,3 3 0,8 12 0,9 16 0,9 22 0,5 19 0,3 10 0,-2-1 0,-4-9 0,-6-14 0,-5-15 0,-6-20 0,-4-22 0,-5-23 0,-3-13 0,-3-1-8191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02.4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24575,'0'0'0,"6"0"0,11 0 0,14 2 0,10 1 0,-2-1-8191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04.6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24575,'2'10'0,"-1"0"0,111 730-1560,-45 147 1560,-67-857-1105,0-39-4421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05.0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 24575,'0'0'0,"0"0"0,4 0 0,7-2 0,16-1 0,26 0 0,24 1 0,14 3 0,3 4 0,-3 6 0,-7 7 0,-15 1 0,-18-2-8191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05.3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21 24575,'0'0'0,"0"0"0,2 0 0,6 0 0,16 0 0,23 0 0,28-2 0,16-2 0,2-1 0,-9 1 0,-15 1 0,-20 0-8191</inkml:trace>
  <inkml:trace contextRef="#ctx0" brushRef="#br0" timeOffset="1">0 557 24575,'0'0'0,"0"0"0,0 2 0,0 2 0,2 5 0,5 4 0,11 4 0,31 1 0,38-2 0,30-7 0,29-9 0,69-19-2762,-1-6-2667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05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24575,'0'0'0,"2"7"0,6 19 0,10 26 0,7 36 0,5 35 0,1 23-1927,-2 11 1927,-6 6 0,-10-8 0,-6-15 0,-5-20 0,-2-27 354,-2-29-6972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06.2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1301 24575,'8'0'0,"-1"1"0,1 0 0,12 3 0,13 2 0,26-1 8,78-3-1,63-16-201,-113 3 15,0-3 0,0-4 0,-2-4 0,127-50 0,-196 66 179,0-1 0,0-1 0,-1 0 0,17-13 0,-31 20-2,0 1 0,0-1 1,0 0-1,0 1 0,0-1 0,0 0 1,-1 0-1,1 0 0,0 1 1,0-1-1,-1 0 0,1 0 0,-1 0 1,1 0-1,-1-1 0,1 1 0,-1 0 1,0 0-1,1 0 0,-1 0 1,0 0-1,0 0 0,0-1 0,0 1 1,0-2-1,-1 2 12,1 0 0,-1 0 1,0 0-1,0-1 0,0 1 0,0 0 0,0 0 0,0 1 1,0-1-1,0 0 0,0 0 0,0 0 0,-1 1 0,1-1 1,0 1-1,0-1 0,-1 1 0,1-1 0,0 1 1,-1 0-1,0-1 0,-8 0 89,0 0 1,0 1-1,1 0 1,-1 0-1,0 1 1,0 1-1,1-1 1,-13 5-1,-17 5-99,0 1 0,-68 33 0,52-17 0,-62 43 0,22-1 0,84-60 0,0 0 0,1 0 0,0 1 0,1 1 0,-15 24 0,22-32 0,0 0 0,0 0 0,0 0 0,0 0 0,1 0 0,0 1 0,0-1 0,0 1 0,1-1 0,-1 1 0,1-1 0,0 1 0,1 4 0,0-5 0,0 0 0,0 0 0,0-1 0,0 1 0,1 0 0,-1-1 0,1 1 0,0-1 0,0 0 0,1 0 0,-1 0 0,1 0 0,-1 0 0,1 0 0,4 3 0,-2-2 0,1-1 0,-1 1 0,1-1 0,0 0 0,1 0 0,-1-1 0,0 0 0,1 0 0,-1 0 0,1-1 0,0 0 0,0 0 0,-1-1 0,1 0 0,0 0 0,13-2 0,-8 0 0,0-1 0,0 0 0,0 0 0,-1-2 0,1 1 0,-1-1 0,0-1 0,18-12 0,-10 3-50,-1 0 1,0-2-1,-1 0 0,-1-1 0,0 0 1,-1-2-1,-1 0 0,20-38 0,-15 17-130,-1-1-1,-1 0 0,19-82 0,-24 61 181,-2 0 0,-3-1 0,-3 0 0,-2-1 0,-9-78 0,-5 37 0,-6 0 0,-40-138 0,20 109 0,36 125-6,10 21 208,57 108 773,-4-3-1229,44 93-1394,81 232 1,-73-120 1411,16 40-960,-112-315-2014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05.8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 24575,'0'0'0,"0"0"0,4 0 0,10 0 0,17 0 0,16 0 0,15-2 0,17-3 0,15-2 0,11 0 0,3 1 0,-8 4 0,-11 6 0,-13 6 0,-16 4 0,-16 4 0,-15-3-8191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06.5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5 0,2 13 0,3 11 0,1 9 0,3 4 0,2-2 0,-2-5 0,-2-10-8191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06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24575,'0'0'0,"0"0"0,4 0 0,10 2 0,17 3 0,11 2 0,-3 0-8191</inkml:trace>
  <inkml:trace contextRef="#ctx0" brushRef="#br0" timeOffset="1">1624 347 24575,'0'0'0,"0"0"0,4-2 0,12-2 0,21-3 0,24-4 0,16-5 0,8-7 0,-4 0 0,-16 3-8191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07.2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0 271 24575,'0'0'0,"2"0"0,9 0 0,16 0 0,37-4 0,46-10 0,44-19 0,41-20-2542,56-30 2542,-14-1-5649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32.5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2 24575,'-14'-1'0,"10"1"0,0-1 0,0 1 0,0 0 0,0 0 0,0 1 0,-5 0 0,8 0 0,1-1 0,0 0 0,0 0 0,0 0 0,0 0 0,0 0 0,-1 0 0,1 1 0,0-1 0,0 0 0,0 0 0,0 0 0,0 0 0,0 1 0,0-1 0,0 0 0,-1 0 0,1 0 0,0 0 0,0 1 0,0-1 0,0 0 0,0 0 0,0 0 0,0 1 0,0-1 0,0 0 0,0 0 0,0 0 0,0 1 0,0-1 0,1 0 0,-1 0 0,0 0 0,0 0 0,0 1 0,0-1 0,0 0 0,0 0 0,0 0 0,7 10 0,-6-8 0,24 29 4,1-1 0,2-1 1,1-1-1,57 42 0,140 80-830,-116-84 688,126 82 119,-188-114-21,0 3 0,67 67 0,-99-87 32,0 1-1,16 23 1,-27-34 8,-1 0 1,0 1-1,0-1 0,-1 1 0,0 0 0,0 0 0,-1 0 0,0 1 1,2 12-1,-4-9 0,1 1 0,-2-1 0,0 1 0,-1-1 0,0 1 0,-7 22 0,-3-2 0,-19 39 0,11-35 8,-1 0 1,-2-1-1,-2-1 1,-1-1-1,-1-2 0,-44 41 1,-207 156 51,275-227-60,-48 37 15,-157 110 110,202-145-68,2-2-240,1 0 0,-1 0 0,0 0 0,0 0 0,0-1 0,-7 3 0,7-5-5938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33.0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24575,'15'37'0,"2"0"0,29 48 0,-10-22 0,127 253-808,124 346-1,-282-649 795,33 98 445,-33-95-679,-2 1 0,0-1 0,0 1 0,-1 29 0,-4-22-5503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33.4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61 24575,'0'0'0,"0"-2"0,4-2 0,10-5 0,23-3 0,27 0 0,22 1 0,12 4 0,4 4 0,2 2 0,-4 2 0,-12 0 0,-22 0-8191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33.7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102 100 24575,'0'0'0,"3"-2"0,12-3 0,25-1 0,35-5 0,23-4 0,10-1 0,-1-1 0,-15 1 0,-24 4-8191</inkml:trace>
  <inkml:trace contextRef="#ctx0" brushRef="#br0" timeOffset="1">0 535 24575,'0'0'0,"2"0"0,6 0 0,21 0 0,42 0 0,45-2 0,40-4 0,32-7-2205,15-13 2205,-14-7 0,-39 1-5986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34.1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24575,'0'0'0,"2"2"0,7 16 0,10 28 0,14 34 0,15 40 0,11 31 0,0 15-1876,-7 6 1876,-17 2 0,-18-7 0,-13-25 0,-8-37-6315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34.5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1311 24575,'0'0'0,"1"-1"0,0 1 0,0-1 0,-1 1 0,1-1 0,0 1 0,0-1 0,0 1 0,0 0 0,-1 0 0,1-1 0,0 1 0,0 0 0,2 0 0,4-2 0,110-22 0,-7-1 0,164-45-1210,267-107-1,-501 162 1228,139-53 290,-10-9-68,-165 75-239,0 0 0,0 0 0,-1-1 0,1 1 0,3-4 0,-7 6 0,0 0 0,1 0 0,-1-1 0,0 1 0,0 0 0,0 0 0,0 0 0,0 0 0,1-1 0,-1 1 0,0 0 0,0 0 0,0 0 0,0-1 0,0 1 0,0 0 0,0 0 0,0 0 0,0-1 0,0 1 0,0 0 0,0 0 0,0 0 0,0-1 0,0 1 0,0 0 0,0 0 0,0-1 0,0 1 0,0 0 0,0 0 0,0 0 0,0-1 0,0 1 0,0 0 0,0 0 0,0 0 0,-1-1 0,1 1 0,0 0 0,0 0 0,0 0 0,0 0 0,-1 0 0,1-1 0,0 1 0,0 0 0,0 0 0,0 0 0,-1 0 0,1 0 0,0 0 0,0 0 0,-1 0 0,1 0 0,0 0 0,-1 0 0,-2-1-7,0 1-1,-1-1 0,1 1 1,0 0-1,-1 0 1,1 0-1,0 1 0,-1-1 1,-3 2-1,-36 12 286,38-12-173,-38 15 434,1 2-1,-70 43 0,55-25-922,-64 56 0,100-76 355,2 1 0,0 1 0,1 0 0,2 1 0,-20 29 0,30-40 31,1 1 0,0 0 1,0 0-1,1 0 0,0 1 0,1 0 0,0 0 0,1 0 1,0 0-1,0 0 0,1 0 0,1 0 0,0 0 1,3 21-1,-1-23-2,0 0 0,0 0 0,1 0 0,1 0 0,-1-1 0,2 0 0,-1 1 0,1-1 0,0-1 0,0 1 0,1-1 0,0 0 0,1 0 0,-1 0 0,1-1 0,1 0 0,-1-1 0,1 0 0,0 0 0,0 0 0,0-1 0,1 0 0,0-1 0,15 5 0,-9-5-28,1 0 0,-1-1-1,1 0 1,0-1 0,0-1 0,0 0 0,0-2 0,-1 1 0,1-2 0,0 0 0,-1-1 0,26-10-1,-21 6-7,-2-1-1,1-1 1,-1-1-1,-1 0 1,1-1-1,-2-1 1,0-1-1,-1 0 1,18-22-1,-15 14 8,-1-1 0,-2-1 0,0 0 0,-1-1 0,12-33-1,-13 24-66,-2-1 0,-1-1 0,8-61 0,-13 50 16,-2 1 0,-2-1 0,-2 0 1,-2 0-1,-2 1 0,-22-88 0,10 79-11,-2 1-1,-3 1 1,-2 0-1,-2 2 1,-2 1 0,-3 1-1,-1 2 1,-75-83 0,93 115 273,0 2 0,-28-23 0,29 29 78,12 6-215,1 1 1,0 0 0,-1 0 0,1 0-1,0 0 1,-1 0 0,1 0-1,0 0 1,-1-1 0,1 1-1,-1 0 1,1 0 0,0 0-1,-1 1 1,1-1 0,-1 0-1,1 0 1,0 0 0,-1 0-1,0 1-7,1-1 0,0 0 0,0 0 0,0 1 0,-1-1 0,1 0 0,0 1-1,0-1 1,0 0 0,0 1 0,0-1 0,0 0 0,0 1 0,0-1 0,0 0-1,0 1 1,0-1 0,0 0 0,0 1 0,0-1 0,0 0 0,0 1 0,5 17 95,62 106 666,-56-105-806,253 464-958,-205-360 643,-6 2 0,40 140 0,-77-209-722,-6-18-4172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35.0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1 230 24575,'3'10'0,"0"-5"0,54 159 0,-54-159 0,-3-7 0,-3-13 0,1 8 0,-11-89 0,-3-132 0,15 215 0,1 10 0,-1 0 0,1 0 0,0 0 0,0-1 0,0 1 0,0 0 0,1 0 0,-1-1 0,1 1 0,1-3 0,-2 6 0,1-1 0,-1 1 0,0 0 0,0 0 0,1 0 0,-1 0 0,0 0 0,1-1 0,-1 1 0,0 0 0,0 0 0,1 0 0,-1 0 0,0 0 0,1 0 0,-1 0 0,0 0 0,1 0 0,-1 0 0,0 0 0,1 0 0,-1 0 0,0 0 0,1 1 0,-1-1 0,0 0 0,0 0 0,1 0 0,-1 0 0,0 0 0,0 1 0,1-1 0,-1 0 0,0 0 0,0 1 0,1-1 0,-1 0 0,0 0 0,0 1 0,10 8 0,-1 0 0,0 1 0,10 16 0,-5-9 0,223 294 0,-232-304 0,-2-3 0,-1-1 0,0 0 0,1 0 0,0 0 0,0 0 0,0-1 0,6 5 0,-8-6 0,-1-1 0,1 0 0,-1 0 0,1 1 0,-1-1 0,1 0 0,0 0 0,-1 0 0,1 0 0,-1 0 0,1 0 0,-1 0 0,1 0 0,0 0 0,-1 0 0,1 0 0,-1 0 0,1 0 0,0-1 0,-1 1 0,1 0 0,-1 0 0,1 0 0,-1-1 0,1 1 0,-1 0 0,1-1 0,1-1 0,0 0 0,-1 0 0,1 0 0,-1 0 0,1 0 0,0-3 0,13-26 0,16-50 0,-9 20 0,-21 59 0,14-37 0,1 1 0,42-70 0,-55 103 0,0 1 0,1 0 0,-1 0 0,1 0 0,0 0 0,0 0 0,0 1 0,0 0 0,1 0 0,-1 0 0,1 0 0,6-2 0,-6 3 0,0 1 0,0 0 0,-1 0 0,1 0 0,0 1 0,0 0 0,0 0 0,0 0 0,0 1 0,0-1 0,-1 1 0,1 0 0,9 4 0,2 1 0,0 1 0,0 1 0,-1 1 0,0 0 0,23 18 0,-10-2 0,43 45 0,-32-24-455,-1 3 0,41 71 0,-48-68-6371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06.1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97 24575,'0'0'0,"2"0"0,10-2 0,24-3 0,31-4 0,34-2 0,33-4 0,19-2-2054,-2-3 2054,-27 2-6137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35.4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169 0 24575,'-4'3'0,"0"0"0,0 0 0,0 0 0,0 0 0,1 1 0,-1 0 0,-2 5 0,-5 4 0,-13 12 0,2 1 0,-37 59 0,56-80 0,0 0 0,1 0 0,-1 0 0,1 1 0,1-1 0,-1 1 0,1 0 0,0-1 0,0 1 0,1 6 0,0-8 0,0-1 0,0 0 0,1 0 0,0 1 0,0-1 0,0 0 0,0 0 0,0 0 0,1 0 0,-1 0 0,1 0 0,0 0 0,0 0 0,0-1 0,0 1 0,0-1 0,0 0 0,5 4 0,0-1 0,0-1 0,0 0 0,0 0 0,0-1 0,1 1 0,0-2 0,-1 1 0,1-1 0,0 0 0,0-1 0,0 0 0,1 0 0,13-1 0,-2-1 0,-1-1 0,1 0 0,-1-2 0,31-9 0,-24 5 0,0-2 0,-1 0 0,0-2 0,0-1 0,-1 0 0,-1-2 0,-1-1 0,29-26 0,-29 17 0,-22 25 0,1-1 0,0 1 0,-1-1 0,1 0 0,0 1 0,0-1 0,0 1 0,-1 0 0,1-1 0,0 1 0,0 0 0,0-1 0,0 1 0,0 0 0,0 0 0,0 0 0,1 0 0,18 2 0,-14-1 0,26 4-1365,1 1-5461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35.7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24575,'2'2'0,"6"9"0,16 18 0,20 28 0,22 23 0,16 13 0,9 1-1284,-1-11 1284,-5-17 0,-13-20 313,-15-18-313,-18-13-7220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36.1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680 0 24575,'0'0'0,"-3"6"0,-14 11 0,-20 20 0,-21 28 0,-17 28 0,-7 19 0,-5 13-1425,0 10 1425,6 0 0,13-13 0,22-15 0,19-22-21,15-26-6724</inkml:trace>
  <inkml:trace contextRef="#ctx0" brushRef="#br0" timeOffset="1">1430 1183 24575,'0'0'0,"0"2"0,4 4 0,5 8 0,3 2 0,-1-1-8191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36.4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36.8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2 0,3 8 0,14 21 0,22 30 0,26 26 0,24 17 0,18 14-1562,1-1 1562,-19-19-6629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37.1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 24575,'0'0'0,"-2"0"0,-1 0 0,1 0 0,0 0 0,6 8 0,16 15 0,20 20 0,23 21 0,35 28 0,28 25-1951,10 8 1951,-3-4 0,-6-10 0,-7-14 0,-13-19 0,-26-23-6240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38.1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24575,'0'0'0,"0"0"0,2 2 0,41 41 0,39 52 0,-31-26 0,-3 3 0,70 139 0,-67-99-1365,-33-74-5461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38.5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6 0,4 13 0,6 11 0,-1 0-8191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35.0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1 203 24575,'0'8'0,"1"-1"0,0 0 0,0 0 0,1-1 0,0 1 0,6 12 0,61 114 0,-54-106 0,279 571-1800,-249-493 1801,75 166-546,-109-248 518,1 0 0,1 0 0,27 33 0,-38-53 27,1 1 0,0-1 0,0 0 0,1-1 0,-1 1 0,0 0 0,7 2 0,-8-4 0,0 0 0,0 0 0,0-1 0,-1 1 0,1-1 0,0 0 0,0 1 0,0-1 0,0 0 0,0 0 0,0 0 0,1-1 0,-1 1 0,-1 0 0,1-1 0,0 1 0,0-1 0,2-1 0,1 0 32,0-1 0,-1 0 0,1 0 0,-1 0 0,0-1 1,0 1-1,0-1 0,5-6 0,2-5 354,0-1 0,17-30 0,26-74-96,-13 7-668,46-218 1,-16-128-377,-46 157-858,-20 191-2743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35.5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0 553 24575,'1'6'0,"36"97"0,-12-37 0,-11-26 0,0-1 0,-1 0 0,9 52 0,-22-90 0,3 21 0,-3-21 0,0 0 0,0-1 0,0 1 0,0 0 0,0 0 0,0 0 0,0-1 0,0 1 0,-1 0 0,1 0 0,0-1 0,0 1 0,-1 0 0,1 0 0,0-1 0,-1 1 0,1 0 0,-1-1 0,0 2 0,0-2 0,1 0 0,-1 0 0,1 0 0,0 0 0,-1 0 0,1 0 0,-1 0 0,1 0 0,-1 0 0,1 0 0,-1 0 0,1 0 0,0-1 0,-1 1 0,1 0 0,-1 0 0,1 0 0,0-1 0,-1 1 0,1 0 0,0-1 0,-1 1 0,1 0 0,0-1 0,0 1 0,-1 0 0,1-1 0,0 0 0,-6-8 0,0-1 0,1 0 0,0 0 0,1 0 0,0 0 0,-4-19 0,-1-8-93,1-1-1,2-1 0,2 1 0,1-1 1,4-62-1,2 58-18,2-1-1,2 0 1,3 1-1,24-72 1,-23 85 112,2 0 0,1 1 0,31-47 0,-36 64 0,0 0 0,0 0 0,1 1 0,1 0 0,0 1 0,0 0 0,1 1 0,0 0 0,1 1 0,15-8 0,-22 13 0,1 1 0,-1-1 0,1 1 0,0 1 0,0-1 0,0 1 0,0 0 0,0 1 0,0 0 0,7 0 0,-9 1 0,0 0 0,0 0 0,1 0 0,-1 1 0,0-1 0,0 1 0,0 0 0,-1 1 0,1-1 0,0 1 0,-1 0 0,0 0 0,7 6 0,-6-3 31,0 0 0,0 1 1,0-1-1,-1 1 0,1 0 0,-2 1 1,1-1-1,-1 0 0,0 1 0,-1 0 0,0 0 1,0 0-1,0 0 0,-1 0 0,0 0 1,-1 0-1,-1 16 0,0-10 20,-1-1 0,0 1 0,-1-1 0,-1 0 1,0 0-1,-1 0 0,0 0 0,-1-1 0,0 1 0,-8 10 0,1-6-51,0-1 0,-1 0 0,0-1 0,-1-1 0,-1 0 0,0-1 0,-1-1 0,-33 18 0,9-10 0,-1-1 0,-82 25 0,122-44 0,1 1 0,-1-1 0,0 1 0,1 0 0,-1-1 0,1 1 0,-1 0 0,-1 1 0,2-1 0,1-1 0,0 1 0,-1 0 0,1-1 0,0 1 0,0-1 0,-1 1 0,1-1 0,0 1 0,0 0 0,0-1 0,0 1 0,0-1 0,0 1 0,0 0 0,0-1 0,0 1 0,0 0 0,0-1 0,0 1 0,0-1 0,1 1 0,-1 0 0,0-1 0,0 1 0,1-1 0,-1 1 0,1 0 0,5 10 0,1-1 0,1 0 0,0 0 0,14 14 0,-9-10 0,462 533-1049,-291-322-142,-149-184-4760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06.5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24575,'5'1'0,"0"1"0,0 0 0,0 0 0,0 0 0,0 0 0,-1 1 0,1 0 0,7 6 0,4 2 0,64 50 0,34 33-472,24 28-1418,175 185 279,-217-202 1160,89 128 0,-83-76 40,-77-114 29,31 78 0,-48-100 354,-1 1 0,-1 0-1,-1 0 1,-1 0 0,0 0 0,-2 1-1,-1-1 1,-2 32 0,-1-32 30,-2 0 0,0-1 0,-1 1 0,-1-1 1,-1 0-1,-1-1 0,-1 0 0,-19 32 0,8-21-2,-1-2 0,-1 0 0,-40 39 0,-123 92-317,-16-12-1272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36.1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70 187 24575,'-1'0'0,"0"0"0,0 0 0,0 0 0,0 0 0,1 0 0,-1 0 0,0 0 0,0 0 0,0 1 0,1-1 0,-1 0 0,0 0 0,0 1 0,1-1 0,-1 1 0,0-1 0,1 1 0,-1-1 0,0 1 0,1-1 0,-2 2 0,1 0 0,0 1 0,0-1 0,0 1 0,0 0 0,0-1 0,0 4 0,-4 19 0,1 0 0,-1 32 0,4 55 0,1-90 0,6 291 0,-8-300 0,-3-28 0,-5-35 0,2-1 0,2 0 0,2-58 0,4 69 0,7-54 0,-5 76 0,1 0 0,1 1 0,1-1 0,1 1 0,10-24 0,-13 37 0,-1-1 0,0 1 0,1 0 0,0 0 0,0 0 0,0 0 0,1 0 0,-1 0 0,1 1 0,0 0 0,0 0 0,0 0 0,1 0 0,-1 0 0,0 1 0,1 0 0,0 0 0,-1 0 0,1 1 0,0-1 0,0 1 0,10-1 0,1 2 0,0-1 0,0 2 0,0 0 0,0 1 0,0 1 0,-1 0 0,29 11 0,-19-5 0,1 2 0,-2 1 0,42 26 0,-46-23 0,19 18 0,10 8 0,-48-41 0,-1 0 0,0 0 0,0 0 0,0 1 0,0-1 0,1 0 0,-1 0 0,0 0 0,0 0 0,0 1 0,1-1 0,-1 0 0,0 0 0,0 0 0,1 0 0,-1 0 0,0 0 0,0 0 0,1 0 0,-1 0 0,0 0 0,0 0 0,1 0 0,-1 0 0,0 0 0,0 0 0,1 0 0,-1 0 0,0 0 0,0 0 0,1 0 0,-1 0 0,0 0 0,0 0 0,1 0 0,-1-1 0,0 1 0,0 0 0,0 0 0,1 0 0,-1 0 0,0-1 0,0 1 0,0 0 0,0 0 0,1 0 0,-1-1 0,0 1 0,0 0 0,0 0 0,0-1 0,0 1 0,0 0 0,1-17 0,-1 13 0,-3-73 0,1 29 0,6-95 0,-3 136 0,0 1 0,0 0 0,0-1 0,1 1 0,0 0 0,5-11 0,-7 16 0,1 1 0,-1-1 0,0 0 0,1 1 0,-1-1 0,0 1 0,1-1 0,-1 1 0,1-1 0,-1 1 0,1-1 0,-1 1 0,1 0 0,-1-1 0,1 1 0,-1 0 0,1-1 0,-1 1 0,1 0 0,0 0 0,-1 0 0,1-1 0,-1 1 0,1 0 0,0 0 0,-1 0 0,1 0 0,0 0 0,-1 0 0,1 0 0,0 0 0,-1 0 0,1 1 0,-1-1 0,1 0 0,0 0 0,-1 1 0,2-1 0,0 2 0,1 0 0,0 0 0,-1 0 0,0 1 0,1-1 0,2 5 0,17 24 0,-2 0 0,22 46 0,-19-34 0,12 23 0,40 73 0,-49-97 0,36 46 0,-38-59-1365,-5-10-5461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36.5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24575,'0'0'0,"2"3"0,4 10 0,7 19 0,11 28 0,7 26 0,2 13 0,-1 1 0,-4-7 0,-4-13 0,-6-19 0,-2-18 0,-3-15 0,-4-14-8191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36.8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 24575,'6'5'0,"22"18"0,-2 2 0,-1 1 0,32 41 0,54 94 0,-15 11 0,-58-102 0,-33-62 0,-5-8 0,0 0 0,1 0 0,-1 1 0,0-1 0,0 0 0,0 0 0,0 0 0,0 0 0,0 0 0,0 0 0,0 0 0,0 0 0,0 0 0,0 0 0,0 0 0,0 0 0,0 0 0,0 0 0,0 0 0,0 0 0,0 0 0,0 0 0,1 0 0,-1 0 0,0 0 0,0 0 0,0 0 0,0 0 0,0 0 0,0 0 0,0 0 0,0 0 0,0 0 0,0 0 0,0 0 0,0 0 0,0 0 0,0 0 0,0 0 0,0 0 0,0 0 0,0 0 0,0-1 0,0 1 0,1 0 0,-1 0 0,0 0 0,0 0 0,0 0 0,0 0 0,0 0 0,0 0 0,0 0 0,0 0 0,0 0 0,0 0 0,0 0 0,0 0 0,0 0 0,0 0 0,-1-16 0,0 9 0,-8-181 0,9 138 0,13-89 0,-11 125 0,0 1 0,2-1 0,-1 0 0,2 1 0,10-23 0,-12 31 0,0 0 0,0 0 0,0 1 0,1-1 0,0 1 0,-1 0 0,2 0 0,-1 0 0,0 1 0,1-1 0,-1 1 0,1 0 0,0 0 0,0 1 0,0-1 0,1 1 0,5-1 0,0 0 0,0 1 0,-1 1 0,1 0 0,0 0 0,0 1 0,0 1 0,0 0 0,0 0 0,0 1 0,0 1 0,-1-1 0,1 2 0,-1-1 0,16 10 0,-8-4 0,-1 1 0,-1 1 0,0 0 0,-1 1 0,0 1 0,-1 0 0,18 22 0,-4 1 40,-1 1 0,27 51 0,33 85-1525,-58-109-5341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37.1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280 1072 24575,'0'0'0,"0"2"0,0 4 0,0 6 0,2 9 0,5 19 0,4 27 0,5 21 0,1 7 0,-4-3 0,-4-14 0,-4-20-8191</inkml:trace>
  <inkml:trace contextRef="#ctx0" brushRef="#br0" timeOffset="1">1 12 24575,'0'0'0,"0"0"0,2-2 0,2-3 0,1 0-8191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07.7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24575,'4'100'0,"7"-2"0,16 51-555,15 48-1665,12 40 1216,27 140-1106,-18 9 1915,-36 2 294,-28-284-714,-25 179 1,11-201 531,-3 0-1,-4-1 1,-4-1-1,-41 91 1,-37 25 2354,103-195-2067,0 0 1,0 0-1,0 0 0,0 1 1,1-1-1,-1 0 1,0 1-1,1-1 1,-1 1-1,1-1 1,0 0-1,0 1 0,-1 2 1,2-3-120,-1 0-1,1 0 1,0 0 0,0 0 0,-1 0-1,1-1 1,0 1 0,0 0-1,0 0 1,0-1 0,0 1 0,0-1-1,0 1 1,0-1 0,0 1-1,0-1 1,0 1 0,0-1 0,2 0-1,96 29 606,-2-1-576,-35-7-364,-2 3-1,0 2 1,99 61-1,-114-57 118,0 2-1,-2 2 1,-2 2-1,72 79 1,-73-64 133,-3 0 0,-2 3 0,-2 1 0,-2 1 0,-3 2 0,-3 1 0,31 103 0,-33-68 0,-3 0 0,-5 0 0,-4 2 0,-1 142 0,-16 10 44,-1 5-88,18-1-115,-5-194 59,4 0 0,20 69 0,-17-86-16,1-2-1,2 0 0,41 71 1,-44-89 13,1-1 0,1 0 0,0-1 0,2 0 0,0-1-1,1-1 1,1-1 0,1-1 0,25 16 0,15 1-4463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10.0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24575,'4'1'0,"-1"1"0,-1-1 0,1 1 0,-1-1 0,0 1 0,0 0 0,1 0 0,-1 0 0,1 3 0,2 1 0,19 22 3,-2 1 0,0 1 0,30 60 0,40 109-85,-64-134-62,383 766-925,-400-811 1069,-4-6 0,0-2 0,1 1 0,17 21 0,-24-34 0,0 1 0,-1 0 0,1 0 0,0-1 0,-1 1 0,1-1 0,0 1 0,0 0 0,-1-1 0,1 1 0,0-1 0,0 0 0,0 1 0,0-1 0,0 0 0,0 1 0,0-1 0,0 0 0,-1 0 0,1 0 0,0 0 0,2 0 0,-2-1 0,1 1 0,-1-1 0,0 0 0,0 1 0,0-1 0,0 0 0,0 0 0,0 0 0,0 0 0,0 0 0,-1 0 0,1 0 0,0 0 0,0 0 0,-1-1 0,1-1 0,5-12 153,0-1 0,-2 0 0,0 0 0,-1-1 0,1-22 0,-2 22-2,23-336-428,-24-5-36,2-56-989,-1 375-4783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10.6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71 24575,'0'0'0,"0"-2"0,0-2 0,6-3 0,17-1 0,29 0 0,27 1 0,23 2 0,22 2 0,15 2-1164,2-2 1164,-11-1 0,-20-3 0,-24 1 0,-27 0-7027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11.0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291 81 24575,'0'0'0,"6"-2"0,21-3 0,32-4 0,27-2 0,15-3 0,-1-2 0,-14 3 0,-20 3-8191</inkml:trace>
  <inkml:trace contextRef="#ctx0" brushRef="#br0" timeOffset="1">0 526 24575,'0'0'0,"4"0"0,13 0 0,25 0 0,45-1 0,45-8 0,35-8 0,29-15-2417,49-33 2417,-17-5-5774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11.4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24575,'0'0'0,"0"2"0,0 8 0,4 24 0,7 34 0,9 33 0,9 37 0,7 31-1838,-1 8 1838,-6-2 0,-10-8 0,-12-10 0,-13-16 0,-9-29-448,-4-31 448,1-30-5905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11.8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0 844 24575,'2'0'0,"0"0"0,-1-1 0,1 1 0,0 0 0,-1-1 0,1 1 0,2-1 0,8-3 0,22-3 0,145-31 0,-137 27 0,-1-2 0,50-23 0,-42 11 0,-2-2 0,50-36 0,-86 58 0,-11 5 0,0 0 0,0 0 0,0 0 0,0 0 0,1 0 0,-1 0 0,0 0 0,0 0 0,0 0 0,1 0 0,-1 0 0,0 0 0,0 0 0,0 0 0,1 0 0,-1 0 0,0 0 0,0 0 0,0 0 0,0 1 0,1-1 0,-1 0 0,0 0 0,0 0 0,0 0 0,0 0 0,0 1 0,0-1 0,1 0 0,-1 2 0,1 0 0,-1 0 0,0 0 0,0 0 0,0 1 0,0-1 0,0 3 0,-1 2 0,-1 56 0,3 0 0,3 0 0,2-1 0,3 0 0,24 85 0,-31-141 0,10 30 0,-11-34 0,0 0 0,-1-1 0,1 1 0,0 0 0,0-1 0,1 1 0,-1 0 0,0-1 0,0 0 0,1 1 0,-1-1 0,1 0 0,-1 0 0,1 1 0,1 0 0,-2-2 0,0 0 0,0 0 0,0 0 0,0 0 0,0 0 0,0 0 0,-1 0 0,1 0 0,0 0 0,0 0 0,0 0 0,0 0 0,0-1 0,-1 1 0,1 0 0,0-1 0,0 1 0,0-1 0,-1 1 0,1-1 0,0 1 0,-1-1 0,1 1 0,0-1 0,0-1 0,3-2 0,0-1 0,0 0 0,-1 0 0,0 0 0,0 0 0,0 0 0,4-12 0,11-47 0,-17 63 0,13-65-169,-3 0-1,4-77 1,-13-137-760,-20 62 908,9 160-49,-27-94 0,21 109 70,14 41 0,0 0 0,0 0 0,0 0 0,0 0 0,-4-4 0,5 6 0,0 0 0,0 0 0,0 0 0,-1-1 0,1 1 0,0 0 0,0 0 0,0 0 0,-1 0 0,1 0 0,0 0 0,0 0 0,-1-1 0,1 1 0,0 0 0,0 0 0,0 0 0,-1 0 0,1 0 0,0 0 0,0 0 0,-1 0 0,1 0 0,0 1 0,-1-1 0,1 0 0,-1 0 0,1 1 0,0-1 0,-1 0 0,1 1 0,-1-1 0,1 1 0,0-1 0,0 1 0,-1-1 0,1 1 0,0-1 0,0 0 0,0 1 0,-1 0 0,-1 9 0,0 0 0,1 0 0,0-1 0,0 1 0,1 0 0,0 0 0,3 13 0,-2-9 0,7 76 3,23 92 1,34 89 9,22 11 83,-60-209-697,65 124 0,-67-155-4906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12.8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79 24575,'2'7'0,"7"6"0,0-2 0,13 14 0,11 12 0,183 288 9,-119-169-243,28 33-864,115 184 953,-199-304-210,64 96 136,-75-127 219,-26-34 0,0 0 0,0-1 0,0 1 0,0-1 0,0 0 0,8 4 0,-11-6 32,1 0-1,0-1 1,-1 1 0,1 0-1,0-1 1,0 1-1,0-1 1,-1 0 0,1 0-1,0 0 1,0 0-1,0 0 1,0 0-1,0 0 1,-1 0 0,1-1-1,0 1 1,0-1-1,0 0 1,-1 1-1,1-1 1,0 0 0,-1 0-1,1 0 1,1-2-1,1 0 37,0-1-1,0 0 0,-1 0 1,0 0-1,0 0 1,0 0-1,0-1 0,2-6 1,5-15 55,-1 0-1,-1 0 1,-1 0 0,3-32 0,2-31-539,2-151-1,-23-91 324,-1 66 98,14 114-5,-2 130 0,1-1 0,1 1 0,1 0 0,13-37 0,-15 51-152,0-1 1,1 0-1,0 1 1,1 0 0,0 0-1,0 0 1,10-10-1,7-1-5906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12.3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24575,'5'4'0,"33"37"0,-1 2 0,-3 1 0,-1 2 0,35 65 0,-62-102 0,-4-6 0,0 0 0,0 1 0,-1-1 0,1 1 0,-1 0 0,2 5 0,-3-9 0,0 0 0,0 0 0,0 0 0,0 1 0,0-1 0,0 0 0,0 0 0,0 0 0,0 0 0,0 0 0,0 1 0,0-1 0,0 0 0,0 0 0,0 0 0,0 0 0,0 0 0,0 0 0,0 1 0,0-1 0,0 0 0,-1 0 0,1 0 0,0 0 0,0 0 0,0 0 0,0 0 0,0 0 0,0 0 0,0 0 0,-1 1 0,1-1 0,0 0 0,0 0 0,0 0 0,0 0 0,0 0 0,0 0 0,-1 0 0,1 0 0,0 0 0,0 0 0,0 0 0,0 0 0,0 0 0,-1 0 0,1 0 0,0 0 0,0 0 0,0 0 0,0 0 0,0-1 0,0 1 0,-1 0 0,1 0 0,0 0 0,0 0 0,0 0 0,0 0 0,0 0 0,0 0 0,-1-1 0,-8-5 0,-10-11 0,0-2 0,2 0 0,0-1 0,1 0 0,-20-36 0,34 53 0,1 0 0,-1 1 0,1-1 0,-1 0 0,1 0 0,-2-5 0,3 8 0,0-1 0,0 1 0,0-1 0,0 1 0,0-1 0,0 1 0,0-1 0,0 1 0,0-1 0,0 1 0,0-1 0,0 1 0,1-1 0,-1 1 0,0 0 0,0-1 0,0 1 0,1-1 0,-1 1 0,0-1 0,1 1 0,-1 0 0,0-1 0,1 1 0,-1 0 0,0-1 0,1 1 0,-1 0 0,1-1 0,-1 1 0,1 0 0,-1 0 0,0 0 0,1-1 0,-1 1 0,1 0 0,-1 0 0,1 0 0,-1 0 0,1 0 0,-1 0 0,2 0 0,4 0 0,1 0 0,-1 1 0,1 0 0,0 0 0,-1 0 0,0 1 0,1 0 0,-1 1 0,7 3 0,13 6 0,0 1 0,-1 1 0,-1 2 0,38 30 0,79 87 0,-140-133 0,-1 1 0,1 0 0,-1 0 0,1-1 0,0 1 0,0 0 0,-1-1 0,1 1 0,0-1 0,0 1 0,0-1 0,-1 1 0,1-1 0,0 0 0,0 1 0,0-1 0,0 0 0,1 0 0,-1 0 0,0-1 0,-1 1 0,1-1 0,0 1 0,-1-1 0,1 1 0,0-1 0,-1 0 0,1 0 0,-1 1 0,0-1 0,1 0 0,-1 0 0,1 1 0,-1-1 0,0 0 0,0 0 0,1 0 0,-1 0 0,0-1 0,14-66 0,-10 46 0,1 0 0,0 0 0,11-24 0,-14 40 0,1 0 0,0 1 0,1-1 0,0 1 0,-1 0 0,2 0 0,-1 0 0,0 0 0,1 1 0,0 0 0,6-4 0,-3 3 0,0 0 0,1 0 0,-1 1 0,1 1 0,0 0 0,18-4 0,-9 3 0,-1 2 0,1 1 0,0 0 0,0 1 0,0 1 0,0 1 0,27 6 0,-23-3-341,0 2 0,-1 0-1,30 16 1,-7 1-6485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12.7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579 22 24575,'0'-1'0,"0"0"0,0 0 0,0 0 0,-1 0 0,1 1 0,0-1 0,-1 0 0,1 0 0,-1 0 0,1 0 0,-1 1 0,1-1 0,-1 0 0,0 1 0,1-1 0,-1 0 0,0 1 0,0-1 0,1 1 0,-1-1 0,0 1 0,0-1 0,0 1 0,0 0 0,1-1 0,-1 1 0,0 0 0,0 0 0,0 0 0,-1-1 0,-4 0 0,-1 0 0,1 1 0,-8 0 0,-11 1 0,1 1 0,0 1 0,-35 9 0,-70 29 0,96-28 0,0 1 0,0 2 0,1 1 0,1 1 0,-35 27 0,61-41 0,0 1 0,0-1 0,1 1 0,-7 8 0,10-12 0,0 0 0,1 0 0,-1 0 0,1 0 0,-1 0 0,1 0 0,-1 0 0,1 0 0,-1 0 0,1 0 0,0 0 0,0 0 0,0 0 0,0 0 0,0 0 0,0 0 0,0 1 0,0-1 0,0 0 0,0 0 0,0 0 0,1 0 0,-1 0 0,0 0 0,1 0 0,-1 0 0,1 0 0,-1 0 0,1 0 0,0 0 0,-1 0 0,1-1 0,1 3 0,3 0 0,-1 1 0,1-1 0,0 0 0,0 0 0,1 0 0,-1-1 0,0 0 0,1 0 0,8 2 0,5 0 0,30 2 0,21-3 75,21 2-1515,-64-1-5386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13.1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24575,'0'0'0,"0"0"0,4 4 0,11 12 0,16 17 0,18 18 0,22 16 0,21 11 0,14 6-1201,5 6 1201,-6 0 0,-16-10 0,-24-20-6990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13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468 1 24575,'0'0'0,"0"0"0,-2 0 0,-3 2 0,-5 6 0,-12 15 0,-12 17 0,-9 17 0,-7 15 0,-1 19 0,-1 15 0,1 4-732,4-3 732,8-10 0,10-17 0,11-19 0,8-18 0,5-17-7459</inkml:trace>
  <inkml:trace contextRef="#ctx0" brushRef="#br0" timeOffset="1">793 325 24575,'0'0'0,"0"3"0,0 14 0,4 21 0,6 27 0,6 18 0,4 9 0,4-2 0,8-11 0,2-14 0,-5-19-8191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13.8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24575,'0'0'0,"0"2"0,0 3 0,0 2 0,0 0-8191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14.2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226 1 24575,'0'0'0,"-2"0"0,-2 0 0,-3 0 0,-2 2 0,-3 4 0,-6 7 0,-5 14 0,-6 28 0,-4 27 0,-2 16 0,4 0 0,9-17-8191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14.8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24575,'1'3'0,"1"2"0,1 1 0,0-1 0,6 9 0,3 3 0,143 230-179,-28-44-1283,11 10 1135,247 404 69,-309-475 206,-74-139 72,5 8-65,-3-12 112,1-6 214,-1-8 123,-1 1 0,0 0 0,1-27 0,-2 19-407,18-286-509,-1 18-276,23 5 846,-32 241-257,2 2-1,1-1 1,3 1-1,1 1 1,3 1-1,39-62 1,-8 31-5012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15.5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68 444 24575,'0'14'0,"2"31"0,3 1 0,12 54 0,0 5 0,-16-90 0,-1-15 0,0 0 0,0 0 0,0 0 0,0 0 0,0 0 0,0 0 0,0 0 0,0 0 0,0 0 0,0 0 0,0 0 0,0 0 0,-1 0 0,1 0 0,0 0 0,0 0 0,0-1 0,0 1 0,0 0 0,0 0 0,0 0 0,0 0 0,0 0 0,0 0 0,0 0 0,-1 0 0,1 0 0,0 0 0,0 0 0,0 1 0,0-1 0,0 0 0,0 0 0,0 0 0,0 0 0,0 0 0,0 0 0,0 0 0,0 0 0,0 0 0,-1 0 0,1 0 0,0 0 0,0 0 0,0 0 0,0 0 0,0 0 0,0 0 0,0 0 0,0 1 0,0-1 0,0 0 0,0 0 0,0 0 0,0 0 0,0 0 0,0 0 0,0 0 0,0 0 0,0 0 0,0 0 0,0 1 0,-3-6 0,0 1 0,1 0 0,0-1 0,0 1 0,0-1 0,0 0 0,-1-6 0,-2-4 0,-51-200 0,46 158 0,-6-110 0,15 141 0,2 0 0,0 0 0,6-31 0,-5 48 0,1-1 0,0 1 0,0 0 0,9-17 0,-9 21 0,0 0 0,0 0 0,1 1 0,0-1 0,0 1 0,0 0 0,0 0 0,1 0 0,5-3 0,-3 2 0,1 1 0,0 1 0,0-1 0,1 2 0,-1-1 0,1 1 0,-1 0 0,1 1 0,0 0 0,-1 0 0,1 1 0,14 1 0,-7 0 0,-1 1 0,1 1 0,0 1 0,-1 0 0,1 1 0,14 7 0,-22-9 0,0 1 0,-1 1 0,1-1 0,-1 1 0,1 1 0,-2-1 0,1 1 0,-1 1 0,1-1 0,-2 1 0,6 7 0,-7-8 0,-1 0 0,0 0 0,0 1 0,0-1 0,-1 1 0,0-1 0,0 1 0,-1 0 0,1-1 0,-2 1 0,1 0 0,-1 0 0,0 0 0,-2 11 0,0-5 0,-1-1 0,0 1 0,-1-1 0,-1 0 0,0-1 0,0 1 0,-1-1 0,-1 0 0,0 0 0,-13 15 0,2-5 0,-1-2 0,0-1 0,-2 0 0,-22 15 0,31-25 0,9-7 0,0 1 0,0 0 0,0 0 0,0 1 0,0-1 0,0 0 0,1 1 0,-1 0 0,1 0 0,-4 5 0,6-8 0,0 0 0,0 1 0,0-1 0,0 0 0,0 1 0,0-1 0,0 0 0,0 1 0,0-1 0,0 1 0,0-1 0,0 0 0,0 1 0,0-1 0,0 0 0,0 1 0,1-1 0,-1 0 0,0 1 0,0-1 0,0 0 0,1 1 0,-1-1 0,0 0 0,0 0 0,1 1 0,4 4 0,1-1 0,-1 0 0,1-1 0,0 1 0,8 3 0,3 1 0,49 27-455,-2 4 0,62 47 0,-67-38-6371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15.8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24575,'0'0'0,"4"4"0,7 10 0,9 19 0,6 16 0,6 12 0,0 3 0,-1-4 0,-2-6 0,-5-9 0,-5-11-8191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16.2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24575,'0'0'0,"4"0"0,13 2 0,10 0 0,2 1-8191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13.2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24575,'0'14'0,"17"105"0,-13-92 0,1-2-227,1 0-1,1 0 1,1-1-1,1 0 1,14 28-1,-6-22-6598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45.5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24575,'0'0'0,"1"5"0,5 32 0,3 31 0,52 448-439,44-7 253,-88-451-1075,-4-16-5044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45.9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0 262 24575,'0'0'0,"0"0"0,0-2 0,2-2 0,5-3 0,8-6 0,9-8 0,13-6 0,18-4 0,23-5 0,18 0 0,5 7 0,-3 7 0,-9 7 0,-13 5 0,-18 4 0,-19 4-8191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46.3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158 1 24575,'0'0'0,"0"0"0,0 0 0,4 0 0,8 1 0,18 5 0,23 4 0,20 1 0,10-1 0,0-4 0,-9-3 0,-18-2-8191</inkml:trace>
  <inkml:trace contextRef="#ctx0" brushRef="#br0" timeOffset="1">1 714 24575,'0'0'0,"0"0"0,0 0 0,5 0 0,14 2 0,25 3 0,37 0 0,35-3 0,26-8 0,27-22-1737,16-25 1737,-13-13 0,-35 5-6454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46.6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24575,'0'0'0,"2"6"0,4 11 0,7 20 0,9 29 0,9 34 0,4 28 0,0 12-1237,-2 6 1237,-5-1 0,-6-7 0,-10-13 0,-7-24 0,-4-30-6954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47.0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1007 24575,'8'-2'0,"56"-21"0,291-117-594,260-96-824,-484 194 1323,-99 34 95,-31 8-3,0 0 1,-1 0-1,1-1 0,-1 1 1,1 0-1,0 0 0,-1 0 1,1 0-1,-1 0 0,1 0 0,0 0 1,-1 0-1,1 0 0,-1 0 1,1 1-1,0-1 0,-1 0 1,1 0-1,-1 0 0,1 1 0,-1-1 1,2 1-1,-2 0 20,0 0 1,0 0-1,0 0 0,0-1 0,0 1 1,0 0-1,-1 0 0,1 0 0,0 0 1,0 0-1,-1-1 0,1 1 0,0 0 1,-1 0-1,1-1 0,-1 1 0,0 1 1,-42 69 1311,-9 15-902,-16 46-316,53-99-114,1 1 0,-9 39 0,20-64 3,1 1 0,0-1 0,1 1 0,0 12 0,1-19 0,0 0 0,0 0 0,0-1 0,1 1 0,-1 0 0,1 0 0,0 0 0,0 0 0,0-1 0,0 1 0,0 0 0,1-1 0,-1 1 0,1-1 0,0 0 0,-1 1 0,1-1 0,3 2 0,-2-2 0,0 1 0,0-2 0,0 1 0,0 0 0,1-1 0,-1 1 0,0-1 0,1 0 0,-1 0 0,1 0 0,0-1 0,-1 1 0,1-1 0,0 0 0,-1 0 0,1 0 0,-1 0 0,7-2 0,-1 0 0,0-1 0,-1 0 0,0 0 0,1 0 0,-2-1 0,16-10 0,-10 5 13,1-1 0,-2-1 0,0 0 0,0-1 0,-1-1 0,13-17 0,-10 10-95,-2 0-1,-1-1 1,18-44 0,-17 30-37,-2-1 0,-1 0 0,-2 0-1,-2-1 1,2-60 0,-7 62 119,-1 0 0,-2 0 0,-2 1 0,-1-1 0,-2 1 0,-20-58 0,18 67 0,-1 0 0,-2 0 0,0 1 0,-1 1 0,-1 0 0,-2 1 0,0 1 0,-1 1 0,-25-22 0,36 35 0,-2 0 0,1 1 0,-1 0 0,0 1 0,-18-9 0,26 14 2,-1-1-4,0 0 0,-1 0-1,1 1 1,0-1 0,-6 0 0,8 1 7,-1 0 0,1 0 0,-1 0-1,1 0 1,-1 0 0,1 1 0,-1-1 0,1 0 0,-1 0 0,1 0-1,-1 0 1,1 1 0,-1-1 0,1 0 0,-1 1 0,1-1 0,-1 0-1,1 1 1,0-1 0,-1 0 0,1 1 0,0-1 0,-1 1 0,1-1-1,0 1 1,0-1 0,-1 1 0,1-1 0,0 1 0,0-1 0,0 1-1,0-1 1,-1 1 0,1 0 0,0 3 71,0 0 1,0 1-1,0-1 0,0 0 0,0 0 1,1 0-1,0 1 0,2 5 1,15 38 31,-13-37-109,135 268-675,-101-206 86,-25-47 517,120 221-120,13-9 138,-118-195-636,61 64-1,-45-62-4529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47.5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24575,'0'5'0,"2"7"0,1 0 0,5 14 0,-1-3 0,106 412 0,-109-424 0,-4-24 0,-1-21 0,6-49 0,-3 71 0,0 0 0,1 0 0,0 0 0,0 1 0,2-1 0,-1 1 0,12-20 0,-12 26 0,0 0 0,0 0 0,0 0 0,1 1 0,-1-1 0,1 1 0,0 0 0,1 0 0,-1 1 0,1-1 0,-1 1 0,1 1 0,0-1 0,0 1 0,0 0 0,1 0 0,-1 1 0,0-1 0,1 2 0,9-1 0,1 0 0,0 2 0,-1 0 0,1 1 0,-1 1 0,1 1 0,27 9 0,-12-1 0,-1 1 0,-1 2 0,0 1 0,-1 1 0,0 2 0,-2 1 0,0 0 0,-2 3 0,24 24 0,-43-38 0,0-2 0,-8-14 0,-4-6 0,1 0 0,1-1 0,0 1 0,1-1 0,0 1 0,1-1 0,0-21 0,2 26 0,0 1 0,0 0 0,1-1 0,1 1 0,-1 0 0,1 0 0,1 0 0,-1 0 0,1 0 0,1 0 0,0 1 0,0-1 0,0 1 0,6-7 0,-8 11 0,1 1 0,-1-1 0,1 1 0,0-1 0,0 1 0,0 0 0,0 0 0,0 0 0,1 1 0,-1-1 0,0 1 0,1 0 0,-1 0 0,1 0 0,0 0 0,-1 1 0,1-1 0,-1 1 0,1 0 0,7 1 0,-2 0 0,1 1 0,-1 0 0,0 0 0,0 1 0,0 1 0,0-1 0,9 7 0,11 6 0,-1 2 0,-1 2 0,0 0 0,37 38 0,83 108 0,-41-33-1365,-87-111-5461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47.9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2 0,4 6 0,6 14 0,10 21 0,11 25 0,6 15 0,2 6 0,-4-7 0,-5-14 0,-8-16 0,-8-15 0,-6-14-8191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48.2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24575,'0'0'0,"0"0"0,2 0 0,4 2 0,4 0 0,-1 0-8191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48.6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1 132 24575,'0'2'0,"0"0"0,1 0 0,-1 0 0,1 0 0,0 0 0,-1 0 0,1 0 0,0-1 0,2 3 0,2 7 0,12 29 0,-2 1 0,-2 1 0,-1 0 0,8 69 0,-19-93 0,-2-12 0,1-6 0,-1 0 0,1 0 0,0 0 0,0 0 0,-1 0 0,1-1 0,0 1 0,0 0 0,0 0 0,-1 0 0,1 0 0,0 0 0,0 0 0,0-1 0,0 1 0,-1 0 0,1 0 0,0 0 0,0-1 0,0 1 0,0 0 0,0 0 0,0 0 0,-1-1 0,1 1 0,0 0 0,0 0 0,0-1 0,-7-13 0,1 0 0,1 0 0,0-1 0,-6-28 0,7 18 0,1 0 0,0-32 0,4 44 0,-1 0 0,2 0 0,-1 0 0,2 0 0,0 1 0,0-1 0,9-19 0,-8 24 0,0 0 0,1 0 0,-1 0 0,2 1 0,-1 0 0,1 0 0,0 0 0,0 1 0,1 0 0,0 0 0,13-8 0,-11 8 0,1 1 0,0 0 0,-1 1 0,2 1 0,-1-1 0,0 1 0,1 1 0,-1 0 0,14-1 0,-10 3 0,0 0 0,0 1 0,0 0 0,0 1 0,0 1 0,19 5 0,-12 0 0,0 0 0,-1 1 0,0 1 0,-1 1 0,0 1 0,-1 0 0,-1 1 0,32 31 0,-25-18-682,32 43-1,-29-29-6143</inkml:trace>
  <inkml:trace contextRef="#ctx0" brushRef="#br0" timeOffset="1">1233 87 24575,'0'0'0,"0"0"0,0 6 0,4 15 0,4 22 0,8 23 0,4 12 0,4 2 0,3-2 0,0-9 0,-1-13 0,-3-13 0,-5-15-8191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48.9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0,1 0 0,6 2 0,6 4 0,7 7 0,4 4 0,-2-3-8191</inkml:trace>
  <inkml:trace contextRef="#ctx0" brushRef="#br0" timeOffset="1">1153 648 24575,'0'0'0,"0"0"0,-2 2 0,-2 14 0,-9 27 0,-12 31 0,-9 16 0,2-8-8191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37.9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0,5 2 0,22 6 0,0-2 0,1-1 0,27 2 0,-38-5 0,37 3 60,73-3 0,53-14-1545,-159 10-5341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13.6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24575,'0'0'0,"0"1"0,4 8 0,3 6 0,0 2-8191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50.0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91 553 24575,'-1'0'0,"0"0"0,0 0 0,1-1 0,-1 1 0,0 0 0,0 0 0,1-1 0,-1 1 0,0 0 0,0-1 0,1 1 0,-1-1 0,0 1 0,0-2 0,-1 1 0,-9-7 0,6 4 0,1 0 0,-1 1 0,0 0 0,0 0 0,0 0 0,0 1 0,-1 0 0,1 0 0,-8-2 0,13 4 0,-1 0 0,1 0 0,0 0 0,0 0 0,0 0 0,-1 0 0,1 0 0,0 0 0,0 0 0,-1 0 0,1 0 0,0 0 0,0 0 0,0 0 0,0 0 0,-1 0 0,1 0 0,0 0 0,0 1 0,0-1 0,-1 0 0,1 0 0,0 0 0,0 0 0,0 0 0,0 1 0,0-1 0,0 0 0,-1 0 0,1 0 0,0 1 0,-1 8 0,4 14 0,-2-22 0,6 29 5,2 0-1,1-1 0,23 47 1,55 84-250,245 381-917,-322-523 1158,6 7 3,20 25 1,-35-48 0,-1 0 0,1 0 0,0-1 0,0 1 0,0-1 0,-1 1 0,1-1 0,3 2 0,-4-3 0,0 1 0,0-1 0,-1 0 0,1 0 0,0 0 0,-1 0 0,1 0 0,0 0 0,0 0 0,-1 0 0,1 0 0,0-1 0,0 1 0,-1 0 0,1 0 0,0-1 0,-1 1 0,1 0 0,0-1 0,-1 1 0,1-1 0,0 1 0,-1 0 0,1-1 0,-1 0 0,1 1 0,-1-1 0,1 1 0,-1-1 0,0 1 0,1-2 0,3-4 0,-1 0 0,0-1 0,-1 1 0,1 0 0,1-9 0,14-74 0,16-241-150,-23-4 0,-8-326-1182,-3 609-3833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50.5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74 24575,'5'6'0,"9"10"0,-1 1 0,16 28 0,16 41 0,-38-72 0,73 164 0,-59-125 0,18 82 0,-35-122 0,-2 1 0,1 0 0,-2-1 0,1 16 0,3-77 0,54-195 0,22 6 0,-71 209 0,1-4 0,28-57 0,-37 86 0,0 0 0,0 1 0,-1-1 0,1 0 0,1 1 0,-1-1 0,0 1 0,4-3 0,-5 4 0,-1 1 0,1 0 0,0-1 0,-1 1 0,1 0 0,-1 0 0,1 0 0,-1-1 0,1 1 0,0 0 0,-1 0 0,1 0 0,-1 0 0,1 0 0,0 0 0,-1 0 0,1 0 0,-1 0 0,2 1 0,-1-1 0,0 1 0,-1-1 0,1 1 0,0-1 0,0 1 0,-1 0 0,1-1 0,0 1 0,-1 0 0,1 0 0,-1-1 0,1 1 0,-1 0 0,1 0 0,-1 0 0,1 1 0,0 1 0,-1 0 0,1 0 0,0-1 0,-1 1 0,0 0 0,0 0 0,0 0 0,0 0 0,0 0 0,0 0 0,-1-1 0,0 1 0,1 0 0,-1 0 0,0 0 0,0-1 0,0 1 0,-1 0 0,-2 3 0,-1 2 0,-1 0 0,0 0 0,-1-1 0,-12 12 0,0-4 0,-1 0 0,-30 17 0,-46 20 0,66-37 0,27-14 0,1 0 0,-1 1 0,1-1 0,-1 1 0,1-1 0,0 1 0,0 0 0,0 0 0,-3 2 0,5-3 0,0 0 0,0-1 0,-1 1 0,1-1 0,0 1 0,0 0 0,-1-1 0,1 1 0,0 0 0,0-1 0,0 1 0,0 0 0,0-1 0,0 1 0,0 0 0,1 0 0,-1 1 0,1 0 0,-1-1 0,1 1 0,0-1 0,0 1 0,0-1 0,0 1 0,2 1 0,13 14 0,31 25 0,-34-30 0,259 192 120,17-22-1605,-236-150-5341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50.9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1 593 24575,'0'0'0,"0"0"0,0 0 0,0 0 0,0 2 0,2 10 0,4 20 0,9 23 0,9 18 0,9 12 0,10 2 0,5-5 0,-2-15 0,-9-20-8191</inkml:trace>
  <inkml:trace contextRef="#ctx0" brushRef="#br0" timeOffset="1">1 0 24575,'0'0'0,"2"0"0,6 4 0,11 5 0,18 5 0,12 0 0,-2-2-8191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51.3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24575,'0'0'-8191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52.0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1032 0 24575,'-13'5'0,"-305"135"0,9 23-581,11 24-1,288-179 582,-9 5 0,-31 28 0,48-39-3,1 0 0,-1 0 0,1-1 0,-1 1 0,1 0 0,0 0 0,-2 4 0,3-6 1,0 1 0,-1 0 1,1 0-1,0 0 0,0 0 1,0 0-1,-1 0 1,1 0-1,1 0 0,-1 0 1,0 0-1,0 0 1,0 0-1,1 1 0,0 1 20,0-1-1,1 0 0,-1 0 1,1 0-1,0 0 0,-1 0 0,1 0 1,0 0-1,0 0 0,0-1 1,1 1-1,-1-1 0,4 2 1,22 12 308,2-2 0,41 13 1,-65-24-337,180 61-87,155 57-1196,123 65-63,-388-156-4089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52.5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 24575,'1'4'0,"-1"0"0,0-1 0,1 1 0,0 0 0,1 5 0,3 7 0,4 26 35,111 453-965,43-11 567,-119-391 363,-43-92 392,-3-2-83,-3-6 92,-10-13-255,-84-143-135,10-8-12,9 1 1,63 128 0,2 0 0,-12-51 0,24 80 0,1 1 0,0-1 0,1 0 0,1 0 0,0-16 0,1 23 0,0 0 0,0 0 0,0 0 0,1 1 0,0-1 0,0 0 0,0 1 0,1-1 0,0 1 0,0 0 0,0 0 0,1 0 0,6-7 0,-1 3 0,1 1 0,0 0 0,0 0 0,1 1 0,0 0 0,20-8 0,75-24 0,-40 21-273,1 3 0,1 2 0,0 4 0,85-1 0,-98 9-6553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52.9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58 24575,'0'0'0,"7"0"0,18 0 0,24-2 0,17-2 0,12-3 0,9-2 0,2-1 0,-8 1 0,-16 2 0,-17 2 0,-17 2 0,-13 1-8191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53.2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1029 24575,'0'0'0,"0"1"0,2 6 0,6 4 0,13 6 0,21 6 0,31 2 0,33-5 0,23-8 0,-2-7-934,-23-4-6323</inkml:trace>
  <inkml:trace contextRef="#ctx0" brushRef="#br0" timeOffset="1">1198 1 24575,'0'0'0,"0"2"0,4 8 0,7 23 0,11 35 0,11 36 0,8 40 0,0 30-2498,-4 12 2498,-7 1 0,-10-7 0,-11-17 0,-8-26 0,-5-33 256,-1-34-6205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53.7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0 842 24575,'3'-1'0,"-1"0"0,1 1 0,0-1 0,0 0 0,0 1 0,5-1 0,6 0 0,323-41-338,56-10-90,-361 46 428,51-16 0,-73 18 119,-13 4 145,-19 6 119,17-3-383,-1 0 0,1 1 0,0-1 0,0 1 0,0 0 0,0 1 0,1-1 0,0 1 0,0 0 0,0 0 0,-4 8 0,3-5 0,1 0 0,1 0 0,0 1 0,0-1 0,1 1 0,0 0 0,-2 12 0,3-5 0,1 0 0,0 0 0,1 0 0,0 0 0,2-1 0,0 1 0,0 0 0,11 25 0,-11-33 0,0 0 0,1 0 0,0 0 0,1 0 0,0-1 0,0 0 0,9 10 0,-13-16 0,1 1 0,-1-1 0,1 1 0,0-1 0,0 1 0,0-1 0,0 0 0,0 0 0,0 0 0,0 0 0,0 0 0,0-1 0,1 1 0,-1 0 0,0-1 0,0 0 0,1 0 0,-1 1 0,0-1 0,1-1 0,-1 1 0,0 0 0,0 0 0,1-1 0,-1 0 0,0 1 0,0-1 0,0 0 0,0 0 0,0 0 0,0 0 0,4-3 0,-1 1 0,-1-1 0,0 0 0,0 0 0,0 0 0,0-1 0,0 1 0,4-9 0,-2 3 0,-1 0 0,0-1 0,4-13 0,-2-1-14,0-1-1,-2-1 0,-1 1 1,1-30-1,-4 1-318,-6-56 0,0 55 319,-3 1-1,-2 0 0,-3 0 0,-2 2 1,-2 0-1,-3 0 0,-2 2 0,-2 1 0,-52-81 1,75 129 14,-6-9 0,-1 1 0,1-1 0,-19-17 0,21 25 0,5 3 0,0 0 0,0 0 0,0 0 0,0 0 0,0 0 0,0 0 0,0 0 0,0 0 0,0 0 0,0 0 0,-1 0 0,1 0 0,0 0 0,0 0 0,0 0 0,0 0 0,0 0 0,0 0 0,0 0 0,0 1 0,0-1 0,0 0 0,0 0 0,0 0 0,0 0 0,0 0 0,0 0 0,0 0 0,0 0 0,0 0 0,0 0 0,0 0 0,0 0 0,0 0 0,0 0 0,0 0 0,0 1 0,0-1 0,0 0 0,0 0 0,0 0 0,0 0 0,0 0 0,0 0 0,0 0 0,0 0 0,0 0 0,0 0 0,0 0 0,9 25 0,225 466-501,-42-92 134,-164-337 411,82 168-1525,-84-181-3519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54.3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0 24575,'0'8'0,"1"0"0,0 0 0,1 0 0,3 10 0,-1 0 0,11 43 0,40 187 0,-47-201 0,-3 0 0,-2 0 0,-3 65 0,0-109 0,-4 39 0,3-38 0,0 1 0,0-1 0,0 0 0,0 0 0,-1 0 0,-3 6 0,5-9 0,-1 0 0,1-1 0,0 1 0,-1 0 0,1-1 0,-1 1 0,1-1 0,-1 1 0,1-1 0,-1 1 0,1-1 0,-1 0 0,0 1 0,1-1 0,-1 1 0,1-1 0,-1 0 0,0 0 0,1 1 0,-1-1 0,0 0 0,0 0 0,1 0 0,-1 0 0,0 0 0,1 0 0,-2 0 0,0 0 0,0-1 0,1 0 0,-1 1 0,1-1 0,-1 0 0,1 0 0,-1 0 0,1 0 0,0 0 0,-3-2 0,-3-4 0,1-1 0,0 1 0,1-1 0,-1 0 0,2 0 0,-7-14 0,-18-56 0,18 46 0,3 0 0,-6-40 0,11 53 0,2-1 0,0 0 0,1 1 0,1-1 0,3-22 0,-3 36 0,1 0 0,-1 0 0,1 1 0,0-1 0,0 1 0,0-1 0,1 1 0,0 0 0,5-8 0,-6 10 0,1 1 0,-1-1 0,1 1 0,0 0 0,0-1 0,0 1 0,0 0 0,0 1 0,0-1 0,0 1 0,1-1 0,-1 1 0,1 0 0,-1 0 0,1 0 0,6 0 0,1 1 0,1 0 0,0 0 0,-1 1 0,1 0 0,-1 1 0,23 7 0,-3 2 0,37 18 0,-37-14 0,0 1 0,-1 1 0,0 2 0,-2 2 0,47 41 0,-72-60 0,-2-1 0,0 0 0,0 1 0,1-1 0,-1 0 0,0 0 0,0 0 0,0 1 0,0-1 0,0 1 0,0-1 0,-1 1 0,1-1 0,0 2 0,-1-3 0,-1 0 0,1 0 0,0-1 0,-1 1 0,1-1 0,-1 1 0,1 0 0,0-1 0,-1 1 0,1-1 0,0 1 0,0 0 0,-1-1 0,1 1 0,0-1 0,0 1 0,0-1 0,-1 0 0,0-3 0,1 1 0,-1-1 0,1 0 0,-1 0 0,1 1 0,0-1 0,1 0 0,-1 0 0,0 0 0,1 1 0,2-8 0,-2 9 0,-1 1 0,1-1 0,0 0 0,0 1 0,0-1 0,0 1 0,0-1 0,0 1 0,1-1 0,-1 1 0,0 0 0,1-1 0,-1 1 0,1 0 0,-1 0 0,1 0 0,-1 0 0,1 1 0,0-1 0,0 0 0,-1 1 0,1-1 0,0 1 0,0-1 0,0 1 0,2 0 0,2 0 0,1 1 0,-1-1 0,0 1 0,0 0 0,0 1 0,0 0 0,-1 0 0,1 0 0,10 6 0,2 2 0,28 24 0,59 59-1365,-57-44-5461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14.0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24575,'0'0'0,"0"2"0,16 230 11,18-2-137,-33-224 117,22 122-147,6-1 0,5-1 0,61 146 0,52 71 156,-76-182 0,-34-76-1241,-8-20-4961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54.6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24575,'0'0'0,"0"2"0,0 6 0,0 15 0,2 19 0,2 17 0,1 19 0,3 15 0,3 14 0,0 6 0,1-6 0,-1-13 0,-4-18 0,-2-23-8191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55.0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24575,'5'3'0,"-1"0"0,0 0 0,0 0 0,0 0 0,0 1 0,6 7 0,-2-3 0,19 23 0,0 0 0,-2 2 0,-1 1 0,-2 0 0,-2 2 0,0 1 0,-3 0 0,-1 1 0,10 40 0,-18-41 0,-9-39 0,1 1 0,0-1 0,0 0 0,0 0 0,0 1 0,0-1 0,0 0 0,0 0 0,0 1 0,1-4 0,1-4 0,10-58 0,2 1 0,38-102 0,-48 156 0,1 0 0,0 1 0,1 0 0,0 0 0,15-19 0,-19 27 0,1 0 0,0 0 0,0 0 0,0 0 0,0 1 0,1-1 0,-1 1 0,1 0 0,-1 0 0,1 1 0,0-1 0,0 1 0,-1-1 0,1 1 0,0 0 0,0 1 0,1-1 0,-1 1 0,0 0 0,0 0 0,7 1 0,-1 0 0,0 2 0,0-1 0,0 1 0,-1 1 0,1 0 0,-1 0 0,0 1 0,11 7 0,-2 1 0,0 0 0,28 29 0,-25-19 17,-1 0 0,-1 2 1,-1 0-1,-1 1 0,-1 1 0,17 39 0,-10-9-512,-2 1 0,16 73 0,-25-80-6331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55.4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0 24575,'0'0'0,"0"0"0,-2 0 0,-2 4 0,-1 9 0,1 9 0,1 7 0,2 4 0,4-1 0,2-6-8191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55.7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12 793 24575,'0'0'0,"0"0"0,0 4 0,0 5 0,2 8 0,2 7 0,1 0-8191</inkml:trace>
  <inkml:trace contextRef="#ctx0" brushRef="#br0" timeOffset="1">0 1 24575,'0'0'0,"0"0"0,0 1 0,2 5 0,3 6 0,0-1-8191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7:56.5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0,0 2 0,4 8 0,5 16 0,6 18 0,7 18 0,7 10 0,5 2 0,-4-13-8191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9:04.7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24575,'0'0'0,"0"1"0,2 30 0,1-1 0,1 1 0,1-1 0,12 33 0,-10-34 0,179 578-2952,-147-502 2735,77 146-1,-86-199 32,1 0 0,3-2 0,2-2 0,57 61 0,-78-93 154,1-1 0,0-1-1,29 19 1,-38-29 94,0 0 0,0-1 0,0 0 0,0 0 0,0 0 0,1-1 0,-1 0 0,1 0 0,-1-1 0,1 0 0,0 0 0,-1-1 1,9 0-1,-8-1 10,0-1 0,-1 0 0,1 0 1,-1 0-1,1-1 0,-1 0 0,0 0 1,9-6-1,-3 1 221,-2-1 1,1 0-1,17-18 0,-10 6-249,-1-1-1,-1-1 1,-1 0-1,-1-1 1,-2 0 0,0-2-1,14-40 1,-11 18-80,-2 0 0,-2-1 0,7-69 0,-14 59 40,-2-1 0,-4 0 0,-1 0 0,-4 1 0,-2 0 0,-2 0 0,-3 0 0,-32-86 0,15 66-1111,5 18-4464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9:05.3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145 651 24575,'2'14'0,"0"-3"0,-1 0 0,0 0 0,-1 0 0,0 1 0,0-1 0,-1 0 0,0 0 0,-1 0 0,-5 16 0,-6 10 0,-21 48 0,23-61 0,-54 120 0,59-135 0,5-9 0,1 0 0,0 0 0,0 0 0,0 0 0,0 0 0,0 0 0,0 0 0,0 0 0,-1 0 0,1 0 0,0 0 0,0 0 0,0 0 0,0 0 0,0 0 0,0 0 0,0 0 0,-1 0 0,1 0 0,0 0 0,0 0 0,0 0 0,0 0 0,0 0 0,0 0 0,0 0 0,0 0 0,0-1 0,-1 1 0,1 0 0,0 0 0,0 0 0,0 0 0,0 0 0,0 0 0,0 0 0,0 0 0,0 0 0,0-1 0,0 1 0,0 0 0,0 0 0,0 0 0,0 0 0,-3-24 0,3 23 0,-4-113-377,5 0 0,28-195 0,-19 249 256,33-114 0,-34 147 113,1 1 1,1 0-1,2 0 0,0 2 1,2-1-1,23-29 0,-30 45 6,-1 0 0,1 1 0,1 0 0,0 0 1,0 1-1,0 0 0,20-11 0,-26 16 2,1 1 0,0-1 0,0 1 0,-1 0 0,1 0 0,0 0 0,0 0 0,0 1 0,0 0 0,0-1 0,0 1 0,0 1 0,0-1 1,0 1-1,0-1 0,0 1 0,0 0 0,0 1 0,-1-1 0,1 1 0,0-1 0,-1 1 0,1 0 0,-1 1 0,5 3 0,-1 0 77,0 1 0,0 1-1,0-1 1,-1 1 0,-1 0 0,1 0-1,-1 1 1,-1-1 0,1 1 0,-2 0-1,1 1 1,-1-1 0,0 1 0,-1-1-1,1 15 1,-1-9-56,-1 0 1,-1 0-1,-1-1 0,0 1 1,0 0-1,-2 0 0,0-1 1,-1 0-1,-9 25 0,2-16-21,0 0 0,-2-2 0,0 1 0,-2-2 0,-28 33 0,19-28 0,0-2 0,-2-1 0,-48 34 0,59-46 0,-21 9 0,31-16 0,0-1 0,0 0 0,0-1 0,0 1 0,0-1 0,-1 0 0,1 0 0,-8 0 0,8-1 0,10 2 0,12 2 0,18 13 0,-1 1 0,60 44 0,-79-52 0,282 221-531,-21 22-1102,-216-195-4394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9:05.7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102 760 24575,'0'-2'0,"0"-2"0,0-1 0,0 0 0,0 2 0,0 1 0,0 1 0,0 4 0,4 9 0,10 18 0,15 23 0,15 25 0,9 15 0,-1-2 0,-3-9 0,-6-16 0,-8-17 0,-9-17-8191</inkml:trace>
  <inkml:trace contextRef="#ctx0" brushRef="#br0" timeOffset="1">1 1 24575,'0'0'0,"0"0"0,2 2 0,4 4 0,3 5 0,1 1-8191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9:06.6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106 0 24575,'0'0'0,"-2"6"0,-2 11 0,-3 14 0,-4 16 0,-5 12 0,-7 8 0,0-2 0,3-12-8191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9:09.0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 24575,'2'0'0,"0"-1"0,-1 1 0,1 0 0,0 0 0,-1 0 0,1 0 0,0 0 0,2 0 0,3 1 0,79-1-1365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14.5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1 593 24575,'0'15'0,"0"-14"0,0-1 0,0 1 0,0-1 0,0 0 0,0 1 0,0-1 0,0 1 0,0-1 0,0 1 0,0-1 0,0 1 0,0-1 0,0 1 0,0-1 0,0 0 0,0 1 0,1-1 0,-1 1 0,0-1 0,0 0 0,1 1 0,-1-1 0,1 1 0,9-9 0,-8 6 0,50-47 0,26-27 0,79-107 0,-9-9 0,-109 141 0,-33 43 0,0-1 0,0 1 0,1 0 0,11-10 0,-17 18 0,0-1 0,-1 0 0,1 1 0,0-1 0,0 0 0,0 1 0,0-1 0,0 1 0,0 0 0,0-1 0,0 1 0,0 0 0,0 0 0,0 0 0,0 0 0,1-1 0,-1 1 0,0 1 0,0-1 0,0 0 0,0 0 0,0 0 0,0 1 0,0-1 0,0 0 0,0 1 0,0-1 0,0 1 0,1 0 0,2 2 0,1 0 0,-2 1 0,1 0 0,0 0 0,3 4 0,-4-4 0,132 175-49,-95-124-180,144 204-2252,-102-143-2951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9:09.9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50 24575,'-1'0'0,"0"0"0,0 0 0,1 0 0,-1-1 0,0 1 0,1 0 0,-1 0 0,0 0 0,0 0 0,1 1 0,-1-1 0,0 0 0,0 0 0,1 0 0,-1 1 0,0-1 0,1 0 0,-1 1 0,0-1 0,1 0 0,-1 1 0,0-1 0,1 1 0,-1-1 0,0 2 0,-1 0 0,0 0 0,0 0 0,0 0 0,1 1 0,-3 3 0,1-1 0,1 1 0,0-1 0,0 1 0,1 0 0,-1 0 0,1 0 0,0 11 0,1-2 0,0 0 0,3 17 0,1-15 0,0 0 0,1 0 0,0 0 0,1-1 0,1 0 0,1 0 0,0-1 0,1 0 0,1 0 0,0-1 0,24 26 0,-11-17 0,0-2 0,2 0 0,1-1 0,0-1 0,48 25 0,-44-29 0,1-1 0,45 14 0,-56-22 0,0-2 0,1 0 0,-1 0 0,42 0 0,-53-5 0,0 1 0,0-1 0,0 0 0,-1-1 0,1 0 0,0 0 0,-1-1 0,10-4 0,-14 5 0,-1 0 0,1 0 0,-1 0 0,0 0 0,0-1 0,0 0 0,0 1 0,0-1 0,0 0 0,-1 0 0,1-1 0,-1 1 0,0 0 0,0-1 0,0 1 0,-1-1 0,1 0 0,-1 0 0,2-6 0,-2 4 0,-1-1 0,0 1 0,1 0 0,-2 0 0,1 0 0,-1 0 0,0-1 0,0 1 0,-1 0 0,0 1 0,0-1 0,0 0 0,-1 0 0,0 1 0,0-1 0,-5-5 0,-3-5 0,-1 2 0,-1-1 0,0 2 0,-16-14 0,-6-1 0,-62-39 0,-45-14 0,41 24 0,76 42-341,0-1 0,1-1-1,-24-23 1,14 4-6485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9:10.3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122 1 24575,'0'0'0,"-2"0"0,-2 0 0,-7 4 0,-7 8 0,-7 20 0,-5 26 0,6 36 0,16 42 0,19 37-2076,17 26 2076,14 10 0,7-4 0,0-9 0,-5-14 0,-9-29 0,-10-41-6115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9:10.6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24575,'8'3'0,"0"1"0,-1-1 0,1 2 0,-1-1 0,12 10 0,-3-2 0,52 41-241,-2 2 0,65 72 0,100 141-1471,41 115 1714,-216-290 19,-4 2 0,52 134 0,-97-211 129,8 30 0,-15-67 195,2 0 0,0 0 0,1 0 0,0 0 0,8-18 0,-8 25-345,1 0 0,0 0 0,0 0 0,9-13 0,-11 21 0,0 1 0,0 0 0,1-1 0,-1 1 0,1 1 0,-1-1 0,1 0 0,0 1 0,0-1 0,1 1 0,-1 0 0,0 0 0,1 0 0,-1 0 0,1 1 0,-1-1 0,1 1 0,4-1 0,-1 1 0,-1 1 0,0-1 0,1 1 0,-1 1 0,0-1 0,1 1 0,8 2 0,-1 1 0,1 1 0,16 8 0,-4 0 37,0 2 0,38 27 0,42 45-1513,-46-30-5350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9:11.1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330 369 24575,'9'-3'0,"-8"3"0,0 0 0,-1-1 0,1 1 0,0 0 0,0 0 0,0-1 0,0 1 0,-1-1 0,1 1 0,0 0 0,0-1 0,-1 1 0,1-1 0,0 0 0,0 0 0,2-3 0,0 1 0,0-1 0,-1 0 0,1 0 0,-1 0 0,0 0 0,0-1 0,0 1 0,-1-1 0,0 1 0,0-1 0,0 1 0,0-1 0,-1 0 0,1 1 0,-1-8 0,-1 3 0,0 1 0,0-1 0,-1 1 0,0 0 0,0 0 0,-1 0 0,0 0 0,-6-11 0,0 5 0,-1 0 0,0 0 0,0 1 0,-2 0 0,1 1 0,-2 0 0,-15-11 0,14 12 0,-2 1 0,1 0 0,-1 1 0,0 1 0,-1 0 0,-26-8 0,37 15 0,-1-1 0,1 1 0,0 0 0,-1 0 0,1 1 0,-10 0 0,13 0 0,1 0 0,-1 1 0,0-1 0,1 1 0,-1 0 0,1 0 0,-1 0 0,1 0 0,-1 0 0,1 0 0,0 1 0,0-1 0,0 1 0,0 0 0,0-1 0,0 1 0,-3 4 0,3-3 0,0 0 0,0 1 0,0-1 0,1 1 0,-1-1 0,1 1 0,0 0 0,0 0 0,0-1 0,1 1 0,-1 0 0,1 0 0,0 0 0,0 0 0,0-1 0,2 8 0,0-2 0,0 0 0,1 0 0,0-1 0,0 1 0,1-1 0,6 10 0,1-1 0,0 0 0,2-1 0,0-1 0,1 0 0,0 0 0,1-2 0,0 1 0,2-2 0,-1 0 0,1-1 0,20 9 0,-17-11 0,0 0 0,0-1 0,1-2 0,0 0 0,0-1 0,0-1 0,0 0 0,1-2 0,0-1 0,28-2 0,-24-2 0,0-1 0,-1-1 0,0-1 0,0-2 0,-1 0 0,0-2 0,0 0 0,-1-2 0,0-1 0,28-20 0,-40 24 0,-6 5 0,0 0 0,0 0 0,9-4 0,-13 7 0,0 1 0,0-1 0,0 1 0,0-1 0,0 1 0,0 0 0,0 0 0,0-1 0,0 1 0,0 0 0,0 0 0,0 0 0,0 0 0,0 0 0,0 0 0,0 1 0,0-1 0,0 0 0,0 0 0,0 1 0,0-1 0,0 1 0,0-1 0,0 1 0,0-1 0,1 2 0,2 3 0,1 0 0,-1 0 0,-1 1 0,1 0 0,-1 0 0,0 0 0,0 0 0,2 10 0,-1-7 0,-1-1 0,1 0 0,9 15 0,-12-21 0,-1-1 0,1 0 0,0 0 0,0 0 0,0 0 0,0 0 0,0 0 0,0 0 0,0 0 0,0-1 0,0 1 0,1 0 0,-1-1 0,0 1 0,0 0 0,1-1 0,-1 0 0,0 1 0,1-1 0,-1 0 0,1 0 0,-1 1 0,0-1 0,3-1 0,-2 1 0,1-1 0,0 0 0,0 0 0,0-1 0,0 1 0,-1-1 0,1 1 0,-1-1 0,1 0 0,-1 0 0,3-2 0,17-18 0,23-29 0,-21 24 0,113-119-1365,-72 82-5461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9:11.6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1 450 24575,'0'12'0,"1"-10"0,0 1 0,0 0 0,0 0 0,0 0 0,0-1 0,1 1 0,-1-1 0,1 1 0,0-1 0,0 1 0,0-1 0,0 0 0,0 0 0,5 3 0,2 2 0,1-1 0,16 8 0,9 2 0,72 23 0,43 0 0,-128-33 0,-20-6 0,34 9 0,60 7 0,-95-16 0,0 1 0,0-1 0,0 0 0,0 0 0,0 0 0,0 0 0,0 0 0,0 0 0,-1 0 0,1 0 0,0-1 0,0 1 0,0 0 0,0-1 0,0 1 0,0 0 0,-1-1 0,1 1 0,0-1 0,1 0 0,-1-1 0,-1 1 0,1 0 0,-1 0 0,0-1 0,1 1 0,-1 0 0,0-1 0,0 1 0,0-1 0,0 1 0,0 0 0,0-3 0,0 3 0,0 1 0,0-1 0,0 0 0,0 0 0,0 0 0,0 0 0,1 0 0,-1 0 0,0 0 0,1 1 0,-1-1 0,1 0 0,-1 0 0,1 0 0,-1 1 0,1-1 0,-1 0 0,1 1 0,0-1 0,-1 0 0,1 1 0,0-1 0,0 1 0,-1-1 0,1 1 0,0-1 0,0 1 0,0 0 0,0-1 0,0 1 0,0 0 0,-1 0 0,1 0 0,0 0 0,0-1 0,2 2 0,4-2 0,1 1 0,-1 1 0,13 1 0,-15-1 0,92 18 0,-63-11 0,0-2 0,0-1 0,46 1 0,-73-6 0,-1 0 0,0-1 0,0 0 0,0 0 0,0-1 0,0 1 0,0-1 0,-1 0 0,10-5 0,-11 4 0,0 1 0,0-1 0,-1 0 0,1 0 0,-1 0 0,0-1 0,0 1 0,0-1 0,-1 1 0,1-1 0,-1 0 0,0 0 0,3-8 0,-1 3 0,-2-1 0,1 0 0,-1 0 0,-1 0 0,0 0 0,0 0 0,-1 0 0,-2-18 0,-2-2 0,-15-51 0,-76-194-1007,89 262 649,-24-65-6468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9:12.0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24575,'0'0'0,"2"2"0,2 4 0,3 9 0,4 17 0,5 24 0,7 23 0,4 14 0,4-2 0,-4-17-8191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9:12.3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 24575,'1'1'0,"0"0"0,0 1 0,0-1 0,0 0 0,0 1 0,1-1 0,2 2 0,0 1 0,94 86 0,-13-14 0,-35-26 0,-1 2 0,54 77 0,-93-116 0,-2 0 0,1 1 0,-2 0 0,0 1 0,10 28 0,-16-38 0,0 0 0,0 0 0,-1-1 0,1 1 0,-1 0 0,0 0 0,0 0 0,-1-1 0,0 1 0,-1 6 0,1-8 0,0 0 0,-1 1 0,1-1 0,-1 0 0,0 0 0,0 0 0,0 0 0,0 0 0,-1 0 0,1-1 0,-1 1 0,0-1 0,1 0 0,-1 1 0,-4 1 0,3-2 0,1 0 0,-1 0 0,0-1 0,1 1 0,-1-1 0,0 0 0,0 0 0,0 0 0,0-1 0,0 1 0,0-1 0,-8-1 0,10 1 0,-1 0 0,1-1 0,0 1 0,-1-1 0,1 0 0,-1 0 0,1 0 0,0 0 0,0 0 0,-1 0 0,1-1 0,0 1 0,0-1 0,0 1 0,0-1 0,1 0 0,-1 0 0,0 0 0,1 0 0,0 0 0,-3-4 0,2 2 0,0-1 0,1 1 0,-1-1 0,1 1 0,0-1 0,0 0 0,1 1 0,-1-1 0,1 0 0,0-5 0,1 1 0,0 1 0,1 0 0,0 0 0,0 0 0,5-10 0,1-1 0,2 1 0,0 0 0,1 1 0,14-16 0,9-9 0,2 2 0,72-62 0,96-53 0,-192 147 0,14-11 0,33-17 0,-51 33 0,-5 4 0,-6 13 0,2-9 0,-5 14 0,2 0 0,0 1 0,2-1 0,0 1 0,1 23 0,2-11 0,2 0 0,9 47 0,-6-52-105,2-1 0,0 0 0,2-1 0,0 0 0,2-1 0,1 0 0,1 0 0,0-2 0,2 0 0,1 0 0,0-2 0,29 26 0,5-4-6721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9:12.7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5 24575,'0'0'0,"0"0"0,-2-2 0,-1 0 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9:15.5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95 24575,'-2'5'0,"-2"9"0,1 1 0,1-1 0,0 1 0,1 23 0,0-35 0,2 36-5,0-1-1,3 0 0,9 43 1,36 110-603,-31-131 529,42 91 0,-50-129 83,2-1 0,0-1 0,1 0 0,1-1 0,1 0 0,1-1 0,25 23 0,-23-26-4,1-1 0,0-1 0,1 0 0,0-2 0,1-1 0,42 16 0,-43-20 0,-1-1 0,1 0 0,0-2 0,0 0 0,0-2 0,1 0 0,-1-1 0,28-4 0,-21-1 0,-1 0 0,0-3 0,0 0 0,0-1 0,-1-1 0,-1-2 0,0 0 0,44-32 0,-46 28 0,0-1 0,-2-1 0,0-1 0,-1-1 0,-1-1 0,-1 0 0,-1-1 0,26-47 0,-33 48 0,0 0 0,-1-1 0,-1 0 0,-1-1 0,-1 1 0,-1-1 0,-1 0 0,-1 0 0,-1 0 0,-1 0 0,-1-1 0,-1 1 0,-1 0 0,-7-25 0,5 28 0,-1 0 0,-1 0 0,-1 1 0,0 0 0,-2 1 0,0 0 0,-1 0 0,-1 1 0,0 1 0,-2 0 0,1 0 0,-2 2 0,0-1 0,-1 2 0,0 0 0,-21-11 0,9 8 0,-2 1 0,1 2 0,-2 1 0,0 2 0,0 0 0,-1 2 0,0 2 0,0 1 0,-1 1 0,-37 1 0,57 3 38,0 1 1,1 0 0,-1 1 0,1 0-1,-1 1 1,1 1 0,-16 6-1,21-6-157,-1-1 0,1 1 0,0 1 0,1-1 0,-1 1 0,1 1-1,0-1 1,0 1 0,1 0 0,0 0 0,0 0 0,-5 9-1,-9 21-6075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9:15.9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45 115 24575,'-1'1'0,"1"-1"0,-1 0 0,0 1 0,0-1 0,1 1 0,-1-1 0,0 1 0,0-1 0,1 1 0,-1-1 0,1 1 0,-1 0 0,1-1 0,-1 1 0,1 0 0,-1 1 0,-2 1 0,-1 2 0,1 0 0,-1 0 0,1 0 0,0 1 0,0-1 0,1 1 0,-3 8 0,4-10 0,0 0 0,0 1 0,1-1 0,0 0 0,0 0 0,0 0 0,0 0 0,0 0 0,1 0 0,0 0 0,0 0 0,2 7 0,2-1 0,0-1 0,0 1 0,1-1 0,0 0 0,1 0 0,0-1 0,0 0 0,0 0 0,14 10 0,-3-3 0,1-2 0,0-1 0,33 16 0,-33-19 0,0-1 0,39 11 0,-50-17 0,-1-1 0,1 0 0,0 0 0,0 0 0,0-1 0,0 0 0,0 0 0,0-1 0,0 0 0,13-4 0,-18 4 0,-1 0 0,1-1 0,0 1 0,-1 0 0,1-1 0,-1 0 0,0 1 0,1-1 0,-1 0 0,0 0 0,0-1 0,3-3 0,-2 2 0,-1 0 0,0 0 0,0 0 0,0-1 0,-1 1 0,1 0 0,0-7 0,1-5 0,-2 0 0,0 0 0,-2-26 0,0 31 0,-1-21 0,0 13 0,2-1 0,1-24 0,0 38 0,-1 1 0,1-1 0,1 1 0,-1-1 0,1 1 0,0 0 0,0 0 0,0 0 0,1 0 0,0 0 0,0 0 0,6-7 0,-4 7 0,1 0 0,-1 0 0,1 0 0,0 1 0,1 0 0,-1 0 0,10-4 0,-1 2 0,0 1 0,28-7 0,1 4-251,87-4 0,48 12-440,-126 0 630,84 3-1095,-23-1-4625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29.0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24575,'1'14'0,"4"6"0,0 0 0,1-1 0,1 1 0,11 20 0,-9-20 0,38 87 0,67 158 0,-65-132 0,22 56 0,-47-134 0,41 69 0,-9-41 0,-48-72 0,0-2 0,1 1 0,1-1 0,-1 0 0,18 11 0,-25-19 0,1 1 0,0 0 0,0-1 0,0 1 0,0-1 0,0 0 0,0 0 0,1 0 0,-1-1 0,0 1 0,0-1 0,1 0 0,-1 0 0,0 0 0,0 0 0,1 0 0,-1-1 0,0 1 0,0-1 0,0 0 0,0 0 0,1 0 0,-1-1 0,-1 1 0,1-1 0,3-2 0,3-2 0,-1-1 0,0 0 0,0 0 0,-1-1 0,0 0 0,11-18 0,7-14 0,36-76 0,9-49 0,-68 161 0,73-210 0,-10 29 0,-55 160 30,1 1 0,1 0 0,16-24 0,-17 32-278,0 1 1,1 1-1,0 0 1,2 1-1,16-14 1,12-4-6579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9:16.3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24575,'11'2'0,"8"4"0,26 11 0,-13-3 6,0 2-1,41 29 1,54 49-325,-32-13-471,-3 4-1,117 139 1,128 219-747,-139-133 69,-165-250-1045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9:16.7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0 508 24575,'3'-2'0,"25"-19"0,0 1 0,33-17 0,-26 17 0,398-217 0,-251 141 0,-156 82 0,-5 2 0,0 1 0,1 1 0,41-13 0,-56 21 0,1 1 0,0 0 0,0 1 0,0-1 0,0 1 0,0 1 0,0 0 0,0 0 0,0 0 0,0 1 0,-1 1 0,9 2 0,3 4 0,0 0 0,0 0 0,26 21 0,-3 1-147,-2 2-1,72 75 1,56 95-670,76 133 817,-73-99 0,-79-112 0,-70-91 0,-21-33 0,0 1 0,-1-1 0,1 0 0,-1 0 0,1 1 0,-1-1 0,0 0 0,1 1 0,-1-1 0,0 0 0,0 1 0,0 1 0,0-3 0,0 0 0,0 1 0,-1-1 0,1 1 0,0-1 0,0 0 0,-1 1 0,1-1 0,0 1 0,0-1 0,-1 0 0,1 1 0,-1-1 0,1 0 0,0 0 0,-1 1 0,1-1 0,-1 0 0,1 0 0,0 0 0,-1 0 0,1 1 0,-1-1 0,1 0 0,-1 0 0,1 0 0,-1 0 0,1 0 0,0 0 0,-1 0 0,1 0 0,-1 0 0,1 0 0,-1 0 0,0-1 0,-3 0 44,0 0 0,0 0-1,0 0 1,0-1 0,1 1 0,-1-1 0,-6-4 0,-24-18-711,-6-9-5949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9:17.3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60 241 24575,'-4'-4'0,"1"1"0,-1 0 0,-6-4 0,7 5 0,0 0 0,1 0 0,-1 0 0,1-1 0,-1 1 0,1 0 0,0-1 0,0 0 0,0 1 0,-2-4 0,2 2 0,0 0 0,1-1 0,0 1 0,-1 0 0,1 0 0,1-1 0,-1 1 0,1-1 0,-1 1 0,1-1 0,1 1 0,-1 0 0,1-1 0,-1 1 0,1-1 0,0 1 0,1 0 0,-1 0 0,1 0 0,0 0 0,0 0 0,5-7 0,-2 4 0,0 1 0,0-1 0,1 1 0,0 1 0,0-1 0,0 1 0,0 0 0,1 1 0,0-1 0,0 1 0,14-5 0,-7 4 0,1 1 0,0 0 0,0 1 0,0 1 0,1 0 0,-1 1 0,1 1 0,19 2 0,-12 1 0,0 1 0,0 0 0,-1 2 0,41 16 0,-51-18 0,-1 1 0,0 1 0,0 0 0,-1 1 0,0 0 0,0 0 0,13 13 0,-19-15 0,1 0 0,-1 0 0,0 1 0,-1-1 0,1 1 0,-1 0 0,0 0 0,-1 0 0,1 0 0,-1 1 0,0-1 0,-1 1 0,1-1 0,-1 1 0,0 7 0,-1-1 14,-1-1-1,0 0 0,-1 1 0,0-1 1,-1 0-1,-1 0 0,0 0 1,-7 16-1,5-16-199,0 0 1,-1 0-1,-1 0 0,0-1 1,0 0-1,-1-1 1,-14 13-1,0-5-6640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9:17.7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1 987 24575,'9'5'0,"46"34"0,14 9 0,-54-39 0,-1-1 0,31 13 0,-41-20 0,0 0 0,0 0 0,0 0 0,-1 0 0,1 0 0,0-1 0,0 0 0,8 0 0,-6-1 0,0-1 0,1 1 0,-1-1 0,11-5 0,108-43 0,22-10 0,-119 47 0,-2-1 0,1-1 0,28-24 0,-45 31 0,0-1 0,0 0 0,-1-1 0,0 0 0,-1 0 0,0-1 0,0 0 0,-1-1 0,5-12 0,-8 15 0,0-1 0,-1 0 0,0 1 0,0-1 0,-1-1 0,-1 1 0,0 0 0,0 0 0,-1-1 0,0 1 0,-1 0 0,-2-16 0,-3 6 2,0-1 0,0 1-1,-2 0 1,-1 0-1,-11-17 1,-62-90-151,-7 7-199,-139-141-1,218 250 332,10 11 17,0 0-1,1 0 1,-1 0 0,0 0-1,0 0 1,0 0 0,0 0 0,0 0-1,0 0 1,0 0 0,0 0-1,0 0 1,0 0 0,0 0-1,0 0 1,0 0 0,0 0-1,0 0 1,0 0 0,0 0-1,0 0 1,1 0 0,-1 0 0,0 0-1,0 0 1,0 0 0,0 0-1,0 0 1,0 0 0,0 0-1,0 0 1,0 0 0,0 0-1,0 0 1,0 0 0,0 0 0,0 0-1,0 0 1,0 0 0,0 0-1,0 0 1,1 0 0,-1 0-1,0 0 1,0-1 0,0 1-1,0 0 1,0 0 0,0 0-1,0 0 1,0 0 0,0 0 0,0 0-1,0 0 1,0 0 0,24 17 174,282 251-531,-17 21-208,-96-84 565,-13 10 0,-140-159-1096,-32-44-4381</inkml:trace>
  <inkml:trace contextRef="#ctx0" brushRef="#br0" timeOffset="1">773 743 24575,'0'0'0,"0"0"0,0 0 0,0-2 0,6-7 0,17-8 0,27-12 0,27-8 0,20-8 0,21-6 0,4-2-965,-19 9-6261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9:18.2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330 358 24575,'0'0'0,"0"-2"0,-2-2 0,-6-7 0,-12-8 0,-19-19 0,-20-23 0,-14-17 0,3-1 0,12 14-8191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9:18.5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24575,'0'0'0,"0"2"0,1 0 0,-1 0 0,1-1 0,0 1 0,-1 0 0,1 0 0,0-1 0,0 1 0,0-1 0,0 1 0,2 2 0,3 4 0,63 90 0,-4-7 40,118 168-1178,-12 8 795,-63-70 348,-19-31-56,-74-141 6,1 0-1,1-1 1,1 0-1,24 23 0,-30-34 46,2-1 0,-1-1 0,1-1 0,1 0-1,0 0 1,0-2 0,1 0 0,20 7 0,-17-9-26,0 0 0,0-2 0,0 0 0,1-1 0,31 0 0,-23-3-60,-1-2 0,1-1 0,39-9 0,-19-1-38,1-2-1,-2-2 0,87-46 0,-24 0-787,-21 5-3652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9:18.8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24575,'5'1'0,"21"7"0,0 2 0,-1 0 0,0 2 0,-1 1 0,25 17 0,8 9-119,-2 3 0,83 80 0,82 116-238,-164-173 357,36 41 0,-79-94-1246,-5-5-4985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9:19.3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0 437 24575,'9'0'0,"-3"0"0,-1 1 0,1 0 0,-1 0 0,1 0 0,-1 1 0,0 0 0,0 0 0,1 0 0,-1 0 0,-1 1 0,1 0 0,9 7 0,-7-4 0,1 1 0,-1 0 0,0 1 0,0-1 0,-1 1 0,7 11 0,-9-11 0,0 0 0,0 0 0,3 9 0,-6-14 0,0-1 0,-1 1 0,1 0 0,0 0 0,-1 0 0,0 0 0,0 0 0,0 0 0,0 0 0,0 0 0,-1 0 0,0 4 0,1-6 0,0-1 0,0 1 0,0-1 0,-1 0 0,1 1 0,0-1 0,0 1 0,-1-1 0,1 1 0,0-1 0,0 0 0,-1 1 0,1-1 0,0 1 0,-1-1 0,1 0 0,-1 1 0,1-1 0,0 0 0,-1 0 0,1 1 0,-1-1 0,1 0 0,-1 0 0,1 0 0,-1 0 0,1 1 0,-1-1 0,1 0 0,-1 0 0,1 0 0,0 0 0,-1 0 0,1 0 0,-1 0 0,1 0 0,-1-1 0,1 1 0,-1 0 0,1 0 0,-1 0 0,0-1 0,0 1 0,-1-1 0,1 0 0,0 0 0,-1 0 0,1 0 0,0 0 0,0 0 0,0-1 0,-1 1 0,1 0 0,1-1 0,-2-1 0,-1-3 0,1 0 0,0 0 0,0 0 0,0-1 0,1 1 0,0-1 0,0 1 0,1-1 0,0-9 0,1 4 0,0 0 0,1 0 0,1 0 0,4-15 0,-2 15 0,0 0 0,0 1 0,1 0 0,0 0 0,1 0 0,1 1 0,-1 0 0,2 1 0,-1-1 0,1 2 0,0-1 0,1 1 0,0 1 0,1-1 0,-1 2 0,1 0 0,0 0 0,1 1 0,-1 0 0,1 1 0,0 0 0,0 1 0,1 0 0,-1 1 0,1 1 0,-1 0 0,1 0 0,-1 1 0,14 2 0,-10 1 0,0 0 0,0 1 0,0 1 0,0 0 0,-1 2 0,0-1 0,0 2 0,0 0 0,-1 1 0,-1 0 0,24 21 0,-34-28 0,0 1 0,0 0 0,-1-1 0,0 1 0,1 0 0,-1 0 0,0 0 0,0 0 0,-1 0 0,1 1 0,1 4 0,-7-49 0,2 1 0,2 0 0,8-73 0,-6 102 0,0 0 0,0 1 0,2-1 0,-1 1 0,1 0 0,0 0 0,1 0 0,10-15 0,-11 20 0,0 0 0,0 1 0,0-1 0,0 1 0,1 0 0,0 1 0,0-1 0,0 1 0,0-1 0,0 2 0,1-1 0,-1 0 0,1 1 0,0 0 0,0 1 0,11-3 0,-7 4 0,-1-1 0,0 1 0,0 1 0,0 0 0,0 0 0,0 0 0,0 1 0,0 1 0,-1 0 0,1 0 0,-1 0 0,0 1 0,10 6 0,3 3 0,-1 2 0,0 0 0,29 28 0,-9-2 60,47 61 0,24 54-1545,-99-137-5341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9:19.7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24575,'0'3'0,"0"0"0,0 0 0,1 0 0,0-1 0,0 1 0,-1 0 0,1 0 0,1-1 0,1 5 0,0-2 0,34 67-88,49 70 0,56 63-256,31 47 94,-53-53 250,-114-189 0,-3-5 0,0 0 0,0 0 0,0 0 0,1-1 0,0 1 0,0-1 0,5 5 0,-9-9-73,1 0 0,-1 1 0,1-1 1,-1 0-1,1 1 0,-1-1 0,1 0 1,0 0-1,-1 1 0,1-1 0,-1 0 0,1 0 1,0 0-1,-1 0 0,1 0 0,0 0 1,7-4-6112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9:20.0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24575,'1'0'0,"0"0"0,-1 0 0,1 0 0,-1 0 0,1 0 0,0 1 0,-1-1 0,1 0 0,0 0 0,-1 1 0,1-1 0,-1 0 0,1 1 0,3 1 0,8 6 0,-1-1 0,-1 2 0,1-1 0,14 17 0,91 109-208,-8 14-1311,-100-138 1371,402 600-227,-402-597 376,112 175 152,-88-132-84,34 81 0,-48-87-1108,-9-15-4155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29.4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24575,'0'1'0,"1"0"0,-1 0 0,0 0 0,1-1 0,-1 1 0,1 0 0,-1 0 0,1 0 0,0-1 0,-1 1 0,1 0 0,0-1 0,0 1 0,-1 0 0,3 0 0,0 2 0,29 26 0,-17-17 0,-1 1 0,0 1 0,17 23 0,-18-17 0,-1 1 0,12 28 0,0 1 0,-23-47-85,1 1 0,0-1-1,0 0 1,0 0 0,0 0-1,1-1 1,-1 1 0,1 0-1,-1-1 1,1 1 0,0-1-1,0 0 1,0 0 0,0 0-1,5 1 1,5 1-6741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9:20.6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208 633 24575,'3'-12'0,"-1"4"0,0-1 0,0 0 0,-1 1 0,0-1 0,0 0 0,-1 0 0,-1 0 0,1 0 0,-1 0 0,-1 0 0,0 0 0,0 1 0,0-1 0,-6-11 0,1 7 0,0-1 0,-2 1 0,1 0 0,-2 1 0,1 0 0,-2 0 0,0 1 0,0 1 0,-1 0 0,0 0 0,0 1 0,-20-10 0,31 18 0,-3-1 0,-1 0 0,1 0 0,-1 0 0,-5-1 0,9 3 0,1-1 0,-1 1 0,0 0 0,1 0 0,-1 0 0,0 0 0,1 0 0,-1 0 0,0 0 0,1 0 0,-1 0 0,1 0 0,-1 0 0,0 0 0,1 0 0,-1 1 0,0-1 0,1 0 0,-1 0 0,1 1 0,-1-1 0,1 0 0,-1 1 0,0-1 0,1 1 0,0-1 0,-1 0 0,1 1 0,-1-1 0,1 1 0,-1-1 0,1 1 0,0 0 0,0-1 0,-1 1 0,1-1 0,0 1 0,0 0 0,-1-1 0,1 2 0,0 1 0,0 1 0,0-1 0,0 0 0,0 1 0,1-1 0,-1 0 0,1 0 0,1 5 0,13 28 0,-1-10 0,2 1 0,1-2 0,0 0 0,2-1 0,1-1 0,41 36 0,-50-49 0,0 0 0,1-2 0,-1 1 0,2-1 0,23 11 0,-31-17 0,1 0 0,-1 0 0,1-1 0,-1 0 0,1 1 0,0-2 0,-1 1 0,1-1 0,0 0 0,0 0 0,-1-1 0,1 1 0,0-1 0,-1 0 0,1-1 0,-1 0 0,10-3 0,1-4 0,-1-1 0,1-1 0,-1 0 0,-1-1 0,15-16 0,-4 5 0,2-2 0,2 0 0,1 2 0,54-32 0,-72 49 0,0 0 0,0 1 0,1 1 0,-1 0 0,26-5 0,-29 8 0,0 1 0,0-1 0,0 1 0,0 1 0,0 0 0,0 0 0,0 1 0,0 0 0,15 5 0,-14-2 0,0-1 0,0 2 0,0-1 0,0 2 0,16 14 0,-12-9 0,0 2 0,19 26 0,-24-30 0,-9-9 0,0-1 0,0 0 0,0 0 0,0 0 0,0 0 0,0 0 0,0 0 0,0 0 0,1 0 0,-1 0 0,0 0 0,0 0 0,0 1 0,0-1 0,0 0 0,0 0 0,0 0 0,0 0 0,0 0 0,1 0 0,-1 0 0,0 0 0,0 0 0,0 0 0,0 0 0,0 0 0,0 0 0,0 0 0,1 0 0,-1 0 0,0 0 0,0 0 0,0 0 0,0 0 0,0 0 0,0-1 0,0 1 0,0 0 0,1 0 0,-1 0 0,0 0 0,0 0 0,0 0 0,0 0 0,0 0 0,0 0 0,0 0 0,0 0 0,0-1 0,0 1 0,0 0 0,0 0 0,0 0 0,0 0 0,0 0 0,0 0 0,0 0 0,0 0 0,0-1 0,0 1 0,0 0 0,0 0 0,0 0 0,1-10 0,-1 9 0,19-220 120,18 5-1605,-21 134-5341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9:21.0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9:21.4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24575,'0'0'0,"0"4"0,2 12 0,2 18 0,0 13 0,-4 5 0,-2-6-8191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9:25.4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2 0,6 14 0,13 27 0,13 25 0,10 21 0,8 20 0,1 16-1048,-2 3 1048,-3-7 0,0-11 0,-3-10 0,-5-13 0,-9-20 0,-9-21-7143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9:25.8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1 244 24575,'0'0'0,"0"0"0,2-2 0,6-3 0,14-4 0,17-6 0,26-11 0,34-13 0,63-33 0,3-4-8191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9:26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448 1 24575,'-8'0'0,"-1"1"0,1 0 0,-1 0 0,-14 6 0,-33 13 0,37-12 0,-23 9 0,-75 42 0,101-49 0,1 0 0,1 0 0,0 2 0,0-1 0,1 2 0,0 0 0,-18 25 0,28-33 0,-1 0 0,1 1 0,0 0 0,1 0 0,-1-1 0,1 2 0,1-1 0,-1 0 0,1 0 0,0 0 0,0 1 0,1-1 0,-1 1 0,2-1 0,-1 0 0,2 7 0,-1-5 0,2 0 0,-1 0 0,1 0 0,0 0 0,1-1 0,0 1 0,0-1 0,0 0 0,1 0 0,0-1 0,12 12 0,-1-3 0,1 0 0,1-2 0,0 0 0,1-1 0,0 0 0,25 9 0,129 44 0,-104-42 0,-44-13 0,-25-10 0,0 0 0,1 1 0,-1-1 0,0 0 0,1 0 0,-1 0 0,0 0 0,0 0 0,1 1 0,-1-1 0,0 0 0,0 0 0,1 1 0,-1-1 0,0 0 0,0 0 0,0 1 0,0-1 0,1 0 0,-1 0 0,0 1 0,0-1 0,0 0 0,0 1 0,0-1 0,0 0 0,0 1 0,0-1 0,0 0 0,0 1 0,0-1 0,0 0 0,0 1 0,0-1 0,0 0 0,0 1 0,0-1 0,0 1 0,-11 7 0,-9 1 0,-1 0 0,0-1 0,-28 6 0,10-2 0,20-7 0,6-1 0,0 0 0,1 0 0,-22 13 0,24-10-1365,8-2-5461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9:27.3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608 987 24575,'0'0'0,"0"0"0,0 0 0,-3-3 0,-2-3 0,-1 0 0,-8-13 0,-5-6 0,-1 2 0,-2 1 0,-1 1 0,-28-19 0,33 27 0,0 1 0,-1 1 0,-1 1 0,0 1 0,-25-9 0,34 15 0,0 0 0,0 0 0,0 1 0,-1 1 0,1 0 0,-1 1 0,1 0 0,-23 3 0,26-2 0,0 1 0,1 0 0,-1 0 0,1 1 0,-1 0 0,1 1 0,0 0 0,0 0 0,0 0 0,1 1 0,-1 0 0,1 0 0,-9 10 0,6-4 0,1 0 0,1 1 0,0 0 0,0 0 0,1 0 0,1 1 0,0 0 0,1 0 0,0 0 0,1 0 0,0 1 0,-1 26 0,3-22 0,1 0 0,1 0 0,0 0 0,2 0 0,0 0 0,1-1 0,0 1 0,1-1 0,12 25 0,-12-32 0,1 0 0,0-1 0,0 0 0,1 0 0,0 0 0,1-1 0,0 0 0,0 0 0,1-1 0,0 0 0,0-1 0,0 0 0,1 0 0,0-1 0,0 0 0,0-1 0,1 0 0,0-1 0,-1 0 0,1 0 0,0-1 0,0-1 0,1 0 0,-1 0 0,0-1 0,0-1 0,0 0 0,1 0 0,-1-1 0,0 0 0,-1-1 0,13-5 0,-7 1 0,0-1 0,-1-1 0,0 0 0,0-1 0,-1-1 0,0 0 0,-1 0 0,0-2 0,-1 0 0,-1 0 0,13-19 0,-10 11 0,-1 0 0,-1-1 0,-1-1 0,-1 0 0,0 0 0,-2-1 0,7-34 0,-12 40 0,-1 0 0,0 0 0,-2-23 0,1 36 0,2 6 0,5 10 0,-8-10 0,30 48 0,-8-14 0,29 39 0,-22-38-70,2-2-1,2-1 1,54 42 0,-56-52 1,0-1 1,2-2-1,0-1 1,58 23-1,-86-40 69,0 0 0,0-1 0,0 0 0,0 0 0,0 0 0,8 0 0,-9-1 0,-1 0 0,0 0 0,0-1 0,0 0 0,0 1 0,0-1 0,0 0 0,-1 0 0,5-3 0,0 0 0,-1-1 0,1 0 0,-1-1 0,-1 1 0,1-1 0,-1-1 0,9-12 0,4-9-66,24-46-1,-31 51-48,-2 1-1,0-1 1,-1-1-1,6-36 0,3-92-375,-13 58-520,-16-183 0,8 243 1029,-1 0 0,-2 0 1,-2 1-1,-17-45 0,18 61-9,1 0 0,-2 1 1,0 0-1,-1 1 0,-1 0 0,0 1 0,-1 0 0,-1 1 0,-23-20 1,15 17 151,-1 1 0,-1 1 1,0 1-1,-1 1 1,0 1-1,-40-12 1,62 23-3,-3-2 180,0 1 1,0-1-1,0 2 0,-7-2 1,11 2-316,0 0 0,-1 0 1,1 0-1,0 0 1,0 1-1,0-1 1,0 0-1,-1 1 1,1-1-1,0 0 1,0 1-1,0-1 1,0 1-1,0 0 1,0-1-1,0 1 1,0 0-1,0 0 1,0-1-1,0 1 1,1 0-1,-1 0 1,0 0-1,0 1 1,0 1-18,-1 0 0,1 0 1,0-1-1,1 1 0,-1 0 1,0 0-1,1 0 0,0 0 1,-1 5-1,5 31-16,-3-35 12,6 40 3,16 50 0,21 44-153,-39-123 101,116 312-900,-19-54 985,-62-143-39,-38-123 0,-1-1 0,0 1 0,0-1 0,-1 0 0,0 11 0,0-15 0,0 0 0,-1 0 0,1 0 0,-1 0 0,1-1 0,-1 1 0,0 0 0,0 0 0,0 0 0,0-1 0,0 1 0,0-1 0,0 1 0,0 0 0,-1-1 0,1 0 0,-1 1 0,1-1 0,-1 0 0,1 0 0,-3 1 0,0 0 54,-1 0-1,1-1 1,0 1-1,-1-1 1,0 0-1,1 0 1,-1-1 0,1 0-1,-1 1 1,0-1-1,1-1 1,-1 1-1,1-1 1,-1 0-1,0 0 1,-6-3 0,-3-1-10,0 0 0,0-2 1,-24-15-1,14 6-44,1-2 0,1-1 0,0-1 0,1 0 0,-34-46 0,55 66 0,-7-8 0,1-1 0,0 0 0,-7-14 0,12 21 0,0-1 0,0 0 0,0 0 0,0 0 0,0 0 0,1 0 0,-1 0 0,1 0 0,0 0 0,0 0 0,0 0 0,0 0 0,1 0 0,-1 0 0,1 0 0,2-6 0,-1 3 0,1 0 0,1 0 0,-1 1 0,1-1 0,0 1 0,6-7 0,33-29 0,138-105 106,-77 64-1577,-43 32-5355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9:27.7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118 501 24575,'3'0'0,"0"1"0,1-1 0,-1 1 0,6 1 0,12 3 0,-11-5 0,-1-1 0,1 0 0,0 0 0,-1-1 0,1 0 0,-1 0 0,1-1 0,14-7 0,-9 3 0,-1-1 0,0 0 0,-1-1 0,20-15 0,-24 15 0,-1 1 0,0-2 0,0 1 0,-1-1 0,0 0 0,0 0 0,-2-1 0,1 0 0,-1 0 0,-1 0 0,0-1 0,0 0 0,-1 0 0,-1 0 0,0 0 0,1-16 0,-3 19 0,0-1 0,0 0 0,-1 0 0,0 1 0,0-1 0,-1 1 0,-1-1 0,0 1 0,0 0 0,0 0 0,-1 0 0,-1 0 0,0 1 0,0-1 0,0 1 0,-1 0 0,0 1 0,-1 0 0,0 0 0,-13-12 0,11 14 0,1 0 0,-1 0 0,0 1 0,0 0 0,0 1 0,-1 0 0,1 0 0,-1 1 0,0 0 0,0 1 0,1 0 0,-1 1 0,0-1 0,0 2 0,-17 2 0,16-1 0,0 0 0,0 1 0,1 0 0,-1 1 0,0 0 0,1 0 0,0 1 0,0 1 0,1 0 0,-1 0 0,1 1 0,1 0 0,-14 14 0,18-17 0,0 1 0,1-1 0,0 1 0,0 0 0,0 0 0,1 1 0,-1-1 0,1 1 0,0-1 0,1 1 0,0-1 0,-1 1 0,2 0 0,-1 0 0,1 0 0,0-1 0,1 12 0,1-6 0,0 0 0,1 0 0,0-1 0,1 1 0,0-1 0,1 0 0,0 0 0,11 16 0,-1-6-122,1 0 0,0-2 0,1 0 0,1-1-1,1-1 1,39 27 0,-5-10-187,90 40-1,5-11-809,-18-14-4479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9:28.2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2 0,4 6 0,5 10 0,8 13 0,14 14 0,16 17 0,17 21 0,13 16 0,5 10-1082,-4-2 1082,-9-5 0,-11-6 0,-14-15-118,-14-20-6873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9:28.6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2 0,12 10 0,22 20 0,25 22 0,15 13 0,4 5 0,-2-1 0,-3-5 0,-5-5 0,-6-8 0,-10-11 0,-13-13 0,-13-11 0,-12-8-8191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29.7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24575,'0'0'0,"2"1"0,16 8 0,16 6 0,2 2-8191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9:29.0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1 171 24575,'0'5'0,"2"25"0,1 0 0,2-1 0,13 49 0,-1-7 0,-17-78 0,-1 0 0,1 0 0,1 0 0,-1 0 0,1 0 0,3-12 0,-3 15 0,0-1 0,0 1 0,1-1 0,-1 1 0,1-1 0,0 1 0,1 0 0,-1 0 0,1 0 0,0 1 0,0-1 0,0 0 0,6-4 0,-5 5 0,0 1 0,0 0 0,0 0 0,0 0 0,0 0 0,0 1 0,1 0 0,-1-1 0,1 2 0,6-2 0,-3 2 0,0 0 0,-1 1 0,1-1 0,0 1 0,12 4 0,-3 1 0,0 0 0,0 1 0,0 1 0,22 15 0,37 29 0,-61-40 0,-2-1 0,0 2 0,14 15 0,-39-56 0,4 8 0,1-1 0,1 0 0,0-1 0,2 0 0,0 0 0,-1-35 0,5 45 0,0 0 0,1 0 0,0 0 0,1 0 0,0 0 0,1 0 0,1 1 0,-1-1 0,2 1 0,0 0 0,0 0 0,1 1 0,0-1 0,8-8 0,-11 14 0,1 1 0,0 0 0,1 0 0,-1 0 0,1 1 0,-1 0 0,1-1 0,0 2 0,0-1 0,0 1 0,8-3 0,-5 3 0,0 0 0,0 0 0,0 1 0,0 0 0,0 1 0,1 0 0,8 1 0,5 2 0,-1 1 0,1 1 0,-1 1 0,40 18 0,-24-8-109,-8-3-309,1-1-1,61 16 0,-60-22-6407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9:29.4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24575,'1'8'0,"4"17"0,2 0 0,16 37 0,-6-16 0,38 123 0,-1-2 0,11-7 0,-58-145 30,1 0 0,0 0 0,17 21 0,-21-31-144,0-1 0,0 1-1,1-1 1,-1 0 0,1 0 0,0 0-1,0-1 1,1 0 0,-1 0 0,1 0-1,-1-1 1,10 4 0,13-1-6712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9:29.7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24575,'4'6'0,"41"56"0,40 57-397,-5 5 1,69 145-1,45 155 686,-186-404-287,-1-3-15,-6-11 35,-1-6-20,0 0 0,0 0 1,0 0-1,-1 1 0,1-1 0,0 0 1,0 0-1,0 0 0,0 0 0,0 0 1,0 0-1,0 0 0,0 0 1,0 0-1,0 0 0,0 0 0,0 0 1,0 0-1,0 0 0,-1 0 0,1 0 1,0 0-1,0 0 0,0 0 1,0 0-1,0 0 0,0 0 0,0 0 1,0 0-1,0 0 0,0 0 0,0 0 1,0 0-1,0 0 0,-1 0 1,1 0-1,0 0 0,0 0 0,0 0 1,0 0-1,0-1 0,0 1 0,0 0 1,0 0-1,0 0 0,0 0 1,0 0-1,0 0 0,0 0 0,0 0 1,0 0-1,0 0 0,0 0 0,0 0 1,0 0-1,0 0 0,0-1 1,0 1-1,0 0 0,0 0 0,0 0 1,-24-29 738,-27-29-733,1 14-8,-82-56 0,44 35 0,83 61 0,-1 1 0,2-1 0,-1 0 0,0 0 0,-7-10 0,11 13 0,0-1 0,0 1 0,1 0 0,-1 0 0,0 0 0,1-1 0,-1 1 0,1 0 0,0-1 0,-1 1 0,1 0 0,0-1 0,0 1 0,0 0 0,0-1 0,0 1 0,0-1 0,0 1 0,0 0 0,1-1 0,-1 1 0,0 0 0,1-1 0,0 1 0,-1 0 0,1 0 0,1-3 0,4-3 0,1 0 0,0 0 0,0 0 0,0 1 0,1 0 0,16-9 0,-23 14 0,228-129 108,-95 56-1581,-65 34-5353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9:30.1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1490 1 24575,'0'0'0,"0"0"0,-2 0 0,-3 0 0,-2 0 0,-2 0 0,-1 0 0,1 2 0,2 0-8191</inkml:trace>
  <inkml:trace contextRef="#ctx0" brushRef="#br0" timeOffset="1">0 224 24575,'0'0'0,"0"0"0,2 2 0,5 6 0,2 4 0,1 0-8191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9:30.6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0 896 24575,'3'0'0,"0"0"0,0-1 0,-1 1 0,1-1 0,4 0 0,11-4 0,181-30 0,-7 3-758,61-12-2277,49-8 1705,558-93-833,-270 46 1466,66-29 784,-14-39-524,-406 93-961,-50 12 1363,-48 12 1610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9:40.4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9:53.2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56 24575,'1'-2'0,"-1"0"0,1 0 0,-1 0 0,1 0 0,0 0 0,0 0 0,0 0 0,0 1 0,0-1 0,2-2 0,-22 4 0,17 0 0,8 1 0,316 9 0,-1-22 0,-48-17-1365,-255 26-5461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9:53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24575,'5'1'0,"-1"-1"0,1 1 0,-1-1 0,1 0 0,6-1 0,7 0 0,107 0 0,148 2 0,-261-1 0,3 0 0,0 1 0,27 4 0,-39-4 0,0-1 0,0 1 0,0 0 0,1 0 0,-1 0 0,0 1 0,-1-1 0,1 1 0,0 0 0,0-1 0,-1 1 0,1 0 0,-1 1 0,1-1 0,-1 0 0,0 1 0,0-1 0,0 1 0,2 3 0,-2 1 0,0 0 0,0 0 0,0 0 0,-1 0 0,0 0 0,0 0 0,-1 0 0,0 0 0,-1 10 0,-11 65 0,12-81 0,-24 91 0,1-6 0,23-84 0,0 0 0,-1 0 0,1 0 0,0 0 0,0 0 0,0 0 0,0 0 0,0 0 0,0 0 0,0 0 0,1 0 0,0 2 0,0-2 0,0-1 0,0 1 0,0-1 0,0 1 0,0-1 0,0 0 0,0 0 0,1 0 0,-1 1 0,0-1 0,1 0 0,-1-1 0,1 1 0,0 0 0,1 1 0,9 2 0,0 1 0,0-2 0,0 1 0,25 2 0,54-1 0,-45-6-94,-1-2-1,1-2 0,57-14 1,-30 1-922,82-33 0,-41 5-4765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54.8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24575,'0'13'0,"2"31"0,2-1 0,2 0 0,2-1 0,15 49 0,-9-46-156,2 0 0,2-2-1,2 0 1,37 60-1,-26-57 124,2 0 0,1-2-1,60 58 1,-71-80 33,1-2 0,27 20 0,-40-33 0,1 1 0,0-2 0,0 0 0,0 0 0,1-1 0,0-1 0,15 4 0,-23-7 0,1 0 0,0-1 0,0 1 0,0-1 0,0 0 0,0 0 0,0-1 0,-1 0 0,1 0 0,0 0 0,0-1 0,-1 0 0,1 0 0,5-3 0,-4 1 0,0-1 0,-1 1 0,0-1 0,0 0 0,0-1 0,0 0 0,-1 0 0,0 0 0,8-13 0,-2 0-606,13-31-1,2-18-5456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55.2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0 120 24575,'0'0'0,"0"0"0,0 0 0,4-2 0,16-6 0,26-5 0,26-7 0,20-6 0,6-1 0,-14 3-8191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38.0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24575,'0'1'0,"1"0"0,0 0 0,0 0 0,-1 0 0,1 0 0,0-1 0,0 1 0,0 0 0,0 0 0,2 0 0,0 1 0,7 5 0,1-1 0,22 9 0,28 9-51,0-3 1,2-2-1,71 11 0,198 12-819,173-25 870,-498-17 15,-3-1-21,-1 1-1,1 0 0,-1 0 1,6 1-1,-9-1 14,1 0-1,0 1 0,-1-1 1,1 0-1,-1 0 0,1 0 1,0 1-1,-1-1 0,1 0 1,-1 1-1,1-1 0,-1 0 1,1 1-1,-1-1 0,0 1 1,1-1-1,-1 1 0,1-1 1,-1 1-1,0-1 0,1 1 1,-1-1-1,0 1 0,0 0 1,1-1-1,-1 1 0,0-1 1,0 1-1,0 0 0,0 0 1,0 4 74,-1 0 0,0 0 1,0 0-1,0 0 0,-1-1 1,1 1-1,-1 0 0,0-1 1,-1 1-1,-2 4 0,-7 11-81,-1-1 0,-1 0 0,-19 21 0,-55 50 0,50-53 0,-29 33 0,-83 113 0,-32 97 0,177-272 0,2-3 0,0-1 0,1 1 0,-4 8 0,6-13-16,0 0 0,0 0 0,0 0 1,0 0-1,0 1 0,1-1 0,-1 0 0,0 0 0,0 0 0,0 0 0,0 0 0,0 0 0,0 0 0,0 0 0,0 0 0,0 0 0,0 1 0,0-1 1,0 0-1,0 0 0,0 0 0,0 0 0,0 0 0,0 0 0,0 0 0,1 0 0,-1 0 0,0 0 0,0 0 0,0 0 0,0 0 0,0 0 0,0 0 1,0 0-1,0 0 0,0 0 0,0 0 0,1 0 0,-1 0 0,0 0 0,0 0 0,0 0 0,0 0 0,1 0-648,3 1-6162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55.5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1 760 24575,'0'0'0,"0"0"0,0 0 0,5 2 0,18 2 0,30-1 0,29-5 0,27-8 0,23-10 0,17-13-1423,-2-6 1423,-27 3-6768</inkml:trace>
  <inkml:trace contextRef="#ctx0" brushRef="#br0" timeOffset="1">1187 1 24575,'0'0'0,"0"11"0,4 30 0,3 38 0,4 36 0,6 35 0,2 18-2612,0-2 2612,-2-6 0,-3-4 0,-7-11 0,-5-25 146,-4-30-146,-1-31-5725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56.0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0 768 24575,'4'-9'0,"2"3"0,-1 0 0,1 1 0,1 0 0,-1 0 0,11-5 0,-7 3 0,43-25-225,1 3 0,113-44 0,124-20-450,-180 61 675,56-17 0,-5-11 0,-152 55 211,-13 6 253,-19 11 211,6 0-675,0 1 0,1 0 0,0 1 0,1 1 0,1 0 0,0 1 0,1 0 0,1 1 0,0 0 0,2 1 0,0 0 0,1 1 0,0 0 0,2 0 0,-8 38 0,12-45 0,1 0 0,0-1 0,0 1 0,2 0 0,-1 0 0,4 16 0,-3-22 0,1 0 0,-1 0 0,1-1 0,0 1 0,1-1 0,-1 1 0,1-1 0,0 0 0,0 0 0,1 0 0,-1 0 0,1-1 0,1 1 0,4 4 0,-7-8 0,0 1 0,0-1 0,0 0 0,0 1 0,0-1 0,0 0 0,1 0 0,-1-1 0,0 1 0,0 0 0,1-1 0,-1 1 0,0-1 0,1 0 0,-1 0 0,5 0 0,-4-1 0,0 0 0,0 1 0,0-1 0,0-1 0,0 1 0,0 0 0,0-1 0,0 0 0,0 1 0,5-5 0,-1-2 0,1 0 0,-1 0 0,0-1 0,-1 1 0,0-2 0,8-13 0,-2-3 0,-1-1 0,-2 1 0,0-2 0,-2 1 0,-1-1 0,4-39 0,-5 0 0,-5-107 0,-21-60 0,15 182 0,10 74 0,1 0 0,1-1 0,0 1 0,14 26 0,-16-38 0,93 214 0,14 36 0,-100-233-682,9 41-1,-15-38-6143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56.6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24575,'0'0'0,"2"5"0,17 30 0,-2 1 0,16 47 0,16 77 0,-36-103 0,-12-48 0,-1-9 0,0 0 0,0 0 0,0 1 0,0-1 0,0 0 0,0 0 0,0 0 0,0 0 0,0 0 0,0 0 0,0 0 0,0 0 0,0 0 0,0 0 0,0 0 0,0 0 0,-1 0 0,1 0 0,0 0 0,0 0 0,0 0 0,0 0 0,0 0 0,0 1 0,0-1 0,0 0 0,0 0 0,0 0 0,0 0 0,0 0 0,0 0 0,0 0 0,0 0 0,0 0 0,0 0 0,0 0 0,0 0 0,0 0 0,-1 0 0,1 0 0,0 0 0,0 0 0,0 0 0,0 0 0,0 0 0,0 0 0,0 0 0,0 0 0,0 0 0,0 0 0,0 0 0,0 0 0,0 0 0,0-1 0,0 1 0,0 0 0,0 0 0,0 0 0,0 0 0,-8-13 0,2-5 0,1-1 0,1 0 0,1 0 0,0 0 0,1-1 0,1 1 0,3-32 0,-2 47 0,1 1 0,-1 0 0,1 0 0,0-1 0,0 1 0,0 0 0,0 0 0,0 0 0,1 0 0,-1 0 0,1 1 0,0-1 0,2-3 0,-3 5 0,1 0 0,-1 0 0,1-1 0,-1 1 0,1 0 0,0 0 0,-1 0 0,1 1 0,0-1 0,0 0 0,0 1 0,-1-1 0,1 1 0,0 0 0,0-1 0,0 1 0,0 0 0,0 0 0,0 0 0,0 1 0,0-1 0,0 0 0,2 1 0,1 1 0,0 0 0,-1 0 0,1 0 0,-1 1 0,1-1 0,-1 1 0,0 0 0,0 0 0,-1 1 0,1-1 0,-1 1 0,1 0 0,-1 0 0,3 5 0,3 6 0,-1-1 0,0 1 0,5 15 0,-7-16 0,-1 1 0,-1-1 0,0 1 0,-1 0 0,0-1 0,0 19 0,-1-32 0,1-4 0,5-7 0,-2 2 0,4-3 0,0 0 0,1 0 0,0 1 0,21-14 0,-27 20 0,1 1 0,-1 0 0,1 0 0,-1 1 0,1-1 0,0 1 0,0 1 0,0-1 0,0 1 0,1 0 0,-1 0 0,0 1 0,0 0 0,8 0 0,-2 2 0,-1 1 0,0 0 0,1 1 0,-2 0 0,1 1 0,0 0 0,-1 0 0,0 1 0,11 9 0,4 4 0,-1 2 0,24 26 0,39 56 128,-31-34-1621,-34-44-5333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57.0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488 0 24575,'-18'1'0,"0"0"0,0 2 0,0 0 0,0 1 0,-30 10 0,19-2 0,1 0 0,-42 25 0,45-21 0,0 2 0,1 0 0,-25 23 0,38-29 0,-1 0 0,2 0 0,-1 1 0,2 0 0,0 1 0,0 0 0,-8 21 0,14-30 0,2 0 0,-1 1 0,0-1 0,1 1 0,0-1 0,0 1 0,1-1 0,0 1 0,0-1 0,1 9 0,-1-11 0,1-1 0,-1 0 0,1 0 0,0 0 0,-1 0 0,1 0 0,0 0 0,0 0 0,1 0 0,-1 0 0,0-1 0,1 1 0,-1 0 0,1-1 0,-1 1 0,1-1 0,0 1 0,0-1 0,-1 0 0,1 0 0,0 0 0,0 0 0,0 0 0,0 0 0,0-1 0,1 1 0,-1 0 0,4-1 0,23 2 0,-23-2 0,1 0 0,-1 1 0,1-1 0,6 3 0,74 21-1365,-52-15-5461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57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24575,'0'0'0,"2"0"0,8 6 0,20 11 0,25 16 0,21 20 0,16 17 0,14 15-1046,9 7 1046,1-4 0,-10-11 0,-18-17 0,-17-17 0,-14-23 0,-12-23 0,-14-10-7145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57.6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0 24575,'0'0'0,"0"0"0,0 0 0,-2 4 0,-3 7 0,-2 11 0,-1 18 0,-1 21 0,0 14 0,2 8 0,0-1 0,1-6 0,2-11 0,1-15 0,2-15-8191</inkml:trace>
  <inkml:trace contextRef="#ctx0" brushRef="#br0" timeOffset="1">1042 547 24575,'0'0'0,"0"0"0,-1 6 0,-4 13 0,-2 26 0,-3 28 0,-7 17 0,0-1 0,4-15-8191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6:58.0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24575,'0'0'0,"6"6"0,9 7 0,8 5 0,0 1-8191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9:54.6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24575,'1'12'0,"0"0"0,1-1 0,1 1 0,0 0 0,0-1 0,1 0 0,7 12 0,-3-3 0,12 31-99,91 240 331,-24 7-1730,-83-279-5328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9:55.0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0 250 24575,'0'0'0,"0"-2"0,0-2 0,0-3 0,4-1 0,10-6 0,15-4 0,14-5 0,14-4 0,17-6 0,21-8 0,7 1 0,-13 8-8191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9:55.3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24575,'6'7'0,"-3"-5"0,38 33 0,-26-23 0,0 1 0,17 20 0,-28-29 0,-1 1 0,0-1 0,0 1 0,0 0 0,0 0 0,-1 0 0,1 0 0,-1 0 0,-1 1 0,1-1 0,-1 1 0,1 9 0,-1-1 0,-1 0 0,-1 0 0,0 0 0,-1-1 0,-5 18 0,-25 66 0,21-66 0,1 0 0,-6 34 0,15-62 0,1-1 0,0 1 0,-1 0 0,1 0 0,0-1 0,1 1 0,-1 0 0,0-1 0,1 1 0,0 0 0,-1-1 0,1 1 0,0-1 0,0 1 0,3 4 0,-2-5 0,1 1 0,-1 0 0,1 0 0,-1-1 0,1 0 0,0 1 0,0-1 0,0 0 0,0 0 0,5 2 0,4 0 0,-1 0 0,0-1 0,1 0 0,0-1 0,0 0 0,13 0 0,9-2-682,52-5-1,-35-1-6143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38.5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1 24575,'-7'13'0,"2"1"0,0 1 0,0-1 0,1 1 0,1 0 0,-1 16 0,1 5 0,3 52 0,5-7-219,29 142-1,43 75-107,28 0 327,-82-247 0,2-1 0,1-1 0,56 74 0,-75-114 0,0-1 0,11 11 0,-18-18 7,0-1-1,0 0 0,0 0 1,1 1-1,-1-1 1,0 0-1,0 0 0,1 1 1,-1-1-1,0 0 1,1 0-1,-1 0 0,0 0 1,1 0-1,-1 1 1,0-1-1,0 0 0,1 0 1,-1 0-1,0 0 1,1 0-1,-1 0 0,0 0 1,1 0-1,-1 0 0,1 0 1,-1-1 22,1 1 0,-1-1 0,0 0 0,1 1 0,-1-1 1,0 0-1,0 1 0,1-1 0,-1 0 0,0 1 0,0-1 0,0 0 0,0 1 0,0-1 0,0 0 1,1-30 34,-4-39 1,0 10-67,2-36-218,18-145 0,-7 168 73,4 0 1,35-109-1,-16 97-1072,-4 20-4873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39:55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1 0,2 11 0,4 22 0,5 28 0,3 22 0,1 20 0,1 17 0,1 7-994,-2-5 994,1-10 0,0-14 0,-2-16 0,-2-24-7197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5:10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1 314 24575,'294'1'0,"313"-2"0,-267-9 0,-52-17 0,-64 4 0,-211 22 0,350-25 0,-3-13 0,-53-25 0,-130 23 0,-157 37 0,229-44 0,2 20 0,173 25 0,-238 5 0,7 3 0,13 0 0,-105-5-1365,-91 0-5461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5:24.3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1945 24575,'0'0'0,"-1"0"0,1 0 0,0 0 0,-1 0 0,1 0 0,-1 0 0,1 0 0,-1 0 0,1 0 0,0 1 0,-1-1 0,1 0 0,0 0 0,-1 1 0,1-1 0,0 0 0,-1 1 0,1-1 0,0 0 0,-1 1 0,1-1 0,0 0 0,-1 1 0,1 0 0,0-1 0,0 0 0,-1 1 0,1-1 0,0 1 0,0-1 0,-1 0 0,1 1 0,0-1 0,-1 0 0,1 0 0,0 1 0,-1-1 0,1 0 0,-1 0 0,1 0 0,0 1 0,-1-1 0,1 0 0,-1 0 0,1 0 0,0 0 0,-2 0 0,2 0 0,0 0 0,-1 0 0,1-1 0,0 1 0,-1 0 0,1 0 0,0-1 0,0 1 0,-1 0 0,1 0 0,0-1 0,0 1 0,0 0 0,0-1 0,-1 1 0,1 0 0,0-1 0,0 1 0,0 0 0,0-1 0,0 1 0,0 0 0,0-1 0,0 1 0,0 0 0,0-1 0,0 1 0,0-1 0,0-16 0,0 11 0,1-114 0,27-197 0,-19 263 0,2 1 0,3-1 0,2 2 0,2 0 0,50-96 0,-35 93 0,2 2 0,2 2 0,60-65 0,150-125 0,21 16 0,-222 193 0,0 2 0,2 2 0,1 2 0,72-26 0,-30 22 0,157-30 0,101 9 0,77 28 0,2 31 0,-394-6 0,324 22 0,-97-3 0,76 8 0,-54-3 0,-255-24-455,0-1 0,35-4 0,-43 0-6371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7:20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706 0 24575,'-3'23'0,"2"-18"0,-2-1 0,1 0 0,0 0 0,-1 0 0,0 0 0,0 0 0,0 0 0,-1-1 0,1 1 0,-1-1 0,1 0 0,-1 0 0,0 0 0,-8 3 0,-3 1 0,1 0 0,-1-1 0,-20 4 0,-186 33 0,142-31 0,-77 23 0,103-17 0,48-16 0,1 0 0,-1 1 0,1-1 0,0 1 0,0 0 0,0 0 0,0 0 0,1 0 0,-5 5 0,6-5 0,1 0 0,-1 0 0,1 0 0,-1 0 0,1 0 0,0 0 0,0 1 0,0-1 0,0 6 0,-1 32 0,2-35 0,0 17 0,1-22 0,0-1 0,0 1 0,0-1 0,-1 0 0,1 1 0,0-1 0,0 0 0,0 0 0,0 0 0,2 0 0,2 1 0,57 10 0,92 28 0,-124-29 0,-1 1 0,0 2 0,-1 1 0,0 1 0,27 19 0,-45-26 0,0-1 0,-1 1 0,0 1 0,0 0 0,-1 0 0,0 0 0,-1 1 0,9 16 0,-13-22 0,-1 1 0,0 0 0,0-1 0,0 1 0,-1 0 0,0 0 0,0 1 0,0-1 0,0 0 0,-1 0 0,0 0 0,0 0 0,0 1 0,-1-1 0,0 0 0,0 0 0,0 0 0,-1 0 0,1 0 0,-1 0 0,0 0 0,-5 6 0,2-2 0,-1-1 0,-1 0 0,0 0 0,0-1 0,-1 1 0,1-2 0,-1 1 0,-1-1 0,1 0 0,-13 6 0,-12 4 0,-55 18 0,37-15 0,42-15-1365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8:34.1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561 1 24575,'-9'7'0,"7"-5"0,0 0 0,-1 0 0,1 0 0,0 1 0,0-1 0,0 1 0,1-1 0,-1 1 0,1 0 0,-1 0 0,1 0 0,0-1 0,0 1 0,0 0 0,1 1 0,-1 2 0,0-4 0,1 1 0,-1-1 0,0 0 0,0 0 0,0 0 0,0 0 0,0 0 0,0 0 0,-1 0 0,1-1 0,0 1 0,-1 0 0,0-1 0,1 1 0,-1-1 0,0 1 0,0-1 0,-3 2 0,-5 2 0,1 0 0,-17 5 0,-67 19 0,-46 17 0,36 2 0,53-24 0,45-22 0,1 0 0,0 0 0,0 1 0,0 0 0,0 0 0,0 0 0,1 0 0,-1 0 0,1 1 0,0-1 0,0 1 0,0 0 0,-2 4 0,2-2 0,1 0 0,0 0 0,0 0 0,0 0 0,1 1 0,0-1 0,0 0 0,0 1 0,1 6 0,2 72 0,-2-84 0,1-1 0,0 0 0,-1 0 0,1 1 0,0-1 0,-1 0 0,1 0 0,0 0 0,-1 0 0,1 0 0,0 0 0,-1 0 0,2 0 0,2 0 0,33 3 0,-1 2 0,1 2 0,49 16 0,-61-16 0,0 1 0,-1 1 0,0 1 0,32 18 0,-49-23 0,0-1 0,0 1 0,0 0 0,-1 1 0,0 0 0,0 0 0,0 0 0,-1 1 0,0-1 0,0 1 0,0 1 0,-1-1 0,0 1 0,-1-1 0,0 1 0,0 0 0,2 12 0,-4-14 0,0 1 0,0-1 0,-1 1 0,0-1 0,0 1 0,-1-1 0,0 0 0,0 1 0,-4 11 0,2-9 0,-1-1 0,0 0 0,0 0 0,-1 0 0,0-1 0,-9 11 0,3-5 0,-1-2 0,-1 1 0,0-1 0,0-1 0,-1-1 0,-1 0 0,-17 9 0,22-13-124,0-1 0,-1 0 0,1 0 0,-1-1 0,1-1 0,-1 1-1,0-2 1,0 0 0,0 0 0,-20-1 0,23-2-6702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0:23.7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1185 112 24575,'-317'-20'0,"5"-30"0,277 43 0,-108-19 0,108 22 0,0 1 0,-39 1 0,65 2 0,1 1 0,0 0 0,-1 0 0,1 1 0,0 0 0,-9 4 0,12-4 0,1 0 0,0 0 0,0 1 0,0-1 0,0 1 0,0 0 0,1 0 0,-1 0 0,1 1 0,0-1 0,0 1 0,-3 5 0,-3 4 0,2 2 0,0-1 0,-6 18 0,-11 47 0,16-54 0,-26 110 0,29-109 0,1 1 0,1-1 0,1 34 0,2-53 0,1-1 0,-1 0 0,1 0 0,1 0 0,-1 0 0,1 0 0,3 7 0,-3-9 0,0 0 0,0-1 0,1 1 0,-1-1 0,1 1 0,0-1 0,0 0 0,0 0 0,0 0 0,1 0 0,3 2 0,5 1 0,1 1 0,-1-2 0,1 0 0,0 0 0,0-1 0,0-1 0,0 0 0,22 2 0,-2-3 0,0-1 0,47-5 0,85-18 0,68-4 0,-213 26 0,0 0 0,1 2 0,35 6 0,-48-6 0,0 0 0,-1 1 0,1-1 0,0 1 0,-1 1 0,0-1 0,0 1 0,0 1 0,0-1 0,-1 1 0,0 0 0,8 8 0,-12-11 0,-1 0 0,1 0 0,-1 1 0,1-1 0,-1 0 0,0 1 0,0-1 0,0 0 0,0 1 0,0-1 0,0 1 0,-1-1 0,0 1 0,1 0 0,-1-1 0,0 1 0,0-1 0,0 1 0,-1 3 0,0-1 0,-1 1 0,0 0 0,0-1 0,0 0 0,-1 1 0,0-1 0,-7 9 0,-6 7-6,-1 0 0,-1-2 0,-1 0 0,-1-1 0,-43 30 0,12-15-486,-85 40 0,59-37 150,-3-4 1,0-4 0,-95 20-1,118-36-5463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0:37.2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81 337 24575,'-1'0'0,"-1"0"0,1 1 0,-1-1 0,1 1 0,-1-1 0,1 1 0,-1 0 0,1-1 0,-1 1 0,1 0 0,0 0 0,-1 0 0,1 0 0,-1 1 0,-7 5 0,9-7 0,0 0 0,0 0 0,-1 0 0,1 0 0,0 0 0,0 0 0,0 0 0,0 0 0,0 0 0,-1 0 0,1 0 0,0 0 0,0 0 0,0 0 0,0-1 0,0 1 0,0 0 0,0 0 0,-1 0 0,1 0 0,0 0 0,0 0 0,0 0 0,0-1 0,0 1 0,0 0 0,0 0 0,0 0 0,0 0 0,0 0 0,0 0 0,0-1 0,0 1 0,0 0 0,0 0 0,0 0 0,0 0 0,0-1 0,-2-8 0,1 4 0,-14-42 0,7 21 0,-9-43 0,15 50-195,1 0 0,0-1 0,2 1 0,0 0 0,1 0 0,7-29 0,-1 16-6631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3:30.7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2908 1 24575,'-6'0'0,"0"0"0,-1 0 0,1 1 0,0 0 0,0 0 0,-8 3 0,-6 0 0,-49 9 0,-141 7 0,-58-20 0,-64 3 0,290-1 0,-62 11 0,91-10 0,-1 0 0,0 1 0,1 1 0,-1 0 0,2 1 0,-1 0 0,0 1 0,-13 10 0,16-9 0,0 1 0,1 0 0,0 1 0,1 0 0,0 0 0,-10 17 0,-34 72 0,42-76 0,-104 248 22,20 10-294,-62 360-1090,65 15 1471,85-605-111,-29 232-69,23-211 42,-42 132 1,53-203 28,-4 15 277,-1-1-1,-10 21 1,13-32-215,1 0 0,-1 0-1,0 0 1,0 0 0,0-1 0,0 1 0,-1-1-1,0 0 1,1 0 0,-1 0 0,0 0-1,-9 4 1,-2-1-62,-1-1 0,-30 6 0,-38 1 0,48-7 0,-117 14 9,-102 15-668,37 5-706,138-25-4811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2:14.8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168 0 24575,'-13'0'0,"8"0"0,0 0 0,0 1 0,-1-1 0,1 1 0,0 0 0,-7 3 0,8-3 0,1 1 0,0-1 0,0 1 0,0 0 0,1 0 0,-1 0 0,0 1 0,1-1 0,0 0 0,-1 1 0,-1 3 0,-5 7 0,2 0 0,-1 0 0,2 1 0,-1 0 0,2 1 0,0-1 0,-5 30 0,2 0 0,-1 69 0,7 1-306,23 211-1,54 113-306,30 15-95,-15-73-306,-20 1 493,-59-260 637,-11-104-4954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2:15.9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1 326 24575,'0'-1'0,"0"0"0,0 1 0,-1 0 0,1-1 0,0 1 0,0-1 0,0 1 0,0 0 0,0-1 0,0 1 0,0 0 0,0-1 0,0 1 0,0-1 0,0 1 0,1 0 0,-1-1 0,0 1 0,0 0 0,0-1 0,0 1 0,1 0 0,-1-1 0,0 1 0,0 0 0,0-1 0,1 1 0,-1 0 0,0 0 0,1-1 0,-1 1 0,438-43-346,486-44-3720,-246 21 1611,-417 42 2355,727-56-1767,-667 67 3007,-107 12 3117,-207 1-3842,-1 0 0,1 1 1,-1 0-1,1 0 0,10 3 0,-14-3-357,-1 0-1,1 1 1,-1-1 0,1 1 0,-1-1-1,0 1 1,0 0 0,0 0-1,0 0 1,0 0 0,0 0-1,0 0 1,-1 1 0,1-1-1,1 5 1,9 18-50,-2 2-1,8 29 1,1 4-8,90 215-215,12-3-58,4 9-230,-12 7-385,6 73 696,-31-92-293,-80-246 454,48 155-38,-46-138 72,-1 1-1,5 59 0,-13-85 21,-1 0 0,0 0-1,-1-1 1,0 1-1,-1 0 1,-5 14 0,5-21 33,0-1 0,-1 0 0,0 0 0,-1 0 0,0 0 0,0-1 1,0 1-1,-1-1 0,0 0 0,0 0 0,0-1 0,-1 1 0,-8 5 0,1-2 121,0-1 0,-1 0 0,-22 9-1,-51 12 205,-41 2-557,-34-3-530,-33-2 83,-30-2-1165,-265 20-596,-474 50-1653,169 12 4037,6 17-648,640-100 1158,124-19-487,-18 3 1016,-74 2 1,111-9-881,1 0 1,-1 0-1,0-1 1,-7-2-1,11 3-56,1-1 0,-1 1 1,1-1-1,-1 0 0,1 1 0,0-1 0,0 0 0,-1 0 1,1 0-1,0 0 0,0 0 0,0 0 0,0 0 1,0 0-1,0 0 0,0 0 0,0-1 0,-1-1 0,1 1-454,1-1-1,-1 1 1,1 0-1,-1 0 1,1-1 0,0-3-1,0 6 231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39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24575,'14'20'0,"91"160"0,-10 7 0,-87-171 0,116 249 0,-121-261 0,-2-5 0,-1-11 0,0 9 0,-1-304 0,7 240-1365,0 13-5461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2:16.8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24575,'0'10'0,"2"35"0,3 0 0,14 68 0,-12-86 30,1 0 0,1 0 0,24 48 0,-8-29-773,34 49 1,-39-67-6084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2:17.5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32 237 24575,'-12'7'0,"10"-4"0,0 0 0,0 0 0,0 0 0,0 0 0,0 1 0,1-1 0,0 0 0,-1 1 0,1-1 0,1 1 0,-1 0 0,0-1 0,1 1 0,0-1 0,0 1 0,0 6 0,1-5 0,0 0 0,0 0 0,0 0 0,1 0 0,0 0 0,-1 0 0,2-1 0,-1 1 0,0-1 0,1 0 0,6 8 0,2-1 0,0 0 0,1-1 0,0 0 0,1-1 0,0 0 0,0-1 0,15 6 0,7 2 0,63 19 0,-89-33 0,0 1 0,0 0 0,1-1 0,11 2 0,-19-4 0,0 0 0,-1 1 0,1-1 0,-1 0 0,1 0 0,0 0 0,-1-1 0,1 1 0,-1 0 0,1-1 0,0 1 0,-1-1 0,1 1 0,-1-1 0,1 0 0,-1 1 0,0-1 0,1 0 0,-1 0 0,0 0 0,0 0 0,1 0 0,-1-1 0,0 1 0,0 0 0,1-2 0,1-6 0,0-1 0,0 1 0,-1-1 0,-1 1 0,1-1 0,-1 0 0,-1-11 0,1 1 0,10-88 0,-8 94 0,-1 1 0,2 0 0,0-1 0,1 1 0,11-22 0,-16 33 0,1 0 0,0 1 0,0-1 0,0 1 0,1-1 0,-1 0 0,0 1 0,1 0 0,-1-1 0,0 1 0,1 0 0,0 0 0,-1 0 0,1 0 0,3-2 0,-3 3 0,-1 0 0,1 0 0,-1 0 0,1 0 0,0 0 0,-1 0 0,1 1 0,0-1 0,-1 0 0,1 1 0,-1-1 0,1 1 0,-1 0 0,1-1 0,-1 1 0,1 0 0,-1 0 0,0 0 0,3 2 0,13 12 0,31 34 0,-9-8 0,86 68 0,-94-86 0,0-1 0,46 22 0,-64-38 0,-1 0 0,1-1 0,0 0 0,0-1 0,18 3 0,-27-6 0,1-1 0,-1 0 0,1 0 0,-1 0 0,1 0 0,-1-1 0,0 1 0,8-4 0,-9 3 0,0 0 0,0 0 0,0-1 0,-1 1 0,1-1 0,0 0 0,-1 0 0,0 0 0,1 0 0,-1 0 0,0-1 0,0 1 0,3-5 0,-1-1 0,0-1 0,0 1 0,-1 0 0,0-1 0,-1 0 0,0 0 0,0 0 0,-1 1 0,0-2 0,-1 1 0,1 0 0,-3-11 0,1 6 0,-1 1 0,-1-1 0,0 1 0,0-1 0,-2 1 0,1 1 0,-11-19 0,6 15 0,-2 0 0,0 1 0,0 0 0,-2 1 0,0 1 0,0 0 0,-23-17 0,19 18 0,-1 0 0,-1 0 0,0 2 0,0 0 0,-1 2 0,-25-9 0,35 15 17,0-1 0,0 1 1,0 0-1,0 1 0,0 1 0,-10-1 0,16 2-95,0-1 0,0 0 0,1 1-1,-1 0 1,0 0 0,1 0 0,-1 1 0,0-1 0,1 1-1,0 0 1,-1-1 0,1 2 0,0-1 0,0 0 0,0 1-1,0-1 1,0 1 0,-2 4 0,-11 18-6748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2:17.9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1 238 24575,'6'1'0,"1"-1"0,-1 0 0,0-1 0,12-2 0,9-1 0,612-57-1311,593-60-2211,-1044 102 3336,-34 5-558,-40 4 184,-32 5-1308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2:18.5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24575,'0'3'0,"0"0"0,1 0 0,0 0 0,-1 0 0,1-1 0,0 1 0,3 5 0,1 3 0,36 93 0,52 132 0,-15-29-1365,-68-177-5461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2:18.8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 24575,'0'0'0,"4"0"0,11 0 0,13 0 0,17 0 0,11 0 0,17 0 0,22-2 0,3-1 0,-14 1-8191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2:19.2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24575,'4'8'0,"12"30"0,14 50 0,-15-40 0,-5-19 0,98 263 0,-92-256 0,2-1 0,2-1 0,0-1 0,2-1 0,53 58 0,-33-51-1365,-7-10-5461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2:19.6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107 0 24575,'-5'0'0,"-1"1"0,0-1 0,0 1 0,1 0 0,-1 0 0,0 1 0,1 0 0,0 0 0,-1 0 0,1 0 0,0 1 0,-6 4 0,9-6 0,-1 1 0,1 0 0,0 0 0,0 1 0,0-1 0,0 0 0,0 1 0,0 0 0,1-1 0,-1 1 0,1 0 0,0-1 0,-1 1 0,1 0 0,1 0 0,-1 0 0,0 0 0,1 0 0,-1 0 0,1 0 0,0 1 0,0-1 0,0 0 0,2 5 0,-1-2 0,1 0 0,-1 0 0,2 0 0,-1-1 0,1 1 0,-1 0 0,2-1 0,-1 0 0,7 9 0,3 1 0,27 23 0,13 6 0,91 56 0,-59-43 0,-79-54 0,-4-1 0,0-1 0,1 1 0,-1-1 0,0 1 0,0 0 0,0 0 0,0 0 0,0 0 0,2 4 0,-4-6 0,0 1 0,0-1 0,1 0 0,-1 1 0,0-1 0,0 0 0,0 1 0,0-1 0,0 0 0,0 1 0,0-1 0,0 0 0,0 1 0,0-1 0,0 0 0,0 1 0,-1-1 0,1 0 0,0 1 0,0-1 0,0 0 0,0 0 0,0 1 0,-1-1 0,1 0 0,0 1 0,0-1 0,-1 0 0,1 0 0,0 1 0,-11 5 0,-11 2 0,-40 9 0,24-6 0,-18 4-1365,37-10-5461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2:20.2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24575,'5'5'0,"47"38"0,-1 2 0,-2 2 0,66 84 0,-113-129 0,42 60 0,-40-55 0,-1-1 0,1 1 0,-1 0 0,-1 0 0,1 0 0,-1 0 0,2 15 0,-3-19 0,-1 0 0,-1 1 0,1-1 0,0 0 0,-1 0 0,0 1 0,0-1 0,0 0 0,0 0 0,0 0 0,-1 0 0,1 0 0,-1 0 0,0 0 0,0-1 0,0 1 0,0-1 0,0 1 0,-1-1 0,1 0 0,-1 0 0,1 0 0,-5 3 0,-6 2 0,1 0 0,-1-1 0,-27 10 0,13-7 60,-54 11 0,63-17-357,1-1 0,-1-1 0,0-1 0,-23-2 0,25 0-6529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2:20.5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67 24575,'0'0'0,"2"0"0,8 0 0,10 0 0,12 0 0,13-2 0,18-3 0,25-9 0,12-9 0,-10 0-8191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2:21.1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84 24575,'0'0'0,"2"0"0,4 0 0,19 2 0,33 2 0,33 3 0,32 0 0,32-3-1450,15-3 1450,6-2 0,3-4 0,-4-4 0,-12-5 0,-24-4 0,-24-2 0,-29-2-5,-29 3-6731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40.1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1058 24575,'0'0'0,"0"0"0,0 0 0,0-6 0,0-9 0,2 0 0,4-22 0,-3 23 0,-3 13 0,0 1 0,1 0 0,-1 0 0,0 0 0,0-1 0,1 1 0,-1 0 0,0 0 0,0 0 0,1 0 0,-1 0 0,0-1 0,1 1 0,-1 0 0,0 0 0,1 0 0,-1 0 0,0 0 0,0 0 0,1 0 0,-1 0 0,0 0 0,1 0 0,-1 0 0,0 0 0,1 0 0,-1 1 0,0-1 0,0 0 0,1 0 0,-1 0 0,0 0 0,1 0 0,-1 1 0,0-1 0,17 8 0,-11-5 0,152 64 0,-118-53 0,1-1 0,44 7 0,-68-17 0,-1-1 0,0-1 0,1 0 0,-1-2 0,0 1 0,1-2 0,-1 0 0,25-7 0,-30 5 0,0 0 0,0 0 0,0-1 0,0-1 0,-1 1 0,0-2 0,0 1 0,-1-2 0,1 1 0,-2-1 0,1-1 0,11-13 0,-9 6 0,-1-1 0,0 0 0,-1 0 0,0-1 0,-2 0 0,0 0 0,8-35 0,-9 18 0,0 1 0,-3-1 0,0-53 0,-5 46 0,-1 0 0,-2 1 0,-2 0 0,-2 0 0,-16-43 0,14 52 0,-1 1 0,-2 1 0,-1 0 0,-2 1 0,0 1 0,-39-47 0,46 63 0,-1 1 0,0 0 0,-15-11 0,22 19 0,0 0 0,0 1 0,0-1 0,0 1 0,0 0 0,-1 0 0,1 1 0,-1-1 0,1 1 0,-1 0 0,0 0 0,1 1 0,-1-1 0,-7 1 0,10 0 0,-1 1 0,1-1 0,-1 1 0,1-1 0,0 1 0,-1 0 0,1 0 0,0 0 0,0 0 0,0 0 0,-1 1 0,1-1 0,0 1 0,-2 2 0,1-1 0,1 0 0,-1 0 0,1 0 0,0 1 0,0 0 0,0-1 0,0 1 0,-2 6 0,2 1 0,-1-1 0,1 1 0,0 0 0,1 0 0,1 20 0,9 60 0,43 137-844,21-4-1,-27-99 637,100 190 1,-109-248 124,4-2 0,2-2 0,3-1 0,68 71 0,-105-125 122,-3-1 179,1 0-1,0 0 1,0-1 0,1 0 0,14 9-1,-18-15 432,-8-5-259,-9-8-255,-154-133-135,133 113 0,3-1 0,-50-68 0,71 88 0,2 0 0,0 0 0,0-1 0,1 0 0,-7-25 0,12 34 0,0 0 0,1 0 0,0-1 0,1 1 0,-1 0 0,1 0 0,0-1 0,1 1 0,-1 0 0,1 0 0,1 0 0,-1-1 0,1 1 0,0 0 0,0 1 0,1-1 0,5-9 0,-1 4 0,1 1 0,1 0 0,0 1 0,0 0 0,1 0 0,11-8 0,7-2 0,33-17 0,64-23 0,-76 37 0,54-31 0,-90 45 0,-1 0 0,12-11 0,-20 15 0,0 1 0,-1-1 0,1 0 0,-1 0 0,0 0 0,0-1 0,0 1 0,4-10 0,-7 14 0,0-1 0,1 1 0,-1 0 0,0 0 0,0 0 0,0 0 0,0 0 0,0 0 0,0-1 0,0 1 0,0 0 0,0 0 0,0 0 0,0 0 0,1-1 0,-1 1 0,0 0 0,0 0 0,0 0 0,0 0 0,0-1 0,0 1 0,-1 0 0,1 0 0,0 0 0,0 0 0,0 0 0,0-1 0,0 1 0,0 0 0,0 0 0,0 0 0,0 0 0,0 0 0,0-1 0,0 1 0,-1 0 0,1 0 0,0 0 0,0 0 0,0 0 0,0 0 0,0 0 0,0-1 0,-1 1 0,1 0 0,0 0 0,0 0 0,0 0 0,-1 0 0,1 0 0,0 0 0,0 0 0,0 0 0,0 0 0,-1 0 0,1 0 0,0 1 0,0-1 0,0 0 0,0 0 0,0 0 0,0 0 0,0 0 0,-1 0 0,1 0 0,0 0 0,0 1 0,0-1 0,0 0 0,0 0 0,0 0 0,0 0 0,0 0 0,0 0 0,0 1 0,0-1 0,0 0 0,0 0 0,0 0 0,0 0 0,0 0 0,0 1 0,0-1 0,0 0 0,0 0 0,0 0 0,0 0 0,0 0 0,0 1 0,0-1 0,0 0 0,0 0 0,0 0 0,0 0 0,0 0 0,0 0 0,0 1 0,1-1 0,22 35 0,53 59 0,-70-87 15,1-1 0,0 0 0,0-1 0,1 1 0,-1-1 0,1-1 0,12 6 0,-6-5-312,-1 0 0,1-2 0,-1 1 0,15 0 0,12 1-6529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2:21.4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24575,'10'0'0,"1"1"0,-1 1 0,18 4 0,-6-1 0,52 12-192,-1 3-1,-2 4 1,82 38-1,-93-32 0,-1 2 1,-1 2-1,96 77 1,-131-92 135,-1 1 0,-1 1-1,0 1 1,18 25 0,-32-36 34,0 0-1,0 0 0,-1 1 0,0 0 1,-1 0-1,-1 0 0,0 1 0,0-1 0,-1 1 1,-1 0-1,2 20 0,-4-17 7,-1-1 0,0 1 0,-1-1 0,-1 0 0,0 0 0,-10 26 0,5-20-42,-1 0 0,-1-1-1,-1-1 1,-15 21 0,0-7-96,-1 0 1,-2-2 0,-1-1 0,-49 38-1,-45 20-858,11-17-2867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2:22.0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2648 1 24575,'-5'0'0,"-1"0"0,1 0 0,0 0 0,-6 1 0,0 1 0,-498 48-1306,-299-6-903,-1-22 497,381-24 1374,378 0-2288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2:22.5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0 24575,'12'6'0,"83"27"0,3-6 0,122 29-1263,97 27 314,-6 11 1058,-297-90-67,56 22 192,-61-22-216,0 0-1,0 1 0,0 0 1,14 12-1,-21-15-17,0-1 0,0 1 0,-1-1 0,1 1 0,0 0 0,-1 0 0,0 0 0,1 0 0,-1 0 0,0 0 0,0 0 0,0 0 0,0 0 0,-1 0 0,1 1 0,-1-1 0,1 0 0,-1 1 0,0 3 0,0-2 0,-1 0 0,0-1 0,0 1 0,0-1 0,0 1 0,-1-1 0,0 0 0,1 0 0,-1 1 0,-1-1 0,1 0 0,0 0 0,-3 2 0,-8 8 0,0-1 0,0-1 0,-1 0 0,-17 9 0,-113 59-420,-50 10-1264,-44 14 819,-38 20-1120,4-1 488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3:33.5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1185 24575,'0'-3'0,"1"1"0,-1 0 0,1-1 0,0 1 0,0 0 0,0 0 0,1-1 0,-1 1 0,3-3 0,6-11 0,-3-2 0,-1 0 0,-1 0 0,4-19 0,5-59 0,2-126 0,3-25 0,-16 229 0,0-1 0,2 1 0,0 0 0,8-19 0,-8 26 0,1 0 0,0 1 0,0-1 0,1 1 0,0 0 0,1 1 0,12-13 0,-2 7 3,0 1 1,0 1-1,1 0 0,1 1 0,0 1 0,1 2 0,23-9 0,7 1-171,104-20 0,252-10-2107,6 34 467,68 9 964,125-2-1302,-3-19 1049,-390 5 1600,-145 12-716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3:34.3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2893 1 24575,'0'0'0,"-2"2"0,-1 3 0,0 0 0,0 0 0,1 0 0,0 0 0,0 0 0,0 1 0,1-1 0,-1 9 0,-6 26 0,-1 51 0,4 45 0,4-112 0,10 326 0,-1-164 0,-7-171 0,-2 89 0,1-91 0,-2 0 0,0 0 0,-1 1 0,0-2 0,-8 22 0,7-27 0,0 0 0,0 0 0,0 0 0,-1 0 0,0-1 0,-1 0 0,1 0 0,-1-1 0,0 1 0,-1-1 0,-11 7 0,-8 3 0,-53 22 0,71-34 0,-264 96-640,-12-15-751,65-26-423,-30 2 806,-35 1-1209,-727 104-1111,673-120 5535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4:09.8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832 1 24575,'-19'1'0,"-30"-1"0,15-1 0,-583 1 0,609-1 0,-1 1 0,1 1 0,-1 0 0,1 0 0,-12 3 0,18-3 0,0 0 0,-1 0 0,1 0 0,0 0 0,0 1 0,-1-1 0,1 1 0,0-1 0,0 1 0,1 0 0,-1 0 0,0 0 0,1 0 0,-1 0 0,1 0 0,-1 0 0,1 1 0,0-1 0,0 0 0,0 1 0,-1 4 0,-3 17 0,2 0 0,1 1 0,0-1 0,3 26 0,-1-23 0,3 229 0,-3-253 0,0 0 0,0 0 0,0 0 0,0 0 0,1-1 0,-1 1 0,1 0 0,0 0 0,2 4 0,-2-6 0,0 1 0,0-1 0,0 0 0,0 0 0,1 1 0,-1-1 0,0 0 0,1 0 0,-1 0 0,1 0 0,-1-1 0,1 1 0,-1 0 0,1-1 0,0 1 0,0-1 0,2 1 0,46 8 0,100 5 0,-86-10 0,-31-1 0,49 4 0,-71-5 0,0 0 0,0 1 0,0 0 0,0 0 0,11 7 0,-16-7 0,0 1 0,0 1 0,0-1 0,-1 1 0,0 0 0,0 0 0,0 0 0,0 1 0,-1 0 0,0-1 0,0 2 0,0-1 0,4 13 0,-1-3 0,-2 1 0,0-1 0,-1 2 0,4 25 0,-7-31 0,0-1 0,-1 1 0,0-1 0,-1 1 0,0-1 0,-4 19 0,2-21 0,1-1 0,-2 0 0,1 0 0,-1 0 0,0 0 0,0 0 0,-1-1 0,0 0 0,-8 9 0,1-5-170,0 0-1,0-1 0,-1 0 1,-1-1-1,0 0 0,0-1 1,-24 9-1,-4 0-6655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2:06.2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88 24575,'0'-3'0,"1"0"0,0 0 0,0 0 0,0 0 0,1 0 0,-1 1 0,1-1 0,-1 0 0,1 1 0,2-3 0,4-7 0,-6 9 0,0 0 0,1 0 0,-1 0 0,1 0 0,0 0 0,0 1 0,4-4 0,9-7 0,-16 13 0,0-1 0,0 1 0,0 0 0,0 0 0,0 0 0,1-1 0,-1 1 0,0 0 0,0 0 0,0 0 0,1 0 0,-1 0 0,0-1 0,0 1 0,0 0 0,1 0 0,-1 0 0,0 0 0,0 0 0,1 0 0,-1 0 0,0 0 0,0 0 0,1 0 0,-1 0 0,0 0 0,0 0 0,1 0 0,-1 0 0,4 7 0,-2-1 0,1 6 0,0 0 0,-1 0 0,0 0 0,-1 1 0,0-1 0,-2 13 0,2-1 0,0 91 24,8 188-1047,52 263-457,33-2-1037,9 56 2058,17 92-10,-114-680-1798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2:07.5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1 136 24575,'14'7'0,"2"-1"0,1-1 0,0 0 0,0-2 0,26 3 0,206 10-69,7-21-1371,-221 4 1064,890-34-2511,-30 0 1786,-386 24-1459,433-19 610,-518-8 3930,-245 19 557,-118 13 211,64 2 0,-123 4-2733,0 0-1,0 1 1,0-1-1,0 0 1,0 1-1,0-1 1,0 1-1,0 0 1,0-1-1,-1 1 1,1 0-1,0 0 1,0 1-1,-1-1 1,1 0-1,-1 0 1,1 1-1,-1-1 1,1 1-1,-1-1 1,0 1-1,0 0 1,0-1-1,0 1 1,0 0-1,0 0 1,1 3-1,1 4-26,-1 1-1,0-1 1,-1 1 0,1 16-1,-2-16 39,41 501-998,53 261 778,-72-638 194,5-1 0,6-2 0,62 159 0,-9-92-114,-62-144 96,-17-40 34,-1-1-27,0 1-1,7 25 1,-12-36 22,0 1 1,0-1 0,-1 1 0,0-1-1,1 1 1,-1-1 0,0 0 0,-1 1 0,1-1-1,-1 1 1,1-1 0,-1 1 0,0-1-1,0 0 1,-1 0 0,1 1 0,-3 2 0,1-1 88,-1 0 1,0 0 0,0-1 0,-1 0 0,0 0 0,1 0 0,-1 0 0,0-1-1,-11 5 1,-1 0-76,-1-1-1,-19 5 0,-25 5-39,-1-3-1,-75 6 1,-136-2-1554,-280-11-220,-73 3 468,-323 58-1516,4 35 2737,175-25-1523,560-73 3199,210-5-1568,-15 0 319,-21-5 0,34 4-174,1 1 1,-1-1 0,0 0-1,0 0 1,0 0 0,1 0-1,-1 0 1,1-1 0,-1 1 0,1-1-1,-1 0 1,1 1 0,-4-5-1,5 4-105,1 1 0,-1 0 0,0 0 0,1-1-1,-1 1 1,1 0 0,0-1 0,-1 1 0,1 0-1,0-1 1,0 1 0,0-1 0,0 1 0,0 0 0,0-1-1,0 1 1,0-1 0,1 1 0,-1 0 0,0-1 0,1 1-1,-1 0 1,1-1 0,1-1 0,1-3 18,1 1-1,0-1 1,8-8 0,24-23-4797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2:08.2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155 25 24575,'-1'-1'0,"0"-1"0,0 1 0,0 0 0,0 0 0,0 0 0,0 0 0,0 1 0,0-1 0,0 0 0,-3-1 0,0 0 0,0 0 0,0 0 0,0 1 0,0 0 0,-1 0 0,1 0 0,0 0 0,-1 0 0,1 1 0,-1 0 0,1 0 0,-5 1 0,5-1 0,1 1 0,0-1 0,-1 1 0,1 0 0,0 0 0,0 0 0,0 1 0,0-1 0,0 1 0,0-1 0,0 1 0,0 0 0,0 0 0,1 1 0,-1-1 0,-2 4 0,1 0 0,1 0 0,0 0 0,0 0 0,0 0 0,1 0 0,0 0 0,0 1 0,1-1 0,0 1 0,0-1 0,0 13 0,1-3 0,1 1 0,0-1 0,7 28 0,13 32 0,45 107 0,-45-131 0,31 80-1365,-32-82-5461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2:08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1 113 24575,'3'5'0,"38"64"0,4-2 0,2-2 0,93 98 0,-134-157 0,0 0 0,0 0 0,0 0 0,0-1 0,0 0 0,10 5 0,-16-10 0,0 1 0,1-1 0,-1 0 0,1 0 0,-1 0 0,1 0 0,-1 0 0,0 1 0,1-1 0,-1 0 0,1 0 0,-1 0 0,1 0 0,-1 0 0,1 0 0,-1-1 0,1 1 0,-1 0 0,0 0 0,1 0 0,-1 0 0,1 0 0,-1-1 0,0 1 0,1 0 0,-1 0 0,1-1 0,-1 1 0,0 0 0,1-1 0,-1 1 0,0 0 0,0-1 0,1 1 0,-1 0 0,0-1 0,0 1 0,1-1 0,-1 1 0,0 0 0,0-1 0,0 1 0,0-1 0,0 1 0,0-1 0,0 0 0,2-3 0,-2-1 0,1 0 0,0-6 0,-1 7 0,1-128 0,1-13 0,0 125 0,0-1 0,2 0 0,0 1 0,14-37 0,-17 53 0,1 0 0,0 0 0,0 1 0,0-1 0,0 1 0,0-1 0,1 1 0,4-5 0,-5 6 0,-1 1 0,1 0 0,0 0 0,0 0 0,0 0 0,0 0 0,0 0 0,0 0 0,0 0 0,0 1 0,0-1 0,0 1 0,0 0 0,0-1 0,1 1 0,-1 0 0,0 0 0,3 1 0,13 2 0,-1 2 0,0 0 0,0 0 0,30 16 0,-30-13 0,206 114 0,-63-30 0,-123-74 0,1 0 0,55 16 0,-79-30 0,24 4 0,-34-8 0,0 1 0,0-1 0,1 0 0,-1 0 0,0 0 0,0-1 0,0 1 0,1-1 0,-1 0 0,4-2 0,-7 3 0,0 0 0,0-1 0,0 1 0,0-1 0,0 1 0,-1-1 0,1 0 0,0 1 0,0-1 0,0 0 0,-1 1 0,1-1 0,0 0 0,-1 0 0,1 0 0,-1 1 0,1-1 0,-1 0 0,1 0 0,-1 0 0,0 0 0,1 0 0,-1 0 0,0 0 0,0 0 0,0 0 0,0 0 0,0 0 0,0 0 0,0 0 0,0-2 0,-1 0 0,0-1 0,0 0 0,0 1 0,-1-1 0,0 1 0,1-1 0,-5-4 0,-5-7 0,0 0 0,-2 1 0,1 0 0,-2 1 0,-25-20 0,5 9 0,-56-31 0,46 33 0,-81-31 0,92 43 0,0 0 0,-1 3 0,-46-6 0,69 12-195,0 0 0,-1 1 0,1 0 0,0 1 0,0 0 0,-17 5 0,3 3-6631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38.3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1 210 24575,'0'0'0,"0"0"0,0 2 0,0 1 0,5 1 0,14 3 0,21 1 0,20-2 0,22-6 0,22-7 0,63-4 0,3 0-8191</inkml:trace>
  <inkml:trace contextRef="#ctx0" brushRef="#br0" timeOffset="1">1512 66 24575,'0'0'0,"0"0"0,4 2 0,9 0 0,17 0 0,21-4 0,21-13 0,11-12 0,-8 0-8191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40.5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24575,'0'0'0,"0"4"0,2 9 0,5 9 0,10 9 0,19 9 0,27 7 0,14 1 0,-6-8-8191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2:09.3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0 358 24575,'1'0'0,"0"0"0,0 1 0,0-1 0,0 0 0,0 0 0,1 0 0,-1 0 0,0 0 0,0 0 0,0 0 0,2-1 0,7 0 0,123-5 0,-6 0 0,1065-103-4668,-747 28 4293,-337 55 37,-3-6 0,110-47-1,-176 61-1794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2:09.9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 0 24575,'-3'1'0,"0"-1"0,1 0 0,-1 1 0,1 0 0,-1-1 0,1 1 0,-1 0 0,1 0 0,-1 1 0,-3 2 0,-21 17 0,24-19 0,-1 2 0,0 0 0,0 0 0,1 0 0,-1 1 0,1 0 0,0-1 0,1 1 0,-1 0 0,1 0 0,0 0 0,0 1 0,0-1 0,1 0 0,0 1 0,0-1 0,0 1 0,1-1 0,0 1 0,0 8 0,2 2 0,0-1 0,1 1 0,0-1 0,2 0 0,9 25 0,0-9 30,2 0 0,0-1 0,34 45 0,-22-39-525,2-1 0,41 37 0,-41-45-6331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2:10.2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24575,'0'0'0,"2"0"0,8 3 0,16 6 0,20 7 0,16 5 0,9 3 0,4-3 0,0-5 0,-1-6 0,-2-9 0,-5-6 0,-14-2-8191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2:10.7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24575,'0'0'0,"4"2"0,6 7 0,14 12 0,14 19 0,14 21 0,7 13 0,3 8 0,2 1 0,-4-4 0,-6-10 0,-8-14 0,-13-17-8191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2:11.2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183 7 24575,'-2'0'0,"1"0"0,0 1 0,-1-1 0,1 0 0,0-1 0,-1 1 0,1 0 0,-1 0 0,1 0 0,0-1 0,-3 0 0,-4-1 0,1 0 0,0 2 0,0-1 0,0 1 0,-1 0 0,1 1 0,0-1 0,0 2 0,0-1 0,0 1 0,0 0 0,-13 5 0,16-5 0,1 0 0,-1 1 0,0-1 0,1 1 0,-1-1 0,1 1 0,0 0 0,0 0 0,0 1 0,0-1 0,1 0 0,-1 1 0,1 0 0,0 0 0,0-1 0,0 1 0,1 1 0,-1-1 0,1 0 0,0 0 0,-1 5 0,2 1 0,-1 0 0,1 0 0,1 0 0,0 0 0,0 0 0,1-1 0,0 1 0,7 18 0,2 0 0,25 43 0,28 30 0,-38-64 0,21 43 0,-45-77 0,-1 1 0,1-1 0,-1 0 0,0 1 0,0-1 0,0 0 0,-1 1 0,1-1 0,-1 1 0,0 0 0,1-1 0,-2 1 0,0 4 0,1-5 0,-1 0 0,0-1 0,0 1 0,0 0 0,0-1 0,-1 0 0,1 1 0,-1-1 0,0 0 0,1 1 0,-1-1 0,0 0 0,0-1 0,0 1 0,-1 0 0,1 0 0,-3 1 0,3-2 14,0 0-1,0 0 0,0 0 0,0 0 1,0 0-1,0-1 0,0 1 1,-2 0-1,3-1-22,1 0 1,0 0-1,-1 0 0,1 0 0,0 0 1,-1 0-1,1 0 0,0 0 0,-1 0 1,1-1-1,0 1 0,0 0 0,-1 0 1,1 0-1,0 0 0,-1 0 0,1-1 1,0 1-1,0 0 0,-1 0 0,1-1 1,0 1-1,-1-1-77,1 1 1,0-1-1,0 0 1,-1 1-1,1-1 0,0 0 1,0 0-1,0 1 1,0-1-1,0 0 0,0 1 1,0-1-1,0 0 1,0 0-1,2-9-6740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2:11.8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666 1 24575,'0'0'0,"-10"0"0,-100 3 0,-149 24 0,163-17 0,11-2 0,81-8 0,0 1 0,-1 0 0,1 0 0,0 0 0,0 1 0,0-1 0,0 1 0,0 0 0,0 0 0,0 0 0,1 1 0,-1 0 0,-3 3 0,3-2 0,1 0 0,0 0 0,0 0 0,0 1 0,0-1 0,1 1 0,0 0 0,0 0 0,0 0 0,-2 7 0,-1 13 0,1 0 0,0 0 0,1 27 0,5 77 0,-1-93 0,1 34 0,15-74 0,-2 1 0,1 1 0,0 1 0,0 0 0,0 1 0,31 3 0,-18 2 0,1 1 0,34 12 0,-49-14 0,0 2 0,0 0 0,-1 0 0,24 16 0,-33-19 0,-1 0 0,0 0 0,0 0 0,0 1 0,-1-1 0,1 1 0,-1 0 0,0 0 0,0 0 0,-1 1 0,1-1 0,-1 1 0,0-1 0,0 1 0,0 0 0,-1 0 0,1 0 0,0 9 0,-2-6 0,0 0 0,0 0 0,-1 1 0,-1-1 0,1 0 0,-1 0 0,-1 0 0,1-1 0,-1 1 0,-1-1 0,1 1 0,-7 8 0,-1 0 0,0 0 0,-1 0 0,-29 26 0,35-35-136,0-1-1,-1 0 1,0 0-1,0 0 1,-1-1-1,0-1 1,0 1-1,0-1 0,-15 5 1,4-5-6690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3:11.6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 1 24575,'-20'0'0,"-7"0"0,-34 3 0,52-1 0,0-1 0,0 1 0,1 1 0,-1-1 0,1 1 0,-1 1 0,-13 7 0,22-10 0,0 0 0,-1-1 0,1 1 0,0 0 0,-1 0 0,1-1 0,0 1 0,0 0 0,0 0 0,0 0 0,-1-1 0,1 1 0,0 0 0,1 0 0,-1 1 0,1 17 0,0-15 0,-1-1 0,1 0 0,-1-1 0,1 1 0,0 0 0,0-1 0,0 1 0,0-1 0,1 1 0,-1-1 0,1 1 0,-1-1 0,1 0 0,0 0 0,0 0 0,0 0 0,0 0 0,0 0 0,0-1 0,0 1 0,1 0 0,3 1 0,5 2 0,1 0 0,-1-1 0,21 4 0,-26-6 0,40 8 7,84 7 0,51-9-185,372-12-489,-250-1 511,-230 4 156,234 1 0,-3 19 0,-283-16-1201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3:12.0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24575,'37'1'0,"67"10"0,34 19 0,-92-19 0,0 3 0,-1 2 0,58 28 0,-83-33 0,0 0 0,0 2 0,-1 0 0,-1 1 0,0 1 0,-1 0 0,0 1 0,28 37 0,-38-42 0,0 1 0,0-1 0,-1 1 0,-1 1 0,0-1 0,0 1 0,-1 0 0,-1 0 0,0 0 0,-1 1 0,-1-1 0,0 1 0,0-1 0,-2 1 0,1-1 0,-2 0 0,0 1 0,-6 22 0,-1-8-23,-1 0-1,-1-1 1,-2 0-1,0-1 0,-2-1 1,-21 29-1,-2-5-999,-82 83-1,54-70-4955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3:13.1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 0 24575,'-3'0'0,"1"1"0,-1-1 0,0 1 0,0 0 0,1-1 0,-1 1 0,1 0 0,-1 1 0,1-1 0,-1 0 0,1 1 0,-3 2 0,0 0 0,0 0 0,0 1 0,0-1 0,-4 7 0,9-10 0,-1-1 0,1 1 0,-1-1 0,1 1 0,-1 0 0,1 0 0,-1-1 0,1 1 0,0 0 0,-1 0 0,1-1 0,0 1 0,0 0 0,0 0 0,-1 0 0,1-1 0,0 1 0,0 0 0,0 0 0,0 0 0,0 0 0,1-1 0,-1 1 0,0 0 0,0 0 0,0 0 0,1-1 0,-1 1 0,0 0 0,1 0 0,-1-1 0,1 1 0,-1 0 0,1-1 0,-1 1 0,1-1 0,-1 1 0,1 0 0,0-1 0,-1 1 0,1-1 0,0 0 0,0 1 0,1 0 0,4 2 0,1 0 0,0-1 0,0 0 0,9 2 0,-15-4 0,47 9 0,68 3 0,374 6-1906,4-23 169,-205 0 1363,242 6-64,-134 1-287,-370-2 683,78-2 284,-87 0 157,-1 0 0,1-1 0,28-8 0,-43 10-314,0 0-1,0 0 1,-1-1 0,1 1-1,0 0 1,-1-1 0,1 0-1,0 0 1,-1 0 0,0 0-1,0 0 1,1 0 0,-1-1-1,-1 1 1,1 0 0,0-1-1,0 0 1,-1 1 0,0-1-1,3-6 1,1-10-6670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3:13.4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127 1 24575,'3'0'0,"0"0"0,0 1 0,0 0 0,0 0 0,0 0 0,0 0 0,0 0 0,4 3 0,4 1 0,10 5 0,0 1 0,-1 1 0,-1 1 0,0 1 0,-1 0 0,0 1 0,-1 1 0,-1 1 0,15 19 0,-9-7 0,-2 1 0,0 1 0,-3 1 0,0 1 0,13 38 0,-23-51 0,0 0 0,-1 1 0,-1 0 0,-1 0 0,-1 1 0,0 22 0,-3-29 0,-1 1 0,0-1 0,-1 0 0,-1 0 0,0 0 0,-1-1 0,-1 1 0,0-1 0,-11 21 0,3-12-94,-1-1 0,-1 0 0,-1-1 0,-1-1 0,-1-1 0,-31 27 0,1-7-730,-83 51-1,-37 11-5059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40.8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25 24575,'0'0'0,"5"0"0,15 0 0,15 2 0,19 0 0,20 1 0,24-1 0,18-3 0,7-2-767,-2-4 767,-13-1 0,-22 0 0,-26 1-7424</inkml:trace>
  <inkml:trace contextRef="#ctx0" brushRef="#br0" timeOffset="1">1 360 24575,'0'0'0,"0"-2"0,7-2 0,24-5 0,32-6 0,29-6 0,31-8 0,22-6-1878,3-3 1878,-10 2 0,-19 0 0,-26 6 245,-29 6-6803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3:43.7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785 0 24575,'-4'0'0,"-1"1"0,0-1 0,0 1 0,0 0 0,1 0 0,-1 1 0,0-1 0,-6 5 0,-3 1 0,-18 14 0,21-13 0,-286 217 0,254-187 0,2 1 0,2 1 0,-49 67 0,65-75 0,2 1 0,1 1 0,1 1 0,2 1 0,-22 66 0,30-68-51,2 0 1,1 1-1,1 0 0,2 0 0,2 0 0,1 1 0,2-1 1,1 0-1,2 0 0,14 52 0,-14-67 51,2 0 0,0-1 0,1 0 0,1-1 0,1 1 0,18 24 0,-19-31 0,1 0 0,0 0 0,1-1 0,1-1 0,0 0 0,0 0 0,1-1 0,0-1 0,16 8 0,-13-8 0,1-1 0,0-1 0,0-1 0,32 6 0,-38-9 0,1-1 0,-1 0 0,1-1 0,-1 0 0,1-1 0,-1 0 0,0-1 0,19-5 0,-16 1 0,1 0 1,-1-1-1,0-1 1,-1 0-1,0 0 0,0-1 1,-1-1-1,0-1 0,0 1 1,14-19-1,-3 0-12,-1-2-1,-1 0 0,22-44 1,-18 25-21,-3 0 0,-1-2 0,-3 0 0,-2-1 0,-3-1 0,11-91 0,-21 115 33,-2 1 0,-1-1 0,-2 1 0,-5-37 0,3 46 0,-1 1 0,0 0 0,-1 0 0,-1 1 0,-1-1 0,-1 1 0,-13-21 0,5 16-11,0 1 0,-1 1 0,-1 1 0,-1 0 0,-1 2 0,-1 0 0,0 1 0,-1 2-1,-1 0 1,-48-22 0,33 21-241,-1 1 0,0 2 0,-1 2 1,0 2-1,-1 2 0,-61-4 0,8 9-5218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3:44.5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24575,'0'0'0,"5"5"0,5 4 0,1 0 0,0 0 0,1-1 0,0 0 0,0-1 0,20 9 0,5-2 0,41 11 0,33 4-123,217 25 1,118-20-1380,-398-32 1201,8 2-5842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3:44.9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24575,'0'0'0,"0"0"0,32 36 0,55 78 0,-78-101 0,26 38 0,-3 1 0,28 58 0,-55-97 0,1-1 0,-2 2 0,1-1 0,3 22 0,-7-27 0,-1 0 0,1 0 0,-1 0 0,-1 0 0,1 0 0,-1 0 0,-1 0 0,0 0 0,-3 10 0,-1-4 15,0 0-1,-1-1 1,-1 0-1,0 0 1,0 0-1,-12 12 1,-66 62-1482,23-31-5359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3:45.8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24575,'0'0'0,"0"14"0,23 328 0,-7-172 0,4 297-826,-21 2 27,0-399 318,0-25-5604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3:46.2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1 455 24575,'0'-11'0,"0"2"0,1 1 0,0-1 0,1 1 0,0 0 0,0-1 0,0 1 0,1 0 0,1 1 0,-1-1 0,1 0 0,1 1 0,-1 0 0,1 0 0,0 0 0,8-6 0,5-6 0,2 1 0,1 1 0,35-23 0,-7 9-76,2 2 1,0 2-1,2 2 0,1 3 0,1 2 1,1 3-1,0 2 0,85-11 0,-110 22 20,0 2-1,52 2 0,-70 1 61,0 1-1,1 0 1,-1 1 0,0 1 0,0 0 0,0 0-1,-1 1 1,19 11 0,-18-8 34,-1 1 1,0 1-1,0 0 1,-1 1-1,0 0 0,-1 0 1,14 21-1,-6-4-550,-1 0 0,18 45 0,-1 10-5632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3:47.1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2 0,0 5 0,1 6 0,6 16 0,4 21 0,3 19 0,0 12 0,0 8 0,2 4 0,-2 6 0,-6-4 0,-4-17-8191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3:47.9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57 24575,'0'0'0,"0"0"0,0 0 0,4 0 0,7 0 0,8 0 0,14 0 0,14 0 0,14 0 0,16-4 0,15-5 0,5-5 0,-12-2 0,-19 2-8191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3:48.2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1 0,4 7 0,5 14 0,5 19 0,7 30 0,7 31 0,3 21 0,1 1-877,-6-20-6437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3:56.7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24575,'1'2'0,"-1"-1"0,0 0 0,0 0 0,1 1 0,-1-1 0,0 1 0,0-1 0,-1 0 0,1 2 0,-1 6 0,5 105 0,33 216 0,-30-289-1365,-2-10-5461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3:50.2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0 24575,'-3'13'0,"1"-9"0,1 0 0,0 1 0,0 0 0,0 6 0,1-9 0,0-1 0,0 1 0,0 0 0,1 0 0,-1-1 0,0 1 0,1 0 0,0-1 0,-1 1 0,1-1 0,0 1 0,0-1 0,0 1 0,0-1 0,2 3 0,2 1 0,-1-1 0,1 0 0,0-1 0,0 1 0,1-1 0,-1 0 0,11 4 0,44 12 0,-31-12 0,2-1 0,47 3 0,63-6 0,-106-3 0,163-2 0,85 1 0,-279 15 0,12 20 0,-10-20 0,10 25 0,-4 5 0,-2-1 0,-2 2 0,2 49 0,-2 138 0,-8-230 0,-1 355 134,0-82-1633,1-268-5327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41.2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24575,'4'3'0,"35"32"10,53 62 0,26 53-293,-45-49-427,-3 5 0,68 139 0,-104-174 469,-3 3-1,-3 0 1,-3 2 0,25 133-1,-43-156 191,-1 0 0,-4 0 0,-1 0-1,-3 1 1,-2-1 0,-11 54 0,4-58-1,-1 0 1,-3-1 0,-1-1 0,-3-1-1,-2 0 1,-38 63 0,48-92 147,1-1 0,-2 0 0,0-1 1,-18 17-1,22-25-4451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3:51.5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1475 24575,'14'0'0,"338"-18"0,-171 6 0,928-14-544,-996 26 1088,-110-10-544,11-56 0,10-133 0,-17 70-278,-9-130-1,-27-131 76,28 382 197,-16-263-51,17 265-10,-1-1 1,1 1-1,1 0 1,-1-1 0,1 1-1,1-1 1,-1 1-1,1 0 1,0 0-1,3-6 1,2 1-6571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3:52.0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96 24575,'418'-16'-285,"-265"8"-673,245-10-991,516-28 782,-793 39-2665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3:55.9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24575,'9'10'0,"5"1"0,-1-1 0,1 0 0,1-1 0,0-1 0,30 13 0,-4-6 0,48 12 0,19-3-261,0-4 0,134 6 0,224-11-1015,-184-9 943,-153-1-633,-24 1-3867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3:57.9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154 256 24575,'-4'39'0,"0"-9"0,2 18 0,2 0 0,3 0 0,14 87 0,-15-124 0,1 1 0,0-1 0,1 0 0,7 15 0,-10-24 0,0 1 0,1-1 0,-1 0 0,1 1 0,-1-1 0,1 0 0,0 0 0,0 0 0,0 0 0,0-1 0,0 1 0,0 0 0,0-1 0,1 0 0,-1 1 0,1-1 0,-1 0 0,1 0 0,-1 0 0,1-1 0,0 1 0,-1-1 0,1 1 0,4-1 0,0 0 0,-1-1 0,0-1 0,1 1 0,-1-1 0,0 0 0,0 0 0,0-1 0,0 0 0,0 0 0,-1 0 0,1-1 0,-1 1 0,5-6 0,1-1 0,-1 1 0,0-2 0,-1 1 0,-1-1 0,10-14 0,-11 12 0,0 0 0,-1-1 0,-1 0 0,0 0 0,-1 0 0,0 0 0,-1 0 0,-1-1 0,0 0 0,-1 1 0,-1-1 0,0 0 0,-1 0 0,0 1 0,-5-21 0,1 13 0,-1 1 0,-1 1 0,-1-1 0,0 1 0,-2 1 0,0-1 0,-1 2 0,-1-1 0,-26-29 0,27 36-68,0 1 0,-1 0-1,0 1 1,-1 1 0,0 0 0,0 0-1,-1 2 1,0-1 0,-1 2 0,1 0-1,-1 0 1,0 2 0,-1 0 0,1 1-1,-1 0 1,0 1 0,0 1 0,1 0-1,-21 2 1,17 1-6758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3:58.2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0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3:59.0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458 196 24575,'0'-1'0,"-1"-1"0,1 1 0,0-1 0,0 1 0,0-1 0,0 1 0,0 0 0,1-3 0,-1-3 0,0 0 0,0 0 0,0 1 0,-1-1 0,0 1 0,0-1 0,-1 1 0,0 0 0,0-1 0,0 1 0,-1 0 0,0 0 0,0 0 0,0 1 0,-1-1 0,0 1 0,0 0 0,0 0 0,-1 0 0,0 1 0,-10-9 0,5 7 0,0 1 0,0-1 0,-1 2 0,0-1 0,1 2 0,-2-1 0,1 1 0,0 1 0,-1 0 0,1 1 0,-1 0 0,1 1 0,-21 1 0,18 1 0,1 0 0,-1 0 0,1 2 0,0-1 0,0 2 0,0-1 0,0 2 0,1 0 0,0 0 0,0 2 0,-15 10 0,23-13 0,-1-1 0,1 1 0,-1 0 0,2 0 0,-1 0 0,0 0 0,1 1 0,0-1 0,0 1 0,1 0 0,0 0 0,0 0 0,0 0 0,0 0 0,1 0 0,0 0 0,1 1 0,-1-1 0,1 1 0,1-1 0,-1 0 0,1 0 0,0 1 0,0-1 0,1 0 0,0 0 0,0 0 0,0 0 0,1 0 0,-1 0 0,2-1 0,-1 1 0,1-1 0,-1 0 0,7 6 0,-2-3 0,-1-1 0,1-1 0,0 0 0,0 0 0,1 0 0,0-1 0,0 0 0,0-1 0,0 0 0,1-1 0,0 0 0,0 0 0,0-1 0,0 0 0,15 1 0,-14-3 0,0 0 0,0 0 0,1-1 0,-1-1 0,0 0 0,0 0 0,0-1 0,0-1 0,-1 0 0,1 0 0,-1-1 0,0 0 0,16-12 0,-15 10 0,-1-1 0,-1-1 0,1 1 0,-1-1 0,-1-1 0,0 0 0,9-14 0,-11 67 0,19 177 79,9 66-1523,-25-226-5382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3:59.3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1 24575,'0'0'0,"0"0"0,0 0 0,-2 0 0,-3 1 0,-2 4 0,0 0 0,2-1-8191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4:00.5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24575,'14'0'0,"1"0"0,-11-1 0,0 1 0,0 0 0,0 0 0,1 0 0,-1 1 0,0 0 0,0 0 0,0 0 0,0 0 0,0 0 0,5 3 0,10 6-170,-1 1-1,0 1 0,0 1 1,-2 0-1,0 1 0,0 1 1,19 24-1,-14-12-6655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4:01.3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24575,'0'0'0,"2"4"0,4 10 0,3 19 0,3 18 0,0 17 0,2 16 0,3 18 0,6 11 0,2-4 0,-2-23-8191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4:07.7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 24575,'0'0'0,"4"0"0,5 0 0,8 0 0,16 0 0,20-2 0,18-2 0,11-1 0,3-2 0,-8 1 0,-16 2-8191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41.5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24575,'0'0'0,"3"80"0,2 0 0,27 126 0,-21-157 0,2-1 0,2 0 0,2-1 0,28 51 0,-27-64 0,1-1 0,2 0 0,1-2 0,1-1 0,2-1 0,29 27 0,-40-43 0,1-1 0,0 0 0,1-1 0,0-1 0,26 12 0,-28-16 0,-1-1 0,1-1 0,0 0 0,0-1 0,1 0 0,-1-1 0,27 0 0,-12-4-296,0-1 0,0-1-1,-1-2 1,0-1 0,51-19 0,19-15-6118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4:08.6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733 31 24575,'-3'0'0,"1"0"0,-1-1 0,0 0 0,0 1 0,0-1 0,-4-2 0,-9-3 0,-16-1 0,0 2 0,0 1 0,-1 2 0,-43 2 0,65 0 0,-1 1 0,1 0 0,-1 1 0,1 1 0,0-1 0,0 2 0,0 0 0,1 0 0,-1 1 0,1 0 0,0 0 0,0 1 0,1 1 0,0 0 0,0 0 0,0 1 0,1 0 0,-8 10 0,-10 19 0,1 0 0,3 2 0,1 0 0,1 1 0,-14 46 0,31-78 0,1 0 0,-1 0 0,2 0 0,-1 0 0,1 1 0,0 14 0,1-21 0,0 1 0,0 0 0,0-1 0,1 1 0,-1-1 0,1 0 0,0 1 0,0-1 0,0 1 0,0-1 0,0 0 0,0 0 0,1 1 0,-1-1 0,1 0 0,-1 0 0,1-1 0,0 1 0,0 0 0,0 0 0,0-1 0,0 1 0,0-1 0,0 0 0,5 2 0,26 9 0,-19-8 0,22 11 0,-26-10 0,0 1 0,0 0 0,18 14 0,-24-16 0,0-1 0,-1 1 0,1 0 0,-1 1 0,1-1 0,-1 1 0,-1-1 0,1 1 0,0 0 0,2 9 0,-3-5 0,0-1 0,0 1 0,-1 0 0,-1 0 0,1 0 0,-1 0 0,-1-1 0,1 1 0,-2 0 0,1 0 0,-1-1 0,-1 1 0,1-1 0,-1 1 0,-1-1 0,0 0 0,-8 13 0,1-5 0,0 0 0,-1-1 0,-1 0 0,0-1 0,-1-1 0,-1 0 0,-17 12 0,-4-2 0,-64 31 0,51-29 0,40-18-1365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4:27.0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 24575,'2'0'0,"-1"1"0,0 0 0,0 0 0,0 0 0,0 0 0,1 0 0,-1 0 0,1 3 0,0-2 0,30 36 0,-15-17 0,20 19 0,-31-34 0,1 0 0,0-1 0,0 0 0,0 0 0,0 0 0,1-1 0,11 4 0,7 0 0,-1 0 0,41 4 0,58 2 0,-120-14 0,383 15-556,2-24 0,1672-125-1028,-1493 63 877,-462 56 655,-81 11 161,20-3 1006,0 2 1,80 1-1,-122 5-1342,0-2-1,1 1 1,-1 0-1,1-1 1,5-1-1,-1 0-6598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4:28.0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573 2045 24575,'0'0'0,"0"0"0,0 7 0,0 43 0,0-51 0,-1 0 0,0-1 0,0 1 0,1 0 0,-1 0 0,0 0 0,0 0 0,-2-1 0,-1-3 0,-8-15 0,1 0 0,1 0 0,-11-30 0,13 29 0,-121-330 0,100 269 0,-11-32-320,-122-358-385,123 347 584,6-3 1,-26-187-1,53 234 569,6-108 1,2 98-1324,-2 84-5951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4:30.8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21 124 24575,'-11'-11'0,"5"5"0,6 6 0,0 0 0,0 0 0,0 0 0,-1 0 0,1 0 0,0 0 0,0 0 0,0 0 0,-1-1 0,1 1 0,0 0 0,0 0 0,0 0 0,0 0 0,0 0 0,0-1 0,-1 1 0,1 0 0,0 0 0,0 0 0,0-1 0,0 1 0,0 0 0,0 0 0,0 0 0,0-1 0,0 1 0,0 0 0,0 0 0,0-1 0,13 1 0,562-6-441,100 1-84,287 0 525,0-39 0,74 3-162,-764 52-75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4:32.1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275 1 24575,'-16'0'0,"9"0"0,-1 0 0,0 0 0,1 1 0,-1 0 0,1 0 0,-1 1 0,1 0 0,0 0 0,0 1 0,0 0 0,0 0 0,0 1 0,1 0 0,-10 6 0,6-1 0,0 0 0,1 0 0,0 1 0,0 0 0,1 1 0,1 0 0,0 0 0,0 0 0,1 1 0,0 0 0,1 0 0,0 1 0,-4 23 0,6-23 0,1 2 0,0-1 0,1 0 0,1 0 0,0 0 0,1 0 0,0 0 0,1 0 0,1 0 0,0 0 0,1 0 0,10 23 0,-10-30 0,-1 0 0,1-1 0,0 0 0,0 0 0,1 0 0,0-1 0,0 0 0,0 1 0,12 7 0,-8-7 0,0-1 0,-1 0 0,2-1 0,-1 0 0,0 0 0,18 4 0,-13-5 0,0-1 0,-1 0 0,1-1 0,0-1 0,0 0 0,0-1 0,-1 0 0,1-1 0,0-1 0,24-7 0,-27 5 0,0 0 0,0 0 0,-1-1 0,0 0 0,0-1 0,0 0 0,-1 0 0,0-1 0,0 0 0,-1-1 0,9-11 0,-13 14 0,-1 0 0,1 0 0,-1 0 0,0 0 0,0-1 0,-1 1 0,1-1 0,1-13 0,-3 15 0,-1-1 0,0 1 0,0-1 0,0 0 0,0 1 0,-1-1 0,0 1 0,0-1 0,-1 1 0,0-1 0,0 1 0,-2-6 0,-2 1 0,-1 0 0,1 1 0,-1-1 0,-1 1 0,0 1 0,0-1 0,0 1 0,-1 1 0,0 0 0,-1 0 0,-16-9 0,6 6 0,1 1 0,-1 1 0,0 0 0,-1 2 0,-31-7 0,29 10 0,0 0 0,-36 0 0,45 3 0,1 1 0,-1 1 0,1 0 0,0 0 0,-23 8 0,13 2-1365,9-1-5461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4:34.6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 0 24575,'-1'0'0,"0"1"0,0-1 0,0 0 0,0 0 0,0 1 0,0-1 0,0 1 0,0-1 0,0 1 0,0-1 0,0 1 0,0 0 0,0 0 0,0-1 0,-1 3 0,-11 14 0,11-15 0,-9 16 0,1 0 0,0 1 0,1 1 0,1 0 0,1 0 0,1 0 0,-6 38 0,10-50 0,1 0 0,1 1 0,-1-1 0,1 1 0,1-1 0,-1 1 0,5 14 0,-4-18 0,0 0 0,1-1 0,0 1 0,0-1 0,1 1 0,-1-1 0,1 0 0,0 0 0,0 0 0,0-1 0,1 1 0,-1-1 0,1 1 0,8 4 0,-5-3 0,0-1 0,0 0 0,1-1 0,-1 0 0,1 0 0,0 0 0,0-1 0,0 0 0,0-1 0,0 0 0,1 0 0,-1-1 0,9 0 0,-7-1 0,-1 0 0,1-1 0,0 0 0,-1-1 0,0 0 0,0-1 0,0 1 0,0-2 0,0 1 0,14-12 0,-3 2 0,-1-1 0,-1-1 0,-1 0 0,0-2 0,-1 0 0,-1-1 0,20-32 0,-34 49 0,1-1 0,-1 0 0,0 1 0,0-1 0,0 0 0,0 0 0,0 0 0,-1 1 0,1-1 0,-1 0 0,0 0 0,0-5 0,0 7 0,-1-1 0,1 1 0,-1-1 0,1 1 0,-1-1 0,0 1 0,1 0 0,-1-1 0,0 1 0,0 0 0,0-1 0,0 1 0,0 0 0,0 0 0,-1 0 0,1 0 0,0 0 0,0 0 0,-1 0 0,1 1 0,-1-1 0,1 0 0,-1 1 0,1-1 0,-2 1 0,-10-4 0,0 1 0,0 1 0,0 0 0,-16 0 0,-54 5 0,67-2-273,0 0 0,1 1 0,-1 1 0,-24 8 0,24-4-6553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4:35.0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24575,'0'0'0,"0"1"0,0 4 0,2 0 0,2-1 0,1-1-8191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4:35.5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2 0,4 15 0,0 0 0,12 26 0,-5-15 0,-10-25 0,132 343 0,-108-291-1365,-3-9-5461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5:37.2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24575,'0'9'0,"1"43"0,3 0 0,3-1 0,20 83 0,60 147 0,-56-187 0,-21-64 0,-1 0 0,-1 1 0,4 38 0,-7 28 0,-9 102 0,1-105 0,1-45 0,0 129 0,14-1 0,-9-154-120,14 109-1125,-15-109-5581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5:37.5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0 24575,'0'2'0,"-2"7"0,-3 8 0,0 14 0,1 10 0,0 7 0,2 0 0,0 0 0,2-3 0,0-5 0,0-6 0,0-4 0,0-6 0,0-7-8191</inkml:trace>
  <inkml:trace contextRef="#ctx0" brushRef="#br0" timeOffset="1">82 1117 24575,'-2'4'0,"-2"8"0,-3 11 0,-2 10 0,-1 7 0,-1 5 0,0 4 0,-1-1 0,4-2 0,4-6 0,1-8 0,3-9-8191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41.9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24575,'0'0'0,"0"0"0,1 0 0,7 0 0,10 0 0,11 2 0,14 3 0,17 0 0,15-3 0,8-1 0,4-3 0,-8-1 0,-17 0-8191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5:42.1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19 129 24575,'-7'7'0,"5"-3"0,1 0 0,-1 0 0,0 1 0,1-1 0,0 0 0,0 0 0,0 1 0,1-1 0,0 1 0,0 8 0,0-12 0,0 22 0,1 0 0,2 0 0,0 0 0,1 0 0,10 29 0,-5-26 0,1 1 0,1-1 0,29 48 0,-32-60 0,1-1 0,1-1 0,17 19 0,-22-27 0,-1 0 0,1 0 0,-1-1 0,1 1 0,0-1 0,1 0 0,-1 0 0,1-1 0,-1 0 0,1 0 0,0 0 0,9 1 0,-6-2 0,1-1 0,-1 0 0,1-1 0,-1 0 0,1-1 0,-1 0 0,0 0 0,0-1 0,0 0 0,0-1 0,13-7 0,8-6 0,50-38 0,-43 27 0,44-45 0,-63 55 0,-1 0 0,-1-2 0,-1 0 0,15-26 0,-25 36 0,0 0 0,0-1 0,-1 0 0,-1 0 0,1 0 0,-2 0 0,0 0 0,0-1 0,-1 1 0,0-24 0,-2 28 0,1-1 0,-1 1 0,-1 0 0,1-1 0,-1 1 0,-1 0 0,1 0 0,-1 0 0,-1 1 0,1-1 0,-1 1 0,0-1 0,0 1 0,-1 0 0,0 1 0,0-1 0,-10-8 0,11 11 0,-1 0 0,1 0 0,-1 1 0,1-1 0,-1 1 0,0 0 0,0 0 0,0 0 0,0 1 0,0 0 0,-1 0 0,-8 0 0,8 1 0,-1 0 0,1 1 0,-1-1 0,1 2 0,0-1 0,0 1 0,-1 0 0,1 0 0,-8 5 0,3-1 0,0 1 0,1 0 0,0 1 0,0 0 0,0 1 0,1 0 0,0 0 0,1 1 0,-14 21 0,10-10-682,-14 33-1,-3 20-6143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5:35.3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24575,'0'0'0,"0"0"0,2 4 0,4 5 0,5 5 0,7 9 0,5 13 0,5 5 0,0-2 0,-6-8-8191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5:31.5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24575,'7'14'0,"-4"0"0,-1 0 0,0 0 0,-1 1 0,-1-1 0,-2 18 0,1 7 0,0-13 0,0-17 0,1 0 0,0 1 0,1-1 0,2 19 0,-1-24 0,-1 0 0,1 0 0,0 1 0,1-1 0,-1 0 0,1-1 0,-1 1 0,5 4 0,28 27 0,-17-19 0,50 49 0,68 70 0,-30-3 0,-45-55 0,-37-49 0,2-1 0,1-1 0,1-1 0,34 23 0,131 76 0,-77-53 0,292 170 0,-340-204 0,72 37 0,-104-58 0,0-1 0,39 10 0,242 42 0,-296-63 0,495 64 0,-160-25 0,-278-31 0,223 21 0,48-30 0,0-22 0,46 1 0,-174 19-1365,-212-1-5461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5:34.3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24575,'0'0'0,"0"2"0,0 2 0,0 3 0,0 4 0,0 3 0,2 4 0,0 2 0,3 4 0,0 3 0,-1 5 0,-4 4 0,0 0 0,0-4 0,1-7-8191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5:35.6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24575,'0'0'0,"0"2"0,4 2 0,3 3 0,4 3 0,2 7 0,1 1 0,-2-2-8191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5:34.6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24575,'0'0'0,"0"2"0,0 3 0,0 2 0,0 2 0,0 1 0,0 3 0,2 3 0,2 2 0,1 1 0,3 0 0,2-1 0,0-4-8191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5:35.0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1 24575,'-6'100'0,"1"-20"0,4-39 0,1 161 0,2-190 0,0 0 0,1-1 0,0 1 0,10 22 0,3 7 0,5 41 0,13 105 0,-19-93 0,-9-61-682,13 37-1,-13-51-6143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5:36.0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0 24575,'0'0'0,"0"2"0,-2 5 0,0 8 0,-1 9 0,1 9 0,1 4 0,2 3 0,5 4 0,7 1 0,7-1 0,4-6 0,0-4 0,-3-7 0,-4-7-8191</inkml:trace>
  <inkml:trace contextRef="#ctx0" brushRef="#br0" timeOffset="1">201 939 24575,'0'0'0,"0"0"0,0 1 0,0 6 0,0 4 0,0 10 0,0 15 0,0 15 0,0 7 0,0 3 0,0-7 0,0-11-8191</inkml:trace>
  <inkml:trace contextRef="#ctx0" brushRef="#br0" timeOffset="2">269 1642 24575,'-2'2'0,"-3"4"0,-2 5 0,0 5 0,0 3 0,0 0 0,2-3 0,1-4-8191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5:43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 24575,'0'0'0,"-2"4"0,0 4 0,-1 6 0,1 3 0,1 5 0,4 6 0,5 7 0,8 7 0,6 7 0,5 5 0,4 2 0,2 3 0,0-2 0,-7-12-8191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5: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32 116 24575,'-14'7'0,"13"-5"0,-1 0 0,0 0 0,1 1 0,-1-1 0,1 0 0,-1 1 0,1-1 0,0 1 0,0-1 0,0 1 0,1 0 0,-1-1 0,1 1 0,-1 0 0,1-1 0,0 1 0,0 0 0,0-1 0,0 4 0,1-2 0,0 0 0,0-1 0,0 1 0,0 0 0,0-1 0,1 1 0,-1-1 0,1 1 0,0-1 0,0 0 0,0 0 0,1 0 0,3 4 0,4 2 0,1 0 0,1 0 0,-1-2 0,1 1 0,1-1 0,19 7 0,-10-5 0,2-1 0,46 9 0,-48-14 0,1-1 0,-1-1 0,1-1 0,-1-1 0,0-1 0,1-1 0,-1-1 0,0 0 0,-1-2 0,1-1 0,-1 0 0,0-2 0,-1 0 0,25-16 0,-36 19 0,0 0 0,-1 0 0,1 0 0,-1-1 0,-1 0 0,10-12 0,-15 17 0,0-1 0,0 1 0,-1-1 0,1 1 0,-1-1 0,1 1 0,-1-1 0,0 0 0,0 0 0,-1 0 0,1 0 0,0 0 0,-1 0 0,0 1 0,0-1 0,1 0 0,-2 0 0,1 0 0,0 0 0,-1 0 0,1 0 0,-1 0 0,0 0 0,0 0 0,0 0 0,-3-4 0,1 3 0,0-1 0,0 1 0,-1 0 0,1 0 0,-1 0 0,0 0 0,0 1 0,-5-4 0,-2 1 0,0-1 0,-18-7 0,2 4 20,0 1 0,-1 1 0,0 1 0,-1 2 0,-32-3 0,20 6-515,-1 1 0,-81 9 0,74 0-6331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42.2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1 222 24575,'0'0'0,"2"0"0,8-2 0,15-2 0,24-7 0,27-8 0,25-9 0,20-10 0,7-5-1081,-11 1 1081,-24 7-7110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5:45.9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129 77 24575,'-14'0'0,"7"0"0,0 1 0,-1 0 0,1 0 0,-1 0 0,1 1 0,0 0 0,0 0 0,-8 4 0,13-5 0,-1 1 0,0-1 0,1 1 0,-1-1 0,1 1 0,0 0 0,-1 0 0,1 0 0,0 0 0,0 0 0,0 0 0,1 1 0,-1-1 0,0 1 0,1-1 0,0 1 0,-1 0 0,1-1 0,0 1 0,1 0 0,-1 0 0,0 0 0,0 3 0,1 2 0,1 0 0,-1 0 0,1 0 0,1-1 0,-1 1 0,1 0 0,1-1 0,-1 1 0,1-1 0,0 0 0,1 0 0,5 8 0,-2-5 0,1 0 0,-1 0 0,2 0 0,0-1 0,0 0 0,20 14 0,-11-11 0,1-1 0,0-1 0,1 0 0,1-1 0,38 10 0,-40-14 0,0-1 0,0-1 0,1 0 0,-1-2 0,1 0 0,35-4 0,-44 2 0,0-2 0,0 1 0,0-1 0,0-1 0,-1 0 0,1-1 0,18-10 0,-22 10 0,-1 1 0,1-1 0,-1-1 0,0 1 0,0-1 0,-1 0 0,0 0 0,0 0 0,0-1 0,-1 0 0,7-12 0,-10 15 0,0 0 0,1 0 0,-1-1 0,-1 1 0,1 0 0,-1 0 0,1-1 0,-1 1 0,0 0 0,-1 0 0,1-1 0,-1 1 0,0 0 0,0 0 0,0 0 0,-1 0 0,1 0 0,-1 0 0,0 0 0,-3-5 0,-2-1 0,-1-1 0,0 1 0,0 1 0,-1-1 0,-17-13 0,6 8 17,0 0 0,-2 2 1,1 0-1,-2 1 0,1 1 0,-48-15 0,39 17-314,-1 2 0,0 1 0,0 1 0,-62 0 0,13 8-6529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5:57.1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24575,'0'0'0,"0"2"0,0 2 0,0 1 0,0-1 0,0-1 0,0 0 0,0-2 0,0 2 0,0 1 0,0 3 0,2 0 0,3-2 0,0-1-8191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5:57.4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0,2 0 0,2 0 0,1 0-8191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5:57.8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0,2 0 0,3 0 0,-1 0-8191</inkml:trace>
  <inkml:trace contextRef="#ctx0" brushRef="#br0" timeOffset="1">761 56 24575,'0'0'0,"2"0"0,4 0 0,4 0 0,1 0 0,-1 0-8191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5:58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98 24575,'0'0'0,"3"-2"0,6-2 0,1-1-8191</inkml:trace>
  <inkml:trace contextRef="#ctx0" brushRef="#br0" timeOffset="1">695 32 24575,'0'0'0,"0"0"0,0 0 0,0 0 0,2 0 0,6-2 0,8-1 0,7-1 0,4-3 0,1-1 0,-5 0-8191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5:58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 24575,'0'0'0,"2"-2"0,6 0 0,6-2 0,3-3 0,-3 1-8191</inkml:trace>
  <inkml:trace contextRef="#ctx0" brushRef="#br0" timeOffset="1">695 16 24575,'0'0'0,"4"0"0,5-2 0,4-2 0,3-1 0,-2 0-8191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5:58.9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 24575,'0'0'0,"0"0"0,0 0 0,2 0 0,8 0 0,18-2 0,19-5 0,13-2 0,2 0 0,-9 2-8191</inkml:trace>
  <inkml:trace contextRef="#ctx0" brushRef="#br0" timeOffset="1">896 35 24575,'0'0'0,"0"0"0,0 0 0,4 0 0,4 2 0,6 2 0,7 3 0,7-2 0,1-2 0,-3-1-8191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5:59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24575,'0'0'0,"3"3"0,12 0 0,10-2 0,1-2-8191</inkml:trace>
  <inkml:trace contextRef="#ctx0" brushRef="#br0" timeOffset="1">784 90 24575,'0'0'0,"4"0"0,9 0 0,11 0 0,11 0 0,4-2 0,-4 0-8191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5:59.6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46 24575,'0'0'0,"0"0"0,0 0 0,2 0 0,3 1 0,3 2 0,8-3 0,5-2 0,4-4 0,-2 0-8191</inkml:trace>
  <inkml:trace contextRef="#ctx0" brushRef="#br0" timeOffset="1">595 0 24575,'0'0'0,"0"0"0,0 0 0,4 2 0,4 3 0,8-2 0,8-3 0,4-4 0,-3 0-8191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5:59.9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76 24575,'0'0'0,"0"0"0,0 0 0,0 0 0,4 0 0,7 2 0,9 1 0,7-3 0,5-2 0,0-2 0,-4 1-8191</inkml:trace>
  <inkml:trace contextRef="#ctx0" brushRef="#br0" timeOffset="1">650 54 24575,'0'0'0,"0"0"0,0 0 0,2 0 0,5 0 0,6-2 0,7-3 0,4 1 0,-2-1-8191</inkml:trace>
  <inkml:trace contextRef="#ctx0" brushRef="#br0" timeOffset="2">1187 10 24575,'0'0'0,"0"0"0,4-2 0,9-1 0,8 1 0,0-1-8191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42.6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255 0 24575,'-3'9'0,"-2"2"0,-13 17 0,1-3 0,-24 44 0,-45 108 0,69-134 0,1 0 0,3 2 0,1 0 0,-5 47 0,11-33 0,2 0 0,9 110 0,38 116 0,-32-232-341,-2 1 0,-3 0-1,0 82 1,-9-85-6485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6:01.5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640 0 24575,'-1'0'0,"1"1"0,0-1 0,0 0 0,0 0 0,0 0 0,0 0 0,0 1 0,0-1 0,0 0 0,0 0 0,0 0 0,-1 1 0,1-1 0,0 0 0,0 0 0,0 0 0,0 1 0,0-1 0,0 0 0,1 0 0,-1 0 0,0 1 0,0-1 0,0 0 0,0 0 0,0 0 0,0 1 0,0-1 0,0 0 0,1 0 0,-1 0 0,0 0 0,0 1 0,0-1 0,0 0 0,0 0 0,0 0 0,0 0 0,0 0 0,0 0 0,0 1 0,0-1 0,0 0 0,0 0 0,0 0 0,0 0 0,0 1 0,0-1 0,0 0 0,0 0 0,0 0 0,0 0 0,0 0 0,0 1 0,0-1 0,0 0 0,0 0 0,0 0 0,0 0 0,0 0 0,0 0 0,0 1 0,0-1 0,0 0 0,-1 0 0,1 0 0,0 0 0,0 0 0,0 0 0,0 0 0,0 1 0,0-1 0,-1 0 0,1 0 0,0 0 0,0 0 0,0 0 0,0 0 0,0 0 0,-1 0 0,-63 2 0,-117 18 0,-59 33 0,209-46 0,-29 9 0,59-15 0,-1-1 0,1 1 0,0 0 0,-1 0 0,1 0 0,0 0 0,-1 0 0,1 0 0,0 0 0,0 0 0,0 0 0,0 1 0,0-1 0,0 0 0,1 1 0,-1-1 0,-1 3 0,0 3 0,0 0 0,-3 12 0,2-4 0,-18 74 0,18-74 0,1 0 0,1 0 0,1 30 0,14-45 0,11 2 0,-1 2 0,0 1 0,26 8 0,-25-6 0,-8-3 0,53 17 0,-60-18 0,0 1 0,-1 0 0,0 1 0,0 0 0,9 6 0,-17-9 0,1-1 0,-1 0 0,1 1 0,-1-1 0,1 1 0,-1-1 0,0 1 0,0 0 0,1-1 0,-1 1 0,0 0 0,-1 0 0,1 0 0,0 0 0,-1 0 0,1 0 0,0 3 0,-1-2 0,0 0 0,0 0 0,-1 0 0,1 1 0,-1-1 0,1 0 0,-1 0 0,0 0 0,0 0 0,-2 4 0,-4 5 0,-1-1 0,1 0 0,-2 0 0,-11 12 0,14-16 0,-32 34 0,19-22 0,1 1 0,1 1 0,-16 24 0,27-33-1365,1-2-5461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6:27.6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1 166 24575,'0'0'0,"7"-28"0,3-10 0,0 2 0,3 6 0,0 10 0,-2 7-8191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6:28.0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235 1 24575,'0'0'-8191</inkml:trace>
  <inkml:trace contextRef="#ctx0" brushRef="#br0" timeOffset="1">324 12 24575,'-17'1'0,"-16"3"0,-40 2 0,56-6 0,3 0 0,0 0 0,-22 4 0,32-3 0,-1 0 0,1 0 0,0 0 0,1 1 0,-1-1 0,0 1 0,0 0 0,1 0 0,-1 1 0,1-1 0,-1 1 0,1-1 0,-4 5 0,0 3 0,-1 1 0,2-1 0,-1 1 0,1 0 0,1 1 0,0-1 0,1 1 0,0 0 0,1 0 0,0 0 0,1 1 0,0-1 0,1 24 0,1-24 24,1-1-1,1 1 1,0-1-1,6 18 0,18 42-1433,-25-70 1338,13 34-6754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6:29.5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1 24575,'0'0'0,"0"2"0,0 2 0,-2 5 0,-1 4 0,0 4 0,1 1 0,1 2 0,0 0 0,1-1 0,-1-2 0,1-1 0,2-5 0,1-2-8191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6:29.9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24575,'0'0'0,"0"2"0,0 3 0,0 2 0,2 2 0,2 1 0,3 1 0,2 0 0,1 1 0,1 0 0,-1-3-8191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6:30.2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24575,'0'0'0,"0"3"0,0 6 0,2 5 0,3 4 0,2 2 0,1 0 0,1-3-8191</inkml:trace>
  <inkml:trace contextRef="#ctx0" brushRef="#br0" timeOffset="1">124 336 24575,'0'0'0,"0"2"0,0 6 0,0 6 0,0 0-8191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6:43.6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386 13 24575,'0'0'0,"0"0"0,0 0 0,0 0 0,0 0 0,0 0 0,-7 0 0,-4-1 0,-19-3 0,-4 0 0,-196 0 0,164 5 0,66-1 0,-1 0 0,1 0 0,-1 1 0,1-1 0,0 0 0,-1 0 0,1 0 0,-1 1 0,1-1 0,0 0 0,-1 0 0,1 1 0,0-1 0,0 0 0,-1 1 0,1-1 0,0 0 0,0 1 0,-1-1 0,1 1 0,0-1 0,0 0 0,0 1 0,0-1 0,-1 1 0,1-1 0,0 1 0,0-1 0,0 0 0,0 1 0,0-1 0,0 1 0,0-1 0,0 1 0,2 21 0,-1-14 0,1 104 0,-2-111 0,0 0 0,0 0 0,0 0 0,1 0 0,-1 0 0,0 0 0,0 0 0,0 0 0,1 0 0,-1 0 0,1-1 0,-1 1 0,1 0 0,-1 0 0,1 0 0,-1 0 0,1-1 0,-1 1 0,1 0 0,0-1 0,0 1 0,-1 0 0,1-1 0,0 1 0,0-1 0,0 1 0,0-1 0,-1 0 0,3 1 0,2 0 0,0 0 0,-1 0 0,1-1 0,10 1 0,-4-1 0,12 2 0,0 1 0,0 0 0,0 2 0,-1 1 0,0 1 0,0 1 0,0 0 0,-1 2 0,0 0 0,-1 2 0,0 0 0,-1 1 0,19 17 0,-32-24 0,0-1 0,0 1 0,-1 1 0,0-1 0,-1 1 0,1-1 0,-1 1 0,6 14 0,-9-17 0,1 0 0,-1 1 0,0-1 0,-1 1 0,1-1 0,-1 1 0,0 0 0,0-1 0,0 1 0,0-1 0,-1 1 0,0 0 0,0-1 0,0 0 0,-1 1 0,-2 6 0,-2 1 0,-1-2 0,0 1 0,0-1 0,-1 0 0,0 0 0,-14 12 0,-3 0 0,-33 22 0,24-21-341,-1-3 0,0-1-1,-52 20 1,81-36-6485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6:45.0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0 24575,'0'0'0,"0"0"0,9 0 0,4 3 0,0 0 0,0 1 0,0 0 0,-1 1 0,20 11 0,-14-8 0,-1 0 0,20 5 0,3-4 0,70 6 0,-59-9 0,57 9 0,42 5 0,1-13 0,-141-8 0,-11 0 0,-16 0 0,10 0 0,-318-11 0,169 10 0,77 0-65,-137-7-1235,188 6-5526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6:47.0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258 0 24575,'-7'27'0,"-3"1"0,1 1 0,2 0 0,1 0 0,2 0 0,0 1 0,2 0 0,1 0 0,4 32 0,1-26 0,2 0 0,1-1 0,14 41 0,-14-57 0,0 1 0,2-1 0,0-1 0,1 1 0,1-1 0,26 31 0,-34-45 0,0 0 0,1-1 0,0 1 0,0-1 0,0 0 0,0 0 0,7 3 0,-10-5 0,0-1 0,0 1 0,0-1 0,1 1 0,-1-1 0,0 0 0,1 0 0,-1 0 0,0 1 0,1-1 0,-1-1 0,0 1 0,1 0 0,-1 0 0,0 0 0,0-1 0,1 1 0,-1 0 0,0-1 0,0 1 0,1-1 0,-1 0 0,0 1 0,0-1 0,0 0 0,0 0 0,0 0 0,0 0 0,0 0 0,0 0 0,0 0 0,1-2 0,1-2 0,-1 1 0,1-1 0,-1-1 0,1 1 0,-2 0 0,1 0 0,0-1 0,-1 1 0,0-1 0,0 1 0,-1-1 0,0 1 0,0-1 0,-1-9 0,0 9 0,0-1 0,0 0 0,-1 1 0,0-1 0,0 1 0,-1 0 0,0 0 0,0-1 0,0 2 0,-1-1 0,1 0 0,-6-4 0,0 1 0,0 1 0,0 0 0,-1 0 0,0 1 0,-1 0 0,1 1 0,-1 0 0,-24-8 0,20 9 0,-1 0 0,1 1 0,-1 1 0,0 1 0,0 0 0,-24 0 0,32 3 0,-1-1 0,1 2 0,-1-1 0,1 1 0,0 0 0,-1 1 0,-11 5 0,15-6 0,1 0 0,0 1 0,-1 0 0,1 0 0,0 0 0,0 0 0,1 1 0,-1-1 0,1 1 0,-1 0 0,1 0 0,1 0 0,-6 9 0,6-7-455,-1 0 0,-2 12 0,1 10-6371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6:47.3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1 0,0 4 0,0 3 0,2 4 0,0-2-8191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43.0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0 793 24575,'4'0'0,"-1"1"0,1 0 0,-1-1 0,1 1 0,-1 0 0,4 2 0,6 1 0,33 9 0,2-3 0,-1-2 0,65 3 0,145-11 0,-99-8 0,-151 8 0,-6 1 0,-10 4 0,3-2 0,-36 18 0,1 2 0,2 2 0,-46 37 0,70-50 0,2 1 0,-23 26 0,32-34 0,0-1 0,0 2 0,1-1 0,0 0 0,0 1 0,1-1 0,-1 1 0,1 0 0,0-1 0,1 1 0,-1 0 0,0 9 0,2-13 0,0 0 0,0 0 0,1 0 0,-1 0 0,0 0 0,1-1 0,-1 1 0,1 0 0,-1 0 0,1 0 0,0-1 0,0 1 0,0 0 0,0-1 0,0 1 0,0 0 0,2 1 0,0-1 0,-1 0 0,1 0 0,-1 0 0,1-1 0,0 1 0,0-1 0,0 1 0,0-1 0,5 1 0,1 0 0,-1-1 0,1 0 0,0 0 0,-1-1 0,1 0 0,0-1 0,9-1 0,-7-1 0,-1 0 0,1 0 0,-1-1 0,0 0 0,0-1 0,0 0 0,0-1 0,-1 0 0,0-1 0,0 1 0,-1-2 0,13-13 0,-6 4 0,0-2 0,-1 0 0,-1 0 0,-1-1 0,9-23 0,-8 13-67,-1 0 0,-1-1 0,-2 0 0,-1-1 0,3-34 0,-6 22-33,-2 0 0,-2-1-1,-5-49 1,0 60 100,-1 1 0,-1 0 0,-2 0 0,-1 1 0,-2 0 0,-25-52 0,27 66 0,-1 0 0,-1 0 0,-1 0 0,-1 2 0,0-1 0,-1 2 0,-1 0 0,0 1 0,-1 0 0,-1 1 0,-32-19 0,44 29 16,0 0 1,0 0 0,0 1 0,0 0-1,-1 0 1,1 0 0,-11-1 0,16 3-3,0 0 0,-1 0 0,1 0 1,-1 0-1,1 0 0,0 0 0,-1 0 0,1 0 1,0 0-1,-1 0 0,1 0 0,0 0 1,-1 1-1,1-1 0,0 0 0,-1 0 1,1 0-1,0 1 0,-1-1 0,1 0 0,0 0 1,-1 1-1,1-1 0,0 0 0,0 0 1,0 1-1,-1-1 0,1 0 0,0 1 1,0-1-1,0 0 0,0 1 0,-1-1 0,1 0 1,0 1-1,0-1 0,0 0 0,0 1 1,0-1-1,0 1 0,0-1 0,0 1 1,1 2-4,-1 0 1,1 0-1,0 0 1,2 6-1,12 25-11,1-1 0,35 53 0,-23-43 0,138 249-558,-38-66 279,-34-78 224,-73-120-406,1 0-1,47 44 1,-28-37-5454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6: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0 24575,'-1'3'0,"1"-1"0,0 0 0,-1 0 0,1 1 0,0-1 0,0 0 0,1 5 0,0 2 0,0-9 0,0 1 0,0-1 0,0 1 0,0-1 0,1 0 0,-1 0 0,0 0 0,0 1 0,0-1 0,1 0 0,-1 0 0,0 0 0,0-1 0,2 1 0,1 0 0,11-1 0,1 2 0,-1 0 0,0 1 0,1 0 0,20 7 0,-27-6 0,-1 0 0,0 0 0,0 1 0,0 0 0,0 1 0,0 0 0,-1 0 0,0 1 0,0 0 0,10 11 0,-13-12 0,0 0 0,0-1 0,-1 2 0,0-1 0,0 0 0,0 0 0,-1 1 0,0 0 0,0-1 0,0 1 0,0 0 0,-1 0 0,0 0 0,-1 0 0,1 0 0,-1 0 0,0 0 0,-1 0 0,1 0 0,-1 0 0,-1 0 0,1 0 0,-1 0 0,0 0 0,-3 5 0,1 0 0,1-6 0,1 0 0,0 0 0,0 0 0,1 0 0,-2 10 0,3-13 0,0 0 0,0-1 0,0 1 0,0-1 0,0 1 0,1-1 0,-1 1 0,1-1 0,-1 1 0,1-1 0,0 1 0,-1-1 0,1 0 0,0 1 0,0-1 0,0 0 0,0 1 0,0-1 0,0 0 0,0 0 0,0 0 0,1 0 0,-1 0 0,2 1 0,16 8 0,28 12 0,-29-14 0,-1 0 0,19 12 0,-31-16 0,1 0 0,-1 0 0,0 0 0,0 1 0,-1 0 0,1 0 0,-1 0 0,0 0 0,0 1 0,3 6 0,-5-7 0,0 0 0,0 0 0,0-1 0,-1 1 0,0 0 0,0 1 0,0-1 0,0 0 0,-1 0 0,0 0 0,0 0 0,0 0 0,-2 6 0,1-4 0,-1 0 0,0-1 0,-1 1 0,1-1 0,-1 0 0,-1 0 0,1 0 0,-1 0 0,-4 5 0,0-1 0,-1-1 0,0 0 0,0-1 0,-1 0 0,0 0 0,-1-1 0,1 0 0,-1-1 0,-1 0 0,-15 5 0,15-7-195,1-1 0,-1 0 0,0-1 0,0 0 0,0-1 0,-18 0 0,10-3-6631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4:36.4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1 24575,'0'0'0,"-3"2"0,-1 4 0,1 0 0,-1 0 0,1 0 0,0 0 0,0 0 0,1 1 0,-3 12 0,0 1 0,-1 28 0,3-1 0,4 76 0,16 45 0,-17-163 0,68 469-862,-5-38 704,-38-212 61,26 189-148,-47-386 231,-2-10 50,1 0 0,0 0 0,2 0 1,6 18-1,-3-22-673,0-7-5722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4:36.9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99 24575,'1'0'0,"0"-1"0,-1 1 0,1 0 0,0 0 0,0 0 0,-1 0 0,1 0 0,0 0 0,0 0 0,-1 0 0,1 0 0,1 0 0,4 1 0,88 5 0,12 1 0,48 1-424,47 0-1272,44-1 706,1033-27-4768,1-50 5186,-1168 63 535,114-6-1048,-29 2 913,-39 3 913,-37 3 1061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4:37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166 0 24575,'-1'0'0,"0"1"0,0-1 0,1 0 0,-1 0 0,0 0 0,1 1 0,-1-1 0,0 0 0,1 1 0,-1-1 0,1 0 0,-1 1 0,0-1 0,1 1 0,-1-1 0,1 1 0,-1 1 0,-1 0 0,-22 18 0,2 1 0,1 1 0,-37 50 0,54-65 0,0 0 0,1 1 0,0-1 0,0 1 0,1 0 0,-1 0 0,2 0 0,-1 0 0,1 0 0,1 1 0,-1-1 0,1 0 0,1 0 0,-1 0 0,2 0 0,3 15 0,-3-15 0,0 0 0,1 0 0,0 0 0,1-1 0,0 1 0,0-1 0,1 0 0,-1 0 0,2 0 0,-1-1 0,1 0 0,0 0 0,0 0 0,0-1 0,1 1 0,11 5 0,-7-5 0,1-2 0,-1 1 0,1-2 0,-1 1 0,1-2 0,0 1 0,1-2 0,-1 0 0,21 0 0,-8-3 0,1 0 0,-1-2 0,41-11 0,-37 7 0,0-2 0,41-20 0,-52 21 0,-1-1 0,0-1 0,0 0 0,26-25 0,-37 31 0,-1 0 0,0-1 0,0 0 0,0-1 0,-1 1 0,0-1 0,0 1 0,-1-1 0,5-11 0,-7 13 0,0 1 0,0-1 0,0 0 0,0 1 0,-1-1 0,0 1 0,0-1 0,0 0 0,-1 1 0,1-1 0,-1 1 0,0-1 0,-1 1 0,1-1 0,-1 1 0,0 0 0,-2-5 0,-1 1 0,-1 0 0,0 0 0,0 0 0,0 1 0,-1 0 0,0 1 0,-1-1 0,0 1 0,0 1 0,-16-9 0,8 5 0,-1 2 0,-1 0 0,1 1 0,-35-8 0,33 11-124,-1 1 0,1 0 0,-1 1 0,0 2 0,1 0 0,-1 1-1,1 0 1,-1 2 0,1 0 0,-21 9 0,7 0-6702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7:40.2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24575,'14'0'0,"11"4"0,0 1 0,0 1 0,0 1 0,35 15 0,-49-17 0,0-1 0,-1 1 0,0 1 0,19 13 0,-24-15 0,0 1 0,-1 0 0,1 0 0,-1 0 0,1 0 0,-2 1 0,1-1 0,-1 1 0,1 0 0,1 7 0,0 0 0,0 0 0,-1 1 0,0 0 0,-1-1 0,-1 1 0,0 0 0,-1 1 0,-1-1 0,0 0 0,-1 0 0,0 0 0,-1 0 0,-1 0 0,0 0 0,-1 0 0,0-1 0,-1 0 0,-1 0 0,0 0 0,-1 0 0,0-1 0,-1 0 0,0-1 0,-18 19 0,7-12 0,13-13 0,1 0 0,0 0 0,0 1 0,0-1 0,-7 12 0,12-17 0,0 1 0,-1-1 0,1 1 0,0 0 0,0-1 0,0 1 0,0 0 0,0 0 0,0-1 0,0 1 0,0 0 0,0-1 0,0 1 0,0 0 0,0-1 0,0 1 0,0 0 0,1-1 0,-1 1 0,0-1 0,1 1 0,-1 0 0,0-1 0,1 1 0,-1-1 0,1 1 0,-1-1 0,0 1 0,1-1 0,0 1 0,-1-1 0,1 1 0,-1-1 0,1 0 0,-1 1 0,1-1 0,0 0 0,0 1 0,4 1 0,0 0 0,0 0 0,11 1 0,221 27 0,-216-28 0,204 12-1365,-169-10-5461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7:40.8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1 172 24575,'0'0'0,"0"0"0,2 14 0,1-2 0,1 1 0,1-1 0,0 0 0,0-1 0,15 22 0,-16-27 0,0-1 0,1 1 0,0-1 0,0 0 0,0-1 0,1 1 0,0-1 0,-1 0 0,2 0 0,-1-1 0,0 0 0,12 5 0,2-2 0,1-1 0,-1-1 0,1-1 0,23 1 0,-13-3 0,0-2 0,35-4 0,-49 2 0,1 0 0,-1-1 0,0-1 0,0 0 0,0-1 0,-1-1 0,21-12 0,-28 14 0,-1-1 0,1 0 0,-1 0 0,0-1 0,-1 0 0,0 0 0,0-1 0,-1 0 0,1 0 0,-2-1 0,1 1 0,-1-1 0,-1 0 0,4-11 0,-6 16 0,0-1 0,-1 0 0,0 1 0,0-1 0,0 0 0,-1 0 0,0 0 0,0 0 0,0 0 0,0 0 0,-1 0 0,0 0 0,0 0 0,0 1 0,-1-1 0,1 0 0,-1 1 0,0-1 0,0 1 0,-1 0 0,0-1 0,1 1 0,-1 0 0,0 1 0,-1-1 0,1 0 0,-1 1 0,0 0 0,0 0 0,-6-4 0,0 1 0,0 0 0,0 1 0,0 0 0,-1 1 0,0 0 0,0 0 0,0 1 0,0 1 0,-1 0 0,1 1 0,-23-1 0,27 2 0,-1 1 0,1 0 0,-1 0 0,1 1 0,0-1 0,0 2 0,0-1 0,0 1 0,0 0 0,0 0 0,1 1 0,-1 0 0,1 0 0,0 0 0,0 1 0,1 0 0,-1 0 0,1 1 0,-6 7 0,8-8 9,-1 0 0,1 0 0,1 1 0,-1-1 0,1 1 0,0-1 0,0 1 0,0 0 1,1 0-1,0 0 0,-1 11 0,2-9-173,1-1 0,-1 1 0,2-1 1,-1 1-1,1-1 0,0 1 0,0-1 1,7 13-1,18 29-6662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7:42.7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0 24575,'0'2'0,"0"-1"0,1 1 0,-1 0 0,0-1 0,0 1 0,0-1 0,-1 4 0,1 0 0,3 65 0,3 0 0,21 93 0,-21-136 0,0-1 0,2 0 0,1 0 0,15 30 0,-22-52 0,0 1 0,0-1 0,0 1 0,0-1 0,-1 1 0,0 0 0,0 0 0,0 0 0,0 0 0,-1 0 0,0 0 0,0-1 0,0 1 0,-1 0 0,1 0 0,-1 0 0,-2 5 0,-33 93 0,8-28 0,-17 63 0,42-131-341,1 0 0,1 0-1,-2 12 1,2-4-6485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7:43.1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 24575,'0'0'0,"0"-1"0,2-2 0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7:43.8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 24575,'0'0'0,"0"0"0,0 0 0,14 0 0,40-1 0,-18 0 0,65 6 0,-98-5 0,1 1 0,0-1 0,0 1 0,-1 0 0,1 1 0,-1-1 0,1 1 0,-1-1 0,1 1 0,-1 0 0,5 4 0,-6-4 0,-1 0 0,1 0 0,0 0 0,-1 0 0,1 0 0,-1 0 0,0 1 0,0-1 0,0 1 0,0-1 0,0 1 0,0-1 0,0 1 0,-1-1 0,0 1 0,1 0 0,-1 3 0,-1 7 0,0-1 0,0 1 0,-1 0 0,-1-1 0,0 0 0,-10 23 0,-1-1 0,-23 36 0,-18 13 0,12-22 0,42-60 0,0 0 0,1 1 0,-1-1 0,0 0 0,1 0 0,-1 1 0,1-1 0,-1 0 0,1 1 0,0-1 0,-1 3 0,1-4 0,0 1 0,1 0 0,-1-1 0,0 1 0,1 0 0,-1-1 0,0 1 0,1 0 0,-1-1 0,1 1 0,-1-1 0,0 1 0,1-1 0,0 1 0,-1-1 0,1 1 0,-1-1 0,1 1 0,0-1 0,-1 0 0,1 1 0,0-1 0,-1 0 0,2 1 0,10 3 0,1 0 0,-1 0 0,20 2 0,42 3 0,-49-7 0,79 8-1365,-64-6-5461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7:44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542 86 24575,'0'0'0,"0"-2"0,-1 1 0,1 0 0,0-1 0,-1 1 0,0-1 0,1 1 0,-1-1 0,0 1 0,1 0 0,-1-1 0,0 1 0,-2-2 0,-14-14 0,9 11 0,1 1 0,-1 0 0,-1 0 0,1 1 0,-1 0 0,1 0 0,-1 1 0,0 0 0,-1 0 0,1 1 0,0 1 0,-1-1 0,-12 1 0,4 1 0,-1 0 0,1 2 0,-1 0 0,1 1 0,-35 10 0,38-8 0,0 1 0,0 1 0,1 0 0,-1 0 0,2 2 0,-1 0 0,1 0 0,1 1 0,-1 1 0,2 0 0,0 1 0,0 0 0,1 1 0,0 0 0,1 0 0,-13 27 0,20-35 0,0-1 0,0 1 0,1-1 0,-1 1 0,-1 8 0,3-13 0,0 1 0,0-1 0,0 0 0,1 1 0,-1-1 0,0 0 0,0 1 0,0-1 0,0 0 0,1 1 0,-1-1 0,0 0 0,0 0 0,0 1 0,1-1 0,-1 0 0,0 0 0,0 1 0,1-1 0,-1 0 0,0 0 0,1 0 0,-1 0 0,0 0 0,1 1 0,-1-1 0,0 0 0,1 0 0,-1 0 0,0 0 0,1 0 0,-1 0 0,0 0 0,1 0 0,-1 0 0,1 0 0,17-1 0,-14 1 0,12-1 0,0 1 0,0 0 0,0 1 0,0 0 0,-1 2 0,1 0 0,16 6 0,-16-3 0,0 1 0,-1 1 0,-1 1 0,1 0 0,-1 0 0,-1 2 0,0 0 0,0 0 0,-1 1 0,-1 1 0,0 0 0,-1 0 0,0 1 0,8 16 0,-7-10 0,-1 1 0,-1 0 0,-1 0 0,-1 1 0,-1 0 0,0 0 0,-2 1 0,-1-1 0,-1 1 0,0 23 0,-2-36 0,-1 0 0,0 1 0,0-1 0,-1 0 0,-1 0 0,0 0 0,0 0 0,-1 0 0,-5 10 0,7-16 0,-1 1 0,0-1 0,0 1 0,0-1 0,-1 0 0,0 0 0,1 0 0,-1-1 0,0 0 0,-1 1 0,1-1 0,-1 0 0,1-1 0,-1 1 0,0-1 0,0 0 0,0 0 0,0-1 0,-6 2 0,7-3-114,1 1 1,0-1-1,-1 0 0,1 0 0,0 0 1,-1 0-1,1-1 0,0 1 0,-1-1 1,1 0-1,-4-1 0,-5-5-6712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43.4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4 0,4 7 0,5 11 0,4 11 0,5 10 0,2 2 0,2 1 0,5-3 0,6-5 0,-2-6 0,-6-10-8191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7:45.0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480 1 24575,'-32'0'0,"-83"1"0,85 1 0,-53 10 0,75-10 0,0 0 0,0 0 0,0 1 0,0 0 0,0 1 0,1-1 0,0 2 0,0-1 0,-12 10 0,14-10 0,0 1 0,1 0 0,0 0 0,0 0 0,0 1 0,1-1 0,0 1 0,0 0 0,0 0 0,1 0 0,-1 0 0,2 1 0,-2 6 0,0 0 0,2-1 0,0 1 0,0 0 0,1 0 0,4 25 0,0-17 0,0-1 0,2 0 0,8 21 0,8 10 0,52 85 0,-39-80 0,-17-28 0,-1 0 0,21 47 0,-36-70 0,0 1 0,0 0 0,-1-1 0,0 1 0,0 0 0,0-1 0,-1 1 0,0 6 0,0-9 0,0 1 0,-1-1 0,1 0 0,-1 0 0,0 0 0,0 0 0,0 0 0,-1 0 0,1 0 0,-1 0 0,0-1 0,1 1 0,-1-1 0,0 1 0,-5 3 0,2-1 0,-1-1 0,0 0 0,-1 0 0,1-1 0,-1 0 0,1 0 0,-1 0 0,0-1 0,0 0 0,0-1 0,-1 1 0,1-1 0,-12 0 0,1-1 0,0 0 0,1-1 0,-1-1 0,-26-7 0,36 7-195,0 0 0,0-1 0,0 0 0,0 0 0,1-1 0,-9-5 0,-1-5-6631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7:45.4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222 622 24575,'0'-14'0,"0"2"0,2 0 0,-1 1 0,2-1 0,3-12 0,4-16 0,-7 15 0,0 0 0,-2-1 0,0 1 0,-2 0 0,0 0 0,-9-39 0,4 36 0,-1 1 0,-2 1 0,0 0 0,-2 0 0,-24-43 0,27 56 0,-15-20 0,20 30 0,0-1 0,0 1 0,0 1 0,0-1 0,0 0 0,0 1 0,-1 0 0,1 0 0,-1 0 0,0 0 0,-3-1 0,5 2 0,0 1 0,1-1 0,-1 1 0,0 0 0,1 0 0,-1 0 0,0 0 0,0 0 0,1 0 0,-1 0 0,0 1 0,1-1 0,-1 1 0,0-1 0,1 1 0,-1 0 0,1-1 0,-1 1 0,1 0 0,-1 0 0,1 0 0,0 0 0,0 0 0,-1 0 0,1 1 0,-1 1 0,-2 2 0,0 0 0,1 0 0,0 1 0,0 0 0,-4 11 0,2-3-3,1 0 1,0 0-1,1 1 0,1-1 0,0 1 1,1 0-1,1 26 0,2-22 12,1 0 0,1 0 1,0 0-1,1-1 0,12 29 0,-6-24-91,0 0 0,2-1-1,1 0 1,0-1 0,2 0 0,0-1-1,1-1 1,1-1 0,30 23-1,-29-26 73,2-2 0,0-1-1,0 0 1,1-1-1,0-2 1,46 14 0,-30-14-313,0-1-1,1-2 1,58 1 0,29-8-5611,-124 1 5832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7:45.7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235 1 24575,'-2'0'0,"0"0"0,0 1 0,0 0 0,1-1 0,-1 1 0,0 0 0,0 0 0,1 0 0,-1 0 0,-2 2 0,-2 1 0,-10 6 0,1 1 0,1 1 0,0 0 0,0 1 0,-13 18 0,10-11 0,2 2 0,0 0 0,-12 26 0,21-38 0,1 1 0,1 1 0,0-1 0,0 1 0,1-1 0,0 1 0,-1 18 0,4-23 0,0 1 0,0 0 0,1-1 0,0 1 0,0-1 0,1 0 0,0 1 0,0-1 0,1 0 0,-1 0 0,2 0 0,-1 0 0,6 6 0,-3-4-9,0 0 0,1-1 0,0-1 1,1 1-1,0-1 0,0 0 0,0-1 0,15 9 0,-9-7 42,0-1 1,1-1-1,0-1 0,0 0 1,17 3-1,10-1-404,1-2-1,0-1 1,52-4 0,-15-2-6455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7:46.0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89 24575,'0'0'0,"4"-2"0,9-3 0,8-2 0,7-1 0,12-1 0,13 1 0,15-2 0,10 1 0,4-1 0,-2 1 0,-11 2 0,-17 3-8191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7:46.4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1061 24575,'0'0'0,"0"0"0,4 0 0,5 0 0,10-2 0,20-2 0,21-3 0,22-2 0,9-1 0,-12 1-8191</inkml:trace>
  <inkml:trace contextRef="#ctx0" brushRef="#br0" timeOffset="1">258 0 24575,'0'0'0,"0"0"0,2 0 0,9 6 0,22 11 0,19 17 0,20 18 0,22 36 0,17 36-1776,3 36 1776,-12 30-2494,-27 15 2494,-37 6 0,-38-1 0,-28-20 0,-14-35-1330,1-43-1261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7:53.4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1 246 24575,'0'0'0,"0"0"0,0-1 0,0 1 0,0 0 0,0 0 0,0 0 0,0-1 0,1 1 0,-1 0 0,0 0 0,0-1 0,0 1 0,0 0 0,0 0 0,0 0 0,0-1 0,0 1 0,0 0 0,0 0 0,0-1 0,0 1 0,0 0 0,-1 0 0,1 0 0,0-1 0,0 1 0,0 0 0,0 0 0,0-1 0,0 1 0,0 0 0,0 0 0,-1 0 0,1 0 0,0-1 0,0 1 0,0 0 0,0 0 0,0 0 0,0 0 0,0-1 0,0 1 0,0 0 0,0 0 0,0 0 0,0 0 0,0-1 0,0 1 0,0 0 0,0 0 0,0 0 0,1 0 0,-1-1 0,0 1 0,0 0 0,0 0 0,0 0 0,0 0 0,0 0 0,0-1 0,0 1 0,1 0 0,-1 0 0,0 0 0,0 0 0,0 0 0,0 0 0,1 0 0,-1 0 0,0-1 0,0 1 0,0 0 0,0 0 0,1 0 0,-1 0 0,0 0 0,0 0 0,0 0 0,0 0 0,1 0 0,-1 0 0,0 0 0,0 0 0,0 0 0,169-19 0,-39 5 0,119-21-978,379-105 0,-546 115-5257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7:54.9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13 24575,'0'0'0,"-1"-1"0,0 1 0,1-1 0,-1 1 0,1-1 0,-1 0 0,0 1 0,1-1 0,0 0 0,-1 1 0,1-1 0,-1 0 0,1 1 0,-1-3 0,2 3 0,-1 0 0,1 0 0,0-1 0,-1 1 0,1 0 0,-1 0 0,1 0 0,0 0 0,-1 0 0,1 0 0,0 0 0,-1 0 0,1 0 0,1 0 0,7 0 0,7 0 0,0 1 0,1 0 0,-1 1 0,0 1 0,0 0 0,0 1 0,0 1 0,-1 1 0,19 9 0,-25-11 0,-1 1 0,0 0 0,0 0 0,0 1 0,0 0 0,-1 1 0,7 7 0,-11-10 0,1 1 0,-1 0 0,0 0 0,0 0 0,0 0 0,-1 1 0,0-1 0,0 1 0,0-1 0,-1 1 0,1 0 0,0 10 0,-2-5 0,0 0 0,-1 0 0,0 0 0,0 0 0,-1 0 0,-1 0 0,-5 14 0,6-18 0,-1 0 0,0 0 0,-1 0 0,0 0 0,0-1 0,0 1 0,-1-1 0,1-1 0,-1 1 0,-1 0 0,-9 7 0,5-8 0,4-3 0,6-2 0,0 0 0,0 0 0,0 0 0,0 0 0,0 0 0,0 0 0,-1 0 0,1 0 0,0 0 0,0 0 0,0-1 0,0 1 0,0 0 0,0 0 0,0 0 0,0 0 0,0 0 0,0 0 0,0 0 0,0 0 0,-1 0 0,1 0 0,0 0 0,0 0 0,0 0 0,0 0 0,0 0 0,0 0 0,0 0 0,0-1 0,0 1 0,0 0 0,0 0 0,0 0 0,0 0 0,0 0 0,0 0 0,0 0 0,0 0 0,0 0 0,0 0 0,0 0 0,0-1 0,0 1 0,0 0 0,0 0 0,1-1 0,-1 1 0,0 0 0,0 0 0,1-1 0,-1 1 0,0 0 0,1 0 0,-1 0 0,0 0 0,0-1 0,1 1 0,-1 0 0,0 0 0,1 0 0,-1 0 0,1 0 0,-1 0 0,0 0 0,1 0 0,-1 0 0,0 0 0,1 0 0,-1 0 0,0 0 0,1 0 0,-1 0 0,0 0 0,1 0 0,-1 1 0,0-1 0,1 0 0,-1 0 0,14 6 0,-12-5 0,1 1 0,0 0 0,-1 0 0,0 0 0,1 0 0,-1 0 0,0 0 0,0 1 0,0-1 0,-1 1 0,1-1 0,0 1 0,-1 0 0,0-1 0,0 1 0,0 0 0,0 0 0,0 0 0,0 0 0,-1 0 0,1 0 0,-1 0 0,0 1 0,0 2 0,0-2 0,-1 0 0,0 0 0,1 0 0,-1 0 0,-1 0 0,1 0 0,0 0 0,-1 0 0,0 0 0,0-1 0,0 1 0,0-1 0,-1 1 0,1-1 0,-1 0 0,0 0 0,-6 5 0,1-3 0,0 0 0,0 0 0,0-1 0,-1 0 0,1 0 0,-14 3 0,0-2 0,-34 5 0,46-8-1365,4 0-5461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7:55.3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1 24575,'0'0'0,"-2"0"0,-2 0 0,-3 0 0,-2 0 0,-1 0 0,0 0 0,3 0-8191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7:56.1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 24575,'0'0'0,"0"0"0,2 0 0,6 0 0,14-2 0,12-3 0,14 1 0,19-1 0,20 2 0,15-1 0,5-2 0,-17 0-8191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7:56.9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24575,'0'0'0,"5"5"0,17 15 0,32 22 0,-34-27 0,-1 0 0,32 33 0,-46-42 0,1 1 0,-1 0 0,0 0 0,-1 1 0,0-1 0,0 1 0,0 0 0,-1 0 0,-1 0 0,1 1 0,-1-1 0,1 10 0,5 119 0,-4-35 0,0-59 60,13 67 0,-13-95-246,0 0 1,1 0-1,1-1 0,0 1 1,1-1-1,0-1 1,16 23-1,-5-14-6640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43.7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0 447 24575,'0'0'0,"0"0"0,0 0 0,0 0 0,6 0 0,15 2 0,14 0 0,0 1-8191</inkml:trace>
  <inkml:trace contextRef="#ctx0" brushRef="#br0" timeOffset="1">1143 0 24575,'0'0'0,"0"0"0,0 6 0,1 28 0,2 1 0,1-1 0,12 44 0,35 101 0,-20-78 0,77 387-730,-40 6 576,-45-315-1064,-14-117-4871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8:08.3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0 24575,'0'0'0,"-2"0"0,-3 2 0,-2 4 0,-2 5 0,1 5 0,1 3 0,3 2 0,1 1 0,1 3 0,2 3 0,2 0 0,1-2 0,-1-4 0,1-6-8191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8:08.7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0 24575,'0'0'0,"-2"0"0,-2 2 0,-1 5 0,1 4 0,1 2 0,0 4 0,2 0 0,4 1 0,8-1 0,7-1 0,5-1 0,-2-4-8191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8:23.3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24575,'14'0'0,"34"-1"0,54 2 0,-99-1 0,1 1 0,-1-1 0,1 1 0,-1 0 0,0 0 0,0 0 0,1 0 0,-1 1 0,0-1 0,0 1 0,0 0 0,-1 0 0,1 0 0,0 0 0,-1 0 0,1 1 0,-1-1 0,0 1 0,0 0 0,0-1 0,0 1 0,0 0 0,-1 0 0,1 0 0,1 4 0,-1 1 0,0-1 0,0 0 0,0 1 0,-1-1 0,0 1 0,0 0 0,-1-1 0,0 1 0,-1-1 0,-1 11 0,-5 19 0,3-22 0,1 0 0,1 0 0,0 0 0,1 21 0,1-35 0,0-1 0,1 0 0,-1 1 0,0-1 0,1 0 0,-1 0 0,1 0 0,-1 1 0,0-1 0,1 0 0,-1 0 0,1 0 0,-1 0 0,1 0 0,-1 0 0,0 0 0,1 0 0,-1 0 0,1 0 0,-1 0 0,0 0 0,1 0 0,-1 0 0,1 0 0,0-1 0,3 1 0,134-3 93,28 0-1551,-129 0-5368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8:23.8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30 168 24575,'0'14'0,"1"-1"0,1 1 0,0 0 0,6 20 0,-6-25 0,1-1 0,1 0 0,-1 1 0,1-1 0,1-1 0,-1 1 0,12 14 0,-14-21 0,0 1 0,-1 0 0,1-1 0,0 1 0,0-1 0,0 0 0,0 0 0,0 1 0,0-1 0,0 0 0,0-1 0,0 1 0,0 0 0,1-1 0,-1 1 0,3-1 0,-2 1 0,0-2 0,1 1 0,-1 0 0,0-1 0,1 1 0,-1-1 0,0 0 0,0 0 0,0 0 0,4-2 0,1-2 0,1-1 0,-1 1 0,0-1 0,0-1 0,-1 0 0,11-11 0,-13 11 0,0 0 0,0 0 0,0 0 0,-1 0 0,0-1 0,0 1 0,-1-1 0,0 0 0,-1 0 0,0-1 0,0 1 0,2-16 0,-4 18 0,0 1 0,0-1 0,-1 0 0,1 0 0,-1 1 0,0-1 0,-1 0 0,0 1 0,1-1 0,-2 1 0,1 0 0,-1 0 0,1 0 0,-1 0 0,-1 0 0,1 0 0,-1 1 0,0 0 0,-8-8 0,1 4 0,0 0 0,-1 1 0,0 1 0,0 0 0,0 0 0,-1 2 0,0-1 0,0 1 0,0 1 0,-26-3 0,33 5 0,1 1 0,-1 0 0,1 0 0,-1 0 0,-8 2 0,13-2 0,0 0 0,-1 1 0,1-1 0,0 0 0,0 1 0,0-1 0,0 1 0,0-1 0,0 1 0,0 0 0,0-1 0,0 1 0,1 0 0,-1 0 0,0 0 0,0-1 0,0 1 0,1 0 0,-1 0 0,1 0 0,-1 0 0,1 0 0,-1 0 0,1 1 0,-1-1 0,1 0 0,0 0 0,0 0 0,0 0 0,-1 0 0,1 1 0,0 0 0,1 3-273,-1-1 0,1 1 0,0-1 0,3 8 0,8 21-6553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7:07.4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 24575,'5'0'0,"299"-11"0,27-2 0,-191 10 0,822-4 0,-633 7 0,341 14 0,-415-6 0,52 3 0,231 3 0,237-15 0,-757 1-682,33 4-1,-39-2-6143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7:09.1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1688 24575,'0'0'0,"0"0"0,0 0 0,0 0 0,0 0 0,0 0 0,0 0 0,0-12 0,0-2 0,1 9 0,-1-1 0,0 0 0,0 1 0,0-1 0,-1 0 0,0 0 0,0 1 0,-1-1 0,1 1 0,-1-1 0,-4-7 0,1 6 0,1-1 0,0 0 0,1-1 0,-1 1 0,1-1 0,1 0 0,0 1 0,0-1 0,-1-15 0,-8-440 0,11 371 0,1 31 0,17-119 0,-11 144 0,2 0 0,1 0 0,2 1 0,23-50 0,32-69 0,10-23 0,-60 150 0,-12 22 0,-1-1 0,0 1 0,-1-1 0,1 0 0,-2 0 0,5-13 0,-2-3-1365,0 12-5461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7:10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376 103 24575,'0'18'0,"0"-17"0,0-1 0,0 0 0,0 0 0,0 0 0,0 0 0,0 0 0,0 0 0,0 0 0,0 0 0,0 0 0,0 0 0,0 0 0,0 0 0,0 0 0,0 0 0,0 0 0,0 0 0,0 0 0,0 0 0,0 0 0,0 1 0,0-1 0,0 0 0,0 0 0,0 0 0,0 0 0,0 0 0,0 0 0,0 0 0,-1 0 0,1 0 0,0 0 0,0 0 0,0 0 0,0 0 0,0 0 0,0 0 0,0 0 0,0 0 0,0 0 0,0 0 0,0 0 0,0 0 0,0 0 0,0 0 0,0 0 0,0 0 0,0 0 0,0 0 0,-1 0 0,1 0 0,0 0 0,0 0 0,0 0 0,0 0 0,0 0 0,0 0 0,0-1 0,-5-2 0,-7-10 0,9 10 0,-15-12 0,15 13 0,0 0 0,0-1 0,0 1 0,0-1 0,0 0 0,0 0 0,1 0 0,-4-6 0,6 9 0,0-1 0,0 1 0,0 0 0,0-1 0,1 1 0,-1-1 0,0 1 0,0 0 0,0-1 0,1 1 0,-1 0 0,0-1 0,1 1 0,-1 0 0,0-1 0,1 1 0,-1 0 0,0 0 0,1-1 0,-1 1 0,0 0 0,1 0 0,-1 0 0,1-1 0,13-5 0,5 1 0,1 0 0,37-5 0,44 3 0,-69 5 0,769-12-412,-668 14-2,824 27 414,-948-26 0,11 0 24,657 17 519,-219-19-284,-461 1-259,0 1 0,1-1 0,-1 1 0,1 0 0,0 0 0,-1 0 0,-3 2 0,-6 2 0,-29 6 0,-72 12 0,-47-6 0,-71 1 16,-135 13-664,-717 85 521,879-93 127,-385 38 0,292-52 0,233-11 0,0-4 0,-101-21 0,139 21-247,1-1-1,0-2 0,0 0 0,-41-23 0,34 12-5945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7:12.7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87 172 24575,'-33'0'0,"-21"0"0,225 26-491,0-8 1,208-5-1,344-45-981,-145-15 1170,-6-31-38,-250 15 2740,-308 61-2200,-5 0-59,-1 0 0,1 1 0,0 0 0,0 1-1,0 0 1,8 1 0,-19-1-141,0 1 0,0-1 0,0 1 0,-1 0 0,1 0 0,-3 2 0,0-1 0,-21 9 0,0-2 0,-45 10 0,-56 4 0,105-20 0,-524 55-1040,450-50 1162,-101 8-1047,-326 29 43,0 13 897,-173 43-535,663-96 985,11-2 668,-35 10 0,98-23-645,-22 7-477,437-63-984,7 34-1926,158 17 2514,1 17-109,-448-1-265,300 6 389,-159 9 5869,-312-16-5429,4 1 176,-16 4-181,-24 7-65,0-1 0,-55 11 0,-74 4 0,156-25 0,-449 47-1725,271-32 608,-324 35 359,-374 34-1222,599-58 734,-179 14 2867,450-41-1518,-51 3 1906,62-3-1957,1 0 1,-1 0 0,0 0 0,0 0 0,0 0 0,1 0 0,-1-1-1,0 1 1,0 0 0,0 0 0,1-1 0,-1 1 0,0 0-1,0-1 1,0 1-22,1-1-1,0 1 1,0 0 0,0 0-1,0 0 1,0-1-1,0 1 1,0 0 0,0 0-1,0-1 1,0 1-1,0 0 1,1 0 0,-1 0-1,0-1 1,0 1-1,0 0 1,0 0-1,0 0 1,0-1 0,0 1-1,1 0 1,-1 0-1,0 0 1,0 0 0,0 0-1,0-1 1,1 1-1,-1 0 1,0 0 0,0 0-1,1 0 1,4-4 130,0 1 1,0 0-1,7-2 1,158-56 483,-18 15-1003,42-4-1074,557-88-1875,10 56 3130,353 23-1105,-1054 58 1216,-20 0-1503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7:13.5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24575,'0'0'0,"0"0"0,1 3 0,2 7 0,1 0 0,0 0 0,1 0 0,9 14 0,-1-2 0,-4-5-119,-2-2-130,1 0 0,1 0-1,1-1 1,20 24 0,-13-22-6577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7:13.9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24575,'0'0'0,"0"2"0,0 2 0,0 3 0,0 2 0,0 1 0,0 1 0,0 1 0,0-1 0,2 1 0,0 0 0,0-1 0,0-1-8191</inkml:trace>
  <inkml:trace contextRef="#ctx0" brushRef="#br0" timeOffset="1">236 515 24575,'0'0'0,"0"0"0,0 0 0,0 0 0,0 2 0,0 0 0,0 3 0,2 1 0,0 0-8191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38.6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24575,'2'6'0,"11"25"0,-1 1 0,11 48 0,6 70 0,-17-85 0,46 205 0,-38-199 0,49 119 0,-60-170 0,1-1 0,1 1 0,0-2 0,19 23 0,-22-31 0,1-1 0,0 0 0,0 0 0,1-1 0,0-1 0,0 1 0,1-2 0,21 11 0,-16-11 0,0 0 0,0-1 0,1-1 0,0 0 0,0-1 0,0-1 0,27 0 0,-29-3 0,0 1 0,0-2 0,0 0 0,0-1 0,-1-1 0,1 0 0,-1-1 0,26-13 0,-22 8-195,-1-1 0,0-1 0,-1-1 0,-1-1 0,0 0 0,20-24 0,12-22-6631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44.1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1 208 24575,'5'5'0,"150"153"15,-65-61-276,109 93-969,-145-143 1191,114 72 1,-143-104 6,2 0 0,0-2 1,0-1-1,1-1 0,0-2 1,1 0-1,50 7 1,-63-14 22,0-1 1,0 0-1,1-1 0,-1-1 1,0-1-1,0 0 1,0-1-1,-1 0 1,1-2-1,-1 0 1,0 0-1,0-2 1,0 0-1,-1 0 1,23-17-1,-22 12 9,0 0 0,-1-1 0,-1-1 0,0 0 0,-1-1 0,11-16 0,-9 8 0,-1-1 0,-1 0 0,15-42 0,-12 20 0,10-58 0,0-46 0,4-107-1041,-26 206-4166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7:14.2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0,2 0 0,3 0 0,0 0-8191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7:14.9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238 1 24575,'0'1'0,"0"1"0,0-1 0,0 0 0,-1 1 0,1-1 0,0 1 0,-1-1 0,1 0 0,-1 1 0,0-1 0,-1 2 0,1-1 0,-8 14 0,-1 0 0,-1-1 0,-1-1 0,-16 17 0,3-2 0,-84 97 0,106-123 0,1-1 0,-1 1 0,1-1 0,0 1 0,0 0 0,0 0 0,0 0 0,0 0 0,0 0 0,1 1 0,0-1 0,-2 5 0,3-8 0,1 1 0,-1-1 0,0 1 0,0-1 0,1 1 0,-1-1 0,0 0 0,0 1 0,1-1 0,-1 1 0,1-1 0,-1 0 0,0 0 0,1 1 0,-1-1 0,1 0 0,-1 1 0,0-1 0,1 0 0,-1 0 0,1 0 0,-1 0 0,1 1 0,0-1 0,16 3 0,-13-2 0,49 6 0,104-1 0,-131-5 0,299-17-1365,-271 10-5461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7:15.2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24575,'0'1'0,"0"0"0,0 0 0,0 0 0,0 0 0,1 0 0,-1 0 0,0 0 0,0 0 0,0 0 0,1 0 0,-1-1 0,1 1 0,-1 0 0,1 0 0,0 1 0,72 112 0,-45-62 0,-2 1 0,27 80 0,-30-59 0,20 107 0,-13-9-1365,-24-138-5461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7:15.6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2 0,0 2 0,1 3 0,4 2 0,0-1 0,-1-2 0,1 1 0,0-2-8191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7:16.1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539 79 24575,'-1'-1'0,"0"0"0,-1 0 0,1 0 0,0 0 0,0 0 0,-1 0 0,1 0 0,0 1 0,-1-1 0,1 0 0,-1 1 0,1 0 0,-3-1 0,-2-1 0,-35-13 0,0 2 0,0 2 0,-1 2 0,-1 2 0,-53-3 0,89 10 0,-1 0 0,1 0 0,0 1 0,-1 0 0,1 0 0,0 0 0,0 1 0,-10 4 0,12-3 0,0 0 0,0-1 0,0 1 0,0 1 0,1-1 0,0 1 0,0 0 0,0 0 0,0 0 0,0 0 0,-4 8 0,-1 3 0,1 1 0,1-1 0,0 1 0,1 1 0,1-1 0,-4 21 0,-10 104 0,14-75 0,5 73 0,1-138 0,4-4 0,8-9 0,1-1 0,-2 3 0,1 1 0,0 1 0,1 0 0,0 1 0,0 1 0,1 0 0,0 0 0,29-5 0,-34 9 0,1 0 0,-1 1 0,1 0 0,-1 1 0,1 0 0,-1 1 0,1 0 0,-1 1 0,1 0 0,-1 0 0,0 1 0,0 1 0,0-1 0,11 7 0,-10-3 0,-1 0 0,0 0 0,0 1 0,0 1 0,-1-1 0,0 1 0,-1 1 0,0 0 0,-1 0 0,0 0 0,0 1 0,-1 0 0,-1 1 0,5 11 0,-7-14 0,0-1 0,-1 1 0,0 0 0,-1-1 0,1 1 0,-2 0 0,1 0 0,-1 0 0,-1 0 0,1 0 0,-2 0 0,1 0 0,-1-1 0,0 1 0,-1 0 0,0-1 0,-1 0 0,1 0 0,-2 0 0,-7 12 0,2-8 11,-1 1 0,0-2 0,-1 0 0,0 0 0,-1-1 0,0 0-1,-1-1 1,0-1 0,0 0 0,-23 9 0,13-8-259,-1-1 1,0 0-1,0-2 1,-1-1-1,-47 3 1,38-7-6579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8:07.6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8:09.0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2 0,0 4 0,0 6 0,0 3 0,0 6 0,0 3 0,0-1 0,0-5-8191</inkml:trace>
  <inkml:trace contextRef="#ctx0" brushRef="#br0" timeOffset="1">23 837 24575,'0'0'0,"0"2"0,0 3 0,0 0 0,0 1 0,-2 5 0,-1 3 0,1-1-8191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8:09.4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0 24575,'0'0'0,"0"2"0,-2 4 0,-2 8 0,-1 6 0,0 4 0,2 1 0,1-1 0,-1 1 0,-3 5 0,1 2 0,1-5-8191</inkml:trace>
  <inkml:trace contextRef="#ctx0" brushRef="#br0" timeOffset="1">108 1016 24575,'0'2'0,"0"5"0,0 6 0,0 7 0,0 5 0,0 3 0,0-1 0,0-4 0,1-6 0,2-6-8191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8:11.2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 24575,'0'0'0,"0"-3"0,0 3 0,0 0 0,-1-1 0,1 1 0,0 0 0,0 0 0,0-1 0,0 1 0,0 0 0,0 0 0,0-1 0,0 1 0,0 0 0,0 0 0,0-1 0,0 1 0,0 0 0,0 0 0,0-1 0,1 1 0,-1 0 0,0 0 0,0-1 0,0 1 0,0 0 0,0 0 0,1-1 0,-1 1 0,0 0 0,0 0 0,0 0 0,1-1 0,87 6 0,23 1 0,235 0 0,103 0 0,-445-6 0,279-12 0,-73-1 0,1 14 0,-67 1 0,-8-2 0,-398-1 0,-292 2 0,233 16 0,10 0 0,86-18 0,248-4 0,59-4 0,90 0 0,85 13 0,-257-4 0,546 24 0,-229-9 0,-274-13 0,-5 0 0,67-3 0,-120 3 0,-18 5 0,-12 3 0,-390 36-303,-2-20-137,270-18 384,-181 5 269,255-14-1008,-158-23-1,202 15-5218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8:13.7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1 24575,'-45'0'0,"46"13"0,-3 110 0,4 151 0,2-227 0,3-1 0,22 81 0,-8-38 0,-16-70 0,0-1 0,1-1 0,1 1 0,0-1 0,2 0 0,0-1 0,18 25 0,3-3 0,61 58 0,52 64 0,-120-132 0,16 19 0,62 67 0,-88-102 0,1 1 0,0-2 0,1 0 0,0 0 0,1-1 0,19 8 0,145 54 0,-78-32 0,-71-28 0,10 6 0,75 19 0,251 50 0,-322-78 0,1-2 0,54 2 0,91-11 0,-141-4-455,0-1 0,84-24 0,-97 21-6371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44.7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1 134 24575,'15'0'0,"192"-11"0,0-13 0,83-18-531,60-8-927,-289 44-4744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8:26.0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0 24575,'0'1'0,"-1"-1"0,1 0 0,-1 0 0,1 1 0,-1-1 0,1 0 0,0 0 0,-1 1 0,1-1 0,0 0 0,-1 1 0,1-1 0,0 1 0,-1-1 0,1 0 0,0 1 0,0-1 0,-1 1 0,1-1 0,0 1 0,0-1 0,0 1 0,0-1 0,0 1 0,0-1 0,0 1 0,-2 17 0,2-16 0,-1 21 0,1 0 0,1 0 0,7 43 0,0-31 0,20 59 0,-28-94 0,6 15 0,-1 0 0,-1 0 0,4 25 0,-8-38 0,0 0 0,0 0 0,-1 0 0,1 0 0,-1-1 0,0 1 0,1 0 0,-1 0 0,0-1 0,0 1 0,0-1 0,0 1 0,0-1 0,0 1 0,-3 1 0,-5 9 0,2 3 0,0 1 0,1-1 0,-6 22 0,4-10 0,7-25-72,0 0 1,1 0-1,0 1 0,0-1 0,-1 0 0,1 0 0,0 0 0,1 1 1,-1-1-1,0 0 0,1 0 0,-1 0 0,1 0 0,0 0 0,-1 0 1,1 0-1,0 0 0,2 4 0,4 5-6754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8:26.3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 24575,'0'0'0,"0"0"0,-2 2 0,-1 4 0,1 3 0,0 4 0,1 2 0,0-2 0,1-1 0,1-1 0,4 0 0,0-3-8191</inkml:trace>
  <inkml:trace contextRef="#ctx0" brushRef="#br0" timeOffset="1">57 570 24575,'0'0'0,"0"0"0,0 0 0,0 2 0,0 0 0,0 1 0,0-2 0,0 1 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8:26.7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24575,'0'0'0,"0"2"0,0 2 0,0 5 0,2 4 0,3 2 0,2 0 0,2 0 0,-1-3-8191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8:27.3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78 24575,'0'-1'0,"0"-1"0,0 1 0,1 0 0,-1-1 0,0 1 0,1 0 0,-1-1 0,1 1 0,0 0 0,-1 0 0,1 0 0,0-1 0,0 1 0,0 0 0,0 0 0,0 0 0,2-1 0,22-15 0,-19 14 0,4-3 0,0 1 0,0 0 0,1 0 0,-1 1 0,15-3 0,-21 6 0,0 1 0,-1-1 0,1 1 0,0 0 0,0 0 0,0 0 0,0 1 0,6 0 0,-8 0 0,0 0 0,0-1 0,0 1 0,0 0 0,0 0 0,0 1 0,0-1 0,-1 0 0,1 0 0,0 1 0,-1-1 0,1 1 0,-1 0 0,1-1 0,-1 1 0,2 2 0,-1 0 0,-1 1 0,1-1 0,0 0 0,-1 1 0,0 0 0,0-1 0,-1 1 0,1-1 0,-1 1 0,0 0 0,-1 6 0,0 5 0,-8 31 0,4-31 0,0 1 0,-1-1 0,0 0 0,-1-1 0,-15 23 0,4-10 0,-43 47 0,61-75 0,-1 0 0,1 1 0,0-1 0,-1 0 0,1 1 0,-1-1 0,1 0 0,0 1 0,-1-1 0,1 1 0,0-1 0,0 1 0,-1-1 0,1 1 0,0-1 0,0 1 0,0-1 0,-1 1 0,1-1 0,0 1 0,0-1 0,0 1 0,0 0 0,0-1 0,0 1 0,0-1 0,0 1 0,1-1 0,-1 1 0,0 0 0,1 0 0,0 0 0,0-1 0,1 1 0,-1 0 0,0-1 0,0 1 0,1-1 0,-1 0 0,0 1 0,1-1 0,-1 0 0,3 1 0,17 0 0,0-1 0,0 0 0,0-2 0,28-5 0,-5 1 0,210-19-1365,-182 19-5461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8:27.7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159 1 24575,'0'0'0,"-1"0"0,0-1 0,1 2 0,-1-1 0,0 0 0,1 0 0,-1 0 0,0 0 0,1 0 0,-1 0 0,1 1 0,-1-1 0,0 0 0,1 0 0,-1 1 0,1-1 0,-1 1 0,1-1 0,-2 1 0,-1 2 0,1 0 0,-1 0 0,1 0 0,-1 0 0,1 0 0,0 1 0,0-1 0,0 1 0,-1 4 0,-11 37 0,11-33 0,-23 97 0,12-46 0,-26 70 0,35-119 0,-11 30 0,15-40 0,0 0 0,1 1 0,-1-1 0,1 0 0,-1 0 0,1 0 0,1 1 0,0 6 0,0-9 0,0 0 0,0 1 0,0-1 0,0 0 0,0 0 0,1 0 0,-1 0 0,1 0 0,-1 0 0,1-1 0,0 1 0,0-1 0,-1 1 0,1-1 0,0 1 0,0-1 0,1 0 0,2 2 0,6 1 0,0 0 0,18 4 0,-25-6 0,45 10 0,1-2 0,0-1 0,0-3 0,75-1 0,-81-7-1365,-10 0-5461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8:28.1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1 24575,'-2'-1'0,"1"1"0,0 1 0,-1-1 0,1 0 0,0 0 0,-1 0 0,1 1 0,0-1 0,-3 2 0,3-1 0,0 0 0,0 0 0,0 1 0,0-1 0,0 1 0,0-1 0,0 1 0,0-1 0,1 1 0,-1 0 0,1-1 0,-1 1 0,1 2 0,-3 26 0,2-21 0,-1 42 0,2 0 0,11 81 0,30 97 0,5-55 120,-38-149-417,2 0 0,1 0 0,0-1 0,25 37 0,-8-25-6529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8:28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385 320 24575,'-55'-120'0,"47"103"0,-2 1 0,1 0 0,-2 0 0,0 1 0,-1 0 0,-1 1 0,0 1 0,-1 0 0,0 1 0,-30-20 0,39 28 0,0 1 0,-1 1 0,1-1 0,-1 1 0,-5-2 0,9 3 0,0 1 0,0-1 0,0 1 0,0 0 0,0 0 0,0 0 0,0 0 0,0 0 0,0 0 0,0 1 0,0-1 0,0 1 0,0-1 0,0 1 0,0 0 0,0 0 0,0 0 0,-2 1 0,1 1 0,0 0 0,-1 0 0,1 0 0,1 0 0,-1 0 0,0 1 0,1-1 0,0 1 0,-1-1 0,2 1 0,-1 0 0,0 0 0,-1 8 0,0-1 0,1 1 0,0-1 0,1 0 0,0 15 0,2 0 0,1 0 0,2 1 0,12 48 0,32 75 0,-35-114 0,55 149 0,-66-180 0,0-2 0,-1 0 0,0 0 0,0 0 0,0 1 0,0-1 0,0 0 0,-1 0 0,0 1 0,1-1 0,-1 0 0,0 0 0,-1 5 0,1-7 0,-1 0 0,1 0 0,-1-1 0,1 1 0,-1 0 0,1 0 0,-1-1 0,0 1 0,1-1 0,-1 1 0,0 0 0,1-1 0,-1 1 0,0-1 0,0 0 0,0 1 0,1-1 0,-1 1 0,0-1 0,0 0 0,0 0 0,0 0 0,0 1 0,1-1 0,-1 0 0,0 0 0,0 0 0,0 0 0,0-1 0,0 1 0,-1 0 0,-3-1 0,-1 0 0,1-1 0,-9-3 0,-5-3-195,1-1 0,0-2 0,0 0 0,1 0 0,1-2 0,-17-16 0,18 16-6631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8:28.9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1 102 24575,'0'0'0,"0"0"0,0 0 0,2 4 0,0-3 0,0 0 0,0 0 0,0 0 0,1-1 0,-1 1 0,0-1 0,0 1 0,1-1 0,-1 0 0,0 0 0,0 0 0,1 0 0,-1-1 0,0 1 0,1 0 0,3-2 0,0 0 0,0 0 0,1-1 0,-1 0 0,9-5 0,-13 6 0,1 1 0,0-1 0,0 0 0,-1-1 0,1 1 0,-1 0 0,0-1 0,0 1 0,0-1 0,0 0 0,0 0 0,2-4 0,-4 6 0,0-1 0,1 1 0,-1-1 0,0 0 0,1 1 0,-1-1 0,0 1 0,0-1 0,0 0 0,-1 1 0,1-1 0,0 1 0,-1-1 0,1 1 0,0-1 0,-1 1 0,0-1 0,1 1 0,-1-1 0,0 1 0,0 0 0,0-1 0,0 1 0,0 0 0,0 0 0,0-1 0,-2 0 0,-11-9 0,13 11 0,1 0 0,0-1 0,0 1 0,-1 0 0,1 0 0,0 0 0,0 0 0,0-1 0,-1 1 0,1 0 0,0 0 0,-1 0 0,1 0 0,0 0 0,0 0 0,-1 0 0,1 0 0,0 0 0,0 0 0,-1 0 0,1 0 0,0 0 0,-1 0 0,1 0 0,0 0 0,0 0 0,-1 0 0,1 0 0,0 0 0,0 0 0,-1 1 0,1-1 0,0 0 0,0 0 0,-1 0 0,1 0 0,0 1 0,0-1 0,0 0 0,-1 0 0,1 1 0,0-1 0,0 0 0,0 0 0,0 0 0,-1 1 0,1-1 0,0 0 0,0 1 0,0-1 0,0 0 0,0 0 0,0 1 0,0-1 0,0 0 0,0 1 0,0-1 0,0 1 0,0 2 0,1 1 0,-1 0 0,1-1 0,-1 1 0,1-1 0,0 1 0,0-1 0,1 0 0,-1 1 0,3 2 0,3 6 0,12 15 0,14 11-403,1-1 1,46 38-1,-77-73 246,49 45-6669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8:29.2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184 0 24575,'-8'7'0,"-46"34"0,36-28 0,-33 30 0,46-38 0,0 0 0,0 1 0,0 0 0,1 0 0,0 0 0,1 0 0,-1 1 0,1-1 0,0 1 0,-2 8 0,3-4 9,0 0-1,1 0 1,0 0-1,0 1 1,1-1 0,1 1-1,0-1 1,0 0-1,1 0 1,1 0-1,0 0 1,0 0-1,9 17 1,-3-9-221,1 0 0,1 0 0,1-1-1,0-1 1,1 0 0,20 19 0,-4-8-6614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8:29.6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24575,'0'0'0,"0"1"0,0 6 0,0 4 0,0 4 0,0 4 0,0 2 0,0 2 0,0-2 0,1-2 0,2-5-8191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45.0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61 24575,'11'0'0,"193"7"15,-43 1-190,89-7-348,0-19 242,-219 14-20,-1-2 0,0-1 0,38-13 0,-18-2-5722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8:30.0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1 353 24575,'2'8'0,"1"-6"0,0 0 0,0-1 0,0 1 0,0-1 0,0 0 0,0 0 0,0 0 0,0 0 0,1 0 0,-1-1 0,0 1 0,5-1 0,-4 1 0,12 0 0,0 0 0,0-1 0,1 0 0,-1-2 0,0 0 0,0 0 0,23-8 0,-26 6 0,-1 0 0,-1-1 0,1-1 0,-1 0 0,0 0 0,0-1 0,-1 0 0,0-1 0,0 0 0,10-11 0,-7 2 0,1-1 0,-2 0 0,-1 0 0,0-1 0,-1-1 0,-1 0 0,-1 0 0,9-36 0,-15 50 0,0-1 0,-1 0 0,0 1 0,0-1 0,-1 0 0,1 0 0,-2-8 0,1 15 0,0-1 0,0 0 0,-1 0 0,1 0 0,0 0 0,0 0 0,-1 1 0,1-1 0,0 0 0,-1 0 0,1 1 0,-1-1 0,1 0 0,-2-1 0,2 2 0,-1 0 0,1 0 0,-1 0 0,1 0 0,-1-1 0,1 1 0,-1 0 0,1 0 0,-1 0 0,0 0 0,1 0 0,-1 0 0,1 0 0,-1 0 0,1 0 0,-1 1 0,1-1 0,-1 0 0,1 0 0,-1 0 0,1 1 0,-1-1 0,1 0 0,0 0 0,-1 1 0,0 0 0,-7 5 0,0 1 0,1 0 0,0 1 0,0 0 0,-8 12 0,-1 2 0,1 1 0,1 1 0,1 1 0,1 0 0,1 0 0,2 1 0,0 0 0,2 1 0,-7 47 0,12-53 0,0-1 0,2 1 0,1-1 0,0 0 0,8 39 0,-5-43 0,1-1 0,0 0 0,1 0 0,0 0 0,2-1 0,-1 0 0,2 0 0,10 14 0,-11-19 17,1 1 0,0-2 1,0 1-1,0-1 0,1-1 0,19 12 0,-6-7-512,1-1 0,27 10 0,-19-10-6331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8:50.1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 24575,'0'0'0,"2"1"0,0-1 0,0 1 0,0-1 0,0 1 0,0 0 0,0 0 0,0 0 0,2 2 0,4 1 0,15 6 0,0 0 0,1-2 0,1-1 0,-1-1 0,35 4 0,129 2 0,-145-11 0,588-7 0,-597 3 60,57-13 0,-80 14-209,-1-1 1,1-1-1,-1 0 1,0 0-1,0-1 1,-1 0-1,1-1 1,-1 0-1,11-10 1,0-4-6678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8:50.5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24575,'11'3'0,"-7"-2"0,212 85 0,-177-68 0,-1 2 0,-1 2 0,49 38 0,-74-51 0,0 1 0,-1 1 0,-1-1 0,0 2 0,0-1 0,12 22 0,-18-27 0,-1 1 0,0 0 0,0-1 0,0 1 0,-1 0 0,0 0 0,-1 1 0,1-1 0,-2 0 0,1 0 0,-1 1 0,0-1 0,0 0 0,-1 1 0,-2 10 0,-1-4 17,0-1 0,-1 0 1,0 0-1,-1 0 0,-1-1 0,-16 23 0,3-9-760,-41 42 1,31-39-6084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8:51.1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1 100 24575,'2'2'0,"0"-1"0,0 1 0,0-1 0,0 1 0,0-1 0,1 0 0,-1 0 0,0 0 0,1 0 0,2 0 0,1 1 0,37 10 4,-1-2 0,2-1 0,46 2 1,136-2-209,242-36-707,-378 14 610,-1-4 1,0-3-1,97-37 1,-103 25-5591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8:51.7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433 0 24575,'1'1'0,"-1"-1"0,0 1 0,0-1 0,0 1 0,1-1 0,-1 1 0,0 0 0,0-1 0,0 1 0,0-1 0,0 1 0,0-1 0,0 1 0,0 0 0,0-1 0,-1 1 0,1-1 0,0 1 0,0-1 0,0 1 0,-1 0 0,-6 11 0,1-5 0,-1 0 0,-1-1 0,1 0 0,-1-1 0,0 1 0,-1-2 0,-10 6 0,10-5 0,-240 144 0,227-135 0,13-9 0,1 0 0,0 1 0,0 0 0,0 0 0,1 1 0,-8 9 0,13-14 0,1 0 0,0 1 0,0-1 0,0 0 0,0 1 0,0-1 0,0 1 0,0-1 0,1 1 0,0 0 0,-1-1 0,1 1 0,0-1 0,0 1 0,1 0 0,-1-1 0,0 1 0,1 0 0,0-1 0,-1 1 0,2 2 0,2 4 0,0 0 0,1-1 0,0 1 0,8 10 0,7 7 30,2-1 0,0-1 0,43 36 0,-22-26-773,65 38 1,-61-44-6084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9:00.3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 24575,'0'4'0,"-1"0"0,1 0 0,0 0 0,1 5 0,-1-1 0,14-2 0,25 10 0,0-2 0,64 14 0,-70-22 0,-1-1 0,43 1 0,68-6 0,-9-1 0,50 11 0,47 1 0,-141-7 0,0 3 0,113 23 0,-158-21 0,1-1 0,56 1 0,-50-8 0,45 1 0,126 18 0,-222-19 0,76 12 0,112 5 0,15-18 0,30 0 0,-76 9 0,-91-5 0,90 11 0,82 3 0,-169-19 0,245 1 0,-293 1 0,1 1 0,-1 0 0,0 2 0,0 0 0,29 11 0,-16-5 0,0-1 0,64 7 0,-50-9 0,151 16 0,-3 0 0,-100-3 0,13 1 0,26-8 0,155-4 0,-50-4 0,-23 1 0,312-6 0,-292-11 0,-61 1 0,386 14 0,-191 2 0,259 18 0,-135-3 15,0-21-96,-234-2-305,1102 31-874,-1227-25 1258,679 21 2,-218-14-749,212 8-430,887 26 1179,-492-61-35,-1 0 484,-1202 16-356,95 4 2332,-83-3-2283,0 1 0,0 1 0,-1 0 0,24 9 0,-35-12-191,-1 1 1,1-1-1,-1 1 0,1 0 0,-1 0 1,0 0-1,1 0 0,-1 0 0,0 0 1,0 0-1,0 0 0,0 0 0,0 0 1,0 1-1,0-1 0,0 0 0,0 1 1,-1-1-1,1 1 0,-1-1 0,1 1 1,-1-1-1,1 1 0,-1-1 0,0 1 0,0 0 1,0 1-1,0 2-6777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9:01.9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 1 24575,'0'0'0,"-1"1"0,0-1 0,1 1 0,-1-1 0,0 1 0,1 0 0,-1-1 0,1 1 0,-1 0 0,1-1 0,-1 1 0,1 0 0,-1 0 0,1 0 0,0-1 0,-1 1 0,1 0 0,0 0 0,0 0 0,0 1 0,-2 4 0,-21 44 0,15-35 0,1 1 0,0-1 0,1 2 0,1-1 0,-3 18 0,5-6 0,1 1 0,1 0 0,4 36 0,-2-61-151,-1 1-1,1-1 0,0 0 0,0 0 1,0 1-1,1-1 0,0 0 1,3 5-1,2 2-6674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9:02.3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0 24575,'-2'0'0,"-1"0"0,1 0 0,0 0 0,0 0 0,1 2 0,-1 3 0,-2 1 0,-1 3 0,1 0 0,0-2 0,2-3 0</inkml:trace>
  <inkml:trace contextRef="#ctx0" brushRef="#br0" timeOffset="1">45 537 24575,'0'0'0,"0"-2"0,0-3 0,0-5 0,1-8 0,2 0-8191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9:02.7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24575,'9'2'0,"-6"0"0,-1 1 0,0 0 0,0 0 0,0-1 0,0 1 0,0 0 0,-1 1 0,1-1 0,-1 0 0,0 0 0,0 1 0,1 3 0,0-1 0,7 28 0,-1 1 0,3 38 0,2 74 0,-10-95 0,2 221 0,-5-227 0,0-21 0,1 1 0,1-1 0,2 0 0,0 0 0,1-1 0,10 27 0,-2-15 0,-1 1 0,-3 1 0,7 50 0,-2 114 0,-12-148 0,-1-39-682,5 21-1,-2-16-6143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9:32.2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573 1013 24575,'-36'2'0,"0"0"0,-66 15 0,-67 28 0,132-34 0,1 1 0,-65 32 0,96-41 0,0 0 0,-1 1 0,1-1 0,0 1 0,1 0 0,-8 8 0,10-10 0,0 0 0,1 0 0,0 1 0,0-1 0,0 0 0,0 0 0,0 1 0,0-1 0,0 0 0,1 1 0,-1-1 0,1 1 0,-1-1 0,1 1 0,0-1 0,0 1 0,0-1 0,1 1 0,0 2 0,0 0 0,1 0 0,-1 1 0,1-1 0,1 0 0,-1 0 0,1 0 0,0-1 0,0 1 0,0-1 0,1 1 0,0-1 0,-1 0 0,1 0 0,1-1 0,-1 1 0,1-1 0,-1 0 0,1 0 0,7 3 0,-4-2 0,1-1 0,0 0 0,-1 0 0,1-1 0,0 0 0,0-1 0,0 0 0,1 0 0,-1-1 0,0 0 0,11-2 0,-5-1 1,0 0 0,0-2 0,0 0-1,-1 0 1,0-1 0,0-1 0,0-1 0,-1 0-1,0 0 1,0-1 0,-1-1 0,21-22-1,-14 12-18,-2-1 0,0 0 0,-2-1 0,0-1 0,-1 0 0,17-43 0,-20 37-24,-2-2 0,-1 0 0,-1 0 0,-1 0 0,-2-1 0,-1 1 0,-2-1 0,-4-47 0,-3 18-9,-2 2 0,-4-1 0,-28-87 1,-29-36 50,56 156 0,-1 0 0,-2 0 0,0 2 0,-27-32 0,39 52 0,2 2 0,0 1 0,0-1 0,-1 1 0,1 0 0,0 0 0,-1 0 0,1 0 0,-1 0 0,-4-2 0,7 4 0,-1 0 0,1 0 0,0 0 0,0 0 0,-1 0 0,1 0 0,0 0 0,-1 0 0,1 0 0,0 0 0,0 0 0,-1 0 0,1 0 0,0 0 0,0 0 0,0 0 0,-1 1 0,1-1 0,0 0 0,0 0 0,0 0 0,-1 0 0,1 1 0,0-1 0,0 0 0,0 0 0,0 0 0,-1 1 0,1-1 0,0 0 0,0 0 0,0 1 0,0-1 0,0 0 0,0 0 0,0 1 0,0-1 0,0 0 0,0 1 0,-2 8 77,0 0 0,1 1 0,1-1 1,0 0-1,1 16 0,0-10 41,4 50-201,3-1 0,2 0 0,24 75 0,77 180-1181,137 196-298,-202-430-3355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45.4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24575,'9'3'0,"-3"0"0,20 9 0,-1 0 0,24 18 0,16 13-370,94 83 1,46 74-371,-56-19 740,-116-134 0,-2 2 0,26 53 0,-46-79-17,-1 1 0,-1 0 0,-1 0-1,-1 0 1,7 49 0,-13-56 7,0 0-1,-1-1 1,0 1 0,-1 0-1,-2 0 1,1 0 0,-2-1-1,0 0 1,-12 29 0,5-21 10,-2 0 0,-1 0 0,-1-1 0,-1-1 0,-1-1 0,-1 0 0,-36 32 0,-11 3 0,-80 51 0,68-54-1085,15-12-4336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9:32.7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292 688 24575,'0'0'0,"7"-7"0,-2 1 0,1 0 0,-1 0 0,0 0 0,-1-1 0,0 0 0,0 0 0,0 0 0,-1 0 0,0-1 0,0 1 0,2-9 0,-3 5 0,-1 1 0,0-1 0,0 0 0,-1 1 0,0-1 0,-1 0 0,-3-14 0,0 4 0,-1 2 0,-2-1 0,-9-21 0,-30-51 0,16 43 0,-37-48 0,46 70 0,-2 1 0,-1 0 0,-28-22 0,49 45 0,0 1 0,1-1 0,0 1 0,-1 0 0,1 1 0,-1-1 0,0 0 0,1 1 0,-1-1 0,0 1 0,0 0 0,-6-1 0,8 2 0,1 0 0,-1 0 0,1 0 0,-1 0 0,1 0 0,-1 0 0,1 0 0,-1 0 0,1 0 0,0 1 0,-1-1 0,1 0 0,-1 0 0,1 1 0,-1-1 0,1 0 0,0 0 0,-1 1 0,1-1 0,0 0 0,-1 1 0,1-1 0,0 1 0,-1-1 0,1 1 0,0-1 0,0 0 0,0 1 0,-1 0 0,1 1 0,-1 0 0,1 0 0,0 1 0,-1-1 0,1 0 0,1 4 0,0 3 0,2 1 0,-1 0 0,1-1 0,0 0 0,1 1 0,0-1 0,1-1 0,5 10 0,18 26-2,1-2-1,40 46 0,83 67-631,-114-122 623,2-1 1,60 37-1,-69-51-256,1-2 1,0 0-1,1-3 0,41 12 0,1-7-5916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9:33.0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24575,'0'11'0,"13"61"0,-10-61 0,46 217-421,56 265-686,-91-428 1099,44 204 26,-37-190-71,42 103 1,-50-152-134,1-1-1,1 0 1,2-1-1,1-1 1,0 0-1,2-2 1,36 36-1,-5-16-4889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9:33.4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489 21 24575,'0'0'0,"-1"0"0,0-1 0,1 1 0,-1-1 0,1 1 0,-1-1 0,0 1 0,1-1 0,-1 1 0,0 0 0,0-1 0,1 1 0,-1 0 0,0 0 0,0-1 0,-1 1 0,1 0 0,-17-5 0,0 2 0,0 0 0,-21 0 0,-55 4 0,67 1 0,1 1 0,0 1 0,0 2 0,0 1 0,0 0 0,1 2 0,1 1 0,-25 14 0,46-22 0,-1-1 0,1 1 0,0 0 0,0 0 0,0 0 0,0 0 0,0 1 0,1-1 0,-3 4 0,5-6 0,0 0 0,0 0 0,0 0 0,0 0 0,0 0 0,-1 1 0,1-1 0,0 0 0,0 0 0,0 0 0,0 0 0,0 0 0,0 0 0,0 1 0,0-1 0,0 0 0,1 0 0,-1 0 0,0 0 0,0 0 0,0 0 0,0 0 0,0 0 0,0 1 0,0-1 0,0 0 0,0 0 0,0 0 0,0 0 0,0 0 0,0 0 0,0 0 0,1 0 0,-1 0 0,0 0 0,0 0 0,0 1 0,0-1 0,0 0 0,0 0 0,0 0 0,1 0 0,-1 0 0,0 0 0,0 0 0,0 0 0,0 0 0,0 0 0,0 0 0,0 0 0,1 0 0,-1 0 0,10 1 0,-5-1 0,116 25 0,5 0 0,-80-18-455,0-3 0,85-3 0,-91-3-6371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9:33.8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0 24575,'0'6'0,"1"34"0,1-1 0,1 0 0,16 68 0,-14-88 0,0-1 0,2 0 0,0 0 0,1 0 0,1-1 0,0 0 0,2-1 0,0 0 0,22 25 0,-28-35 0,0-1 0,1 0 0,0 0 0,0 0 0,0-1 0,1 0 0,-1 0 0,12 4 0,-14-7 0,-1 0 0,0 0 0,1 0 0,-1 0 0,0-1 0,1 0 0,-1 0 0,1 0 0,-1 0 0,1 0 0,-1-1 0,0 1 0,1-1 0,-1 0 0,0 0 0,0 0 0,1 0 0,-1-1 0,0 0 0,0 1 0,3-4 0,3-2 0,-1 0 0,-1 0 0,1-1 0,-1 0 0,-1 0 0,11-18 0,-2-1 0,13-33 0,-11 20 0,-1 0 0,-3-2 0,-1 0 0,6-48 0,-17 83 0,0-7 0,-1 14 0,0-1 0,0 1 0,0 0 0,0 0 0,0 0 0,0 0 0,0 0 0,0 0 0,0-1 0,1 1 0,-1 0 0,0 0 0,0 0 0,0 0 0,0 0 0,0 0 0,0-1 0,0 1 0,0 0 0,0 0 0,1 0 0,-1 0 0,0 0 0,0 0 0,0 0 0,0 0 0,0 0 0,1 0 0,-1 0 0,0 0 0,0 0 0,0 0 0,0 0 0,0 0 0,1 0 0,-1 0 0,0 0 0,0 0 0,0 0 0,0 0 0,0 0 0,1 0 0,-1 0 0,0 0 0,0 0 0,0 0 0,0 0 0,0 0 0,0 0 0,1 0 0,-1 0 0,0 0 0,0 1 0,0-1 0,0 0 0,0 0 0,0 0 0,0 0 0,0 0 0,0 0 0,1 1 0,-1-1 0,0 0 0,0 0 0,0 0 0,0 0 0,0 1 0,12 16 0,12 21 0,-14-20 0,138 262-741,-113-198 371,38 135 0,-62-177 342,-2 1 0,-3 0 0,0 0 0,-3 0 0,-4 80 0,-1-94-3,-2 0 0,0 0 0,-2-1 0,-1 1 0,-2-1 0,0-1 0,-1 1 0,-2-2 0,-27 45 0,29-55 27,0-1 0,0 0 0,-1-1 0,-1 0 0,0 0 0,-1-1 0,0-1 0,0 0 0,-1-1 0,-1 0 0,1-1 0,-1-1 0,-1 0 0,1-1 0,-1-1 0,0-1 0,0 0 0,-1-1 0,1 0 0,-1-1 0,0-1 0,1-1 0,-22-2 0,20-1 4,0 0 0,1-1 0,0 0 0,0-2 0,0 0 0,0-1 0,1 0 0,0-1 0,1-1 0,-18-14 0,20 13 0,0 0 0,2-1 0,-1-1 0,1 0 0,1-1 0,0 0 0,1 0 0,0-1 0,1 0 0,1 0 0,-9-24 0,10 16-113,0 0-1,2-1 0,0 0 1,2 0-1,0 0 0,2 0 1,0 0-1,6-33 0,14-50-4999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9:34.6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590 140 24575,'-7'-8'0,"-10"-8"0,-1 1 0,0 0 0,-2 1 0,1 1 0,-34-16 0,43 24 0,0 0 0,-1 1 0,1 1 0,-1-1 0,0 2 0,0 0 0,1 0 0,-1 1 0,-1 0 0,1 1 0,0 0 0,0 0 0,0 2 0,0-1 0,0 1 0,1 1 0,-1 0 0,0 1 0,-13 6 0,9-3 0,0 2 0,0 0 0,1 1 0,1 0 0,-1 1 0,1 0 0,1 1 0,0 1 0,-14 20 0,18-22 0,1 0 0,0 1 0,1 0 0,0 0 0,1 0 0,1 1 0,0 0 0,0 0 0,2 0 0,-1 0 0,2 0 0,-1 25 0,3-22 0,0 0 0,2 0 0,0 0 0,1-1 0,0 1 0,1-1 0,1 0 0,0 0 0,1-1 0,1 0 0,0 0 0,1 0 0,0-1 0,1-1 0,23 23 0,-7-13-369,1-1 0,1-1 0,1-1 1,53 25-1,13-2-5978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9:35.0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372 0 24575,'-1'1'0,"1"0"0,0 0 0,-1 0 0,1-1 0,0 1 0,-1 0 0,1 0 0,-1-1 0,0 1 0,1 0 0,-1-1 0,1 1 0,-1-1 0,0 1 0,1-1 0,-2 1 0,-1 1 0,-81 56 0,19-16 0,-46 45 0,99-76 0,0 1 0,1 0 0,1 0 0,0 1 0,0 1 0,-11 21 0,19-30 0,0 0 0,0 0 0,0 0 0,1 0 0,0 1 0,0-1 0,0 10 0,1-14 0,-1 0 0,1 0 0,0 1 0,0-1 0,1 0 0,-1 0 0,0 0 0,0 1 0,1-1 0,-1 0 0,0 0 0,1 0 0,-1 0 0,1 1 0,0-1 0,-1 0 0,1 0 0,0 0 0,0 0 0,-1 0 0,1-1 0,0 1 0,0 0 0,0 0 0,0-1 0,0 1 0,0 0 0,0-1 0,1 1 0,-1-1 0,0 1 0,0-1 0,0 0 0,1 1 0,-1-1 0,0 0 0,3 0 0,0 0 0,0-1 0,0 1 0,0-1 0,0 0 0,0 0 0,-1 0 0,1-1 0,0 1 0,0-1 0,-1 0 0,1 0 0,3-4 0,7-4 0,18-19 0,-26 24 0,-4 3 0,7-8 0,1 1 0,0 1 0,18-12 0,-23 18 0,-1 0 0,0 0 0,1 0 0,-1 0 0,1 1 0,-1 0 0,1 0 0,-1 0 0,1 1 0,0-1 0,0 1 0,-1 0 0,1 1 0,5 0 0,13 4 0,-1 1 0,0 2 0,0 0 0,34 18 0,-30-13 0,188 78-1365,-160-74-5461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9:35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24575,'3'35'0,"0"0"0,2-1 0,16 55 0,-1-16 0,39 94 0,-36-114 0,2-1 0,44 67 0,-68-117 0,3 5 0,1 0 0,0 0 0,0-1 0,0 1 0,1-1 0,0 0 0,8 6 0,-13-11 0,0-1 0,0 1 0,1 0 0,-1-1 0,0 1 0,0-1 0,1 1 0,-1-1 0,0 0 0,1 1 0,-1-1 0,0 0 0,1 0 0,-1 0 0,0 0 0,1 0 0,-1 0 0,0 0 0,1-1 0,-1 1 0,0-1 0,1 1 0,-1 0 0,0-1 0,0 0 0,0 1 0,1-1 0,1-1 0,0-1 0,0-1 0,0 1 0,0 0 0,0-1 0,0 0 0,-1 0 0,4-6 0,2-9 0,0 0 0,-1 0 0,-1-1 0,0 0 0,3-31 0,-4 11 0,-1-77 0,-5 115 0,2-9 0,-1 11 0,0 0 0,0 0 0,0 0 0,0 0 0,0 0 0,0-1 0,0 1 0,0 0 0,0 0 0,0 0 0,0 0 0,0 0 0,1 0 0,-1 0 0,0-1 0,0 1 0,0 0 0,0 0 0,0 0 0,0 0 0,0 0 0,1 0 0,-1 0 0,0 0 0,0 0 0,0 0 0,0 0 0,0 0 0,1 0 0,-1 0 0,0 0 0,0 0 0,0 0 0,0 0 0,0 0 0,1 0 0,-1 0 0,0 0 0,0 0 0,0 0 0,0 0 0,0 0 0,1 0 0,-1 0 0,0 0 0,0 0 0,0 0 0,0 0 0,0 1 0,0-1 0,0 0 0,0 0 0,1 0 0,-1 0 0,0 0 0,0 0 0,0 1 0,0-1 0,0 0 0,0 0 0,12 12 0,16 21 0,-6-7 0,299 351-1365,-275-325-5461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9:36.4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1 693 24575,'5'8'0,"49"66"0,62 92 0,-115-165 0,79 134 0,-70-114 0,-1-1 0,0 2 0,-1-1 0,8 42 0,-15-56 0,0 1 0,0-1 0,-1 0 0,0 1 0,0-1 0,-1 1 0,0-1 0,0 1 0,-1-1 0,0 0 0,0 0 0,-1 0 0,-3 8 0,3-10 0,0 0 0,0 0 0,-1 0 0,0-1 0,0 0 0,0 1 0,0-1 0,-1-1 0,1 1 0,-1 0 0,0-1 0,0 0 0,0 0 0,-1-1 0,1 0 0,-11 4 0,13-5 0,-1-1 0,0 1 0,0 0 0,0-1 0,1 0 0,-1 1 0,0-2 0,0 1 0,0 0 0,0-1 0,1 0 0,-1 0 0,-3-1 0,4 1 0,0 0 0,1-1 0,0 1 0,-1-1 0,1 1 0,0-1 0,0 0 0,-1 0 0,1 0 0,1 0 0,-1 0 0,0 0 0,1-1 0,-1 1 0,1-1 0,-1 1 0,1-1 0,-1-4 0,0-2 0,0 0 0,0 1 0,1-2 0,0 1 0,1 0 0,0 0 0,1 0 0,0 0 0,0 0 0,5-17 0,-1 10 0,1 0 0,0 0 0,1 1 0,0 0 0,12-17 0,-2 9 0,0 1 0,2 1 0,0 1 0,1 0 0,1 2 0,24-17 0,13-4 0,77-40 0,-56 39 0,-63 33 0,1 1 0,30-9 0,-35 15 0,-12 0 0,1 0 0,-1 0 0,0 0 0,0 0 0,0 0 0,0 0 0,0 0 0,0 0 0,1 0 0,-1 0 0,0 0 0,0 0 0,0 1 0,0-1 0,0 0 0,0 0 0,0 0 0,0 0 0,1 0 0,-1 0 0,0 0 0,0 1 0,0-1 0,0 0 0,0 0 0,0 0 0,0 0 0,0 0 0,0 1 0,0-1 0,0 0 0,0 0 0,0 0 0,0 0 0,0 0 0,0 1 0,0-1 0,0 0 0,-1 2 0,-1 1 0,1-1 0,0 0 0,-1 0 0,1 0 0,-3 2 0,-2 4 0,-1 2 0,0 1 0,0 0 0,2 0 0,-1 0 0,1 0 0,1 1 0,0 0 0,1 0 0,-4 21 0,6-24 0,1 1 0,-1-1 0,2 1 0,-1-1 0,1 0 0,1 0 0,-1 1 0,2-1 0,-1 0 0,1 0 0,1-1 0,-1 1 0,10 15 0,-5-13 1,1 0 0,0 0 1,0-1-1,1 0 0,0 0 0,1-1 0,0-1 0,14 9 0,1-2-51,0-1 0,53 19 0,-38-20-74,0-1-1,1-2 1,1-2 0,0-2 0,70 1-1,-65-7 134,0-2 0,0-3 0,-1-1 0,87-24-1,-106 21-8,-1-1 0,0-1 0,-1-1 0,36-22 0,-49 26 0,0-1 0,-1-1 0,0 0 0,-1 0 0,0-1 0,0-1 0,-1 0 0,-1 0 0,15-26 0,-22 35-1,0-1 0,-1 0-1,1 1 1,-1-1 0,0 0-1,0 0 1,0 0 0,0-7-1,-1 10 8,0-1 0,0 1-1,0 0 1,0-1 0,-1 1-1,1-1 1,0 1 0,-1-1-1,1 1 1,-1 0-1,0-1 1,1 1 0,-1 0-1,0 0 1,0-1 0,0 1-1,0 0 1,0 0 0,0 0-1,0 0 1,0 0 0,-1 0-1,1 1 1,0-1 0,0 0-1,-2 0 1,-2-1 49,0 0 0,-1 1 0,1 0 0,0-1 0,0 2 1,-1-1-1,1 1 0,0 0 0,0 0 0,-1 0 0,1 1 0,-7 1 1,-2 1-60,1 1 0,0 0 0,-21 11 0,17-7 4,0 2 0,0 0 0,1 1 0,1 0 0,-17 17 0,21-18 0,0 1 0,1 1 0,1 0 0,0 0 0,1 0 0,0 1 0,-7 17 0,12-24 0,1 0 0,0 0 0,0 0 0,1 1 0,-1-1 0,1 0 0,1 1 0,-1-1 0,1 0 0,0 1 0,1-1 0,0 1 0,0-1 0,3 12 0,-1-11 0,-1-1 0,1 0 0,0 0 0,1 0 0,0 0 0,0 0 0,0-1 0,0 0 0,1 0 0,0 0 0,0 0 0,1-1 0,8 7 0,-7-7 0,0 0 0,0 0 0,0-1 0,1 0 0,-1 0 0,1 0 0,0-1 0,-1-1 0,1 1 0,0-1 0,0 0 0,15-1 0,-16-1 0,0 0 0,-1 0 0,1-1 0,0 1 0,-1-1 0,1-1 0,-1 0 0,0 0 0,0 0 0,0 0 0,0-1 0,0 0 0,-1 0 0,0-1 0,7-6 0,-2 0 4,-1-1-1,0 1 0,-1-2 0,0 1 1,8-20-1,-7 12-17,-1-1 0,-2-1 0,6-22-1,-5 3-212,-2-1-1,-1 1 1,-3-58-1,-4 43 194,-3 0 0,-2 1-1,-3 0 1,-1 1 0,-32-82-1,11 54 41,-4 1-1,-83-131 0,98 176-7,-44-52-1,63 84 3,-1 0 0,0 0 0,0 0 0,-9-5 0,12 8 0,0 1 0,1-1 0,-1 1 0,0-1 0,0 1 0,0 0 0,0-1 0,0 1 0,1 0 0,-1 0 0,0 0 0,-2 0 0,3 0 0,0 0 0,-1 0 0,1 0 0,-1 0 0,1 0 0,0 1 0,-1-1 0,1 0 0,-1 0 0,1 1 0,0-1 0,-1 0 0,1 0 0,0 1 0,-1-1 0,1 0 0,0 1 0,0-1 0,-1 0 0,1 1 0,-1 1 0,0 0 0,1 1 0,-1-1 0,1 0 0,-1 1 0,1-1 0,0 0 0,0 1 0,0-1 0,0 3 0,2 11 0,1 0 0,5 20 0,26 73 0,165 364-833,-17-129 946,-153-299-350,2-1 0,1-1 0,3-2 0,1-1 0,49 40 0,-21-31-4670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9:36.8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24575,'4'5'0,"1"1"0,-1 1 0,0-1 0,0 1 0,-1 0 0,4 11 0,-5-12 0,56 184-25,-15 8-678,-41-187 625,31 164-97,25 118 188,-56-285-15,0 0-1,0 0 1,1-1 0,0 1-1,7 12 1,-8-18 12,0 1 0,0-1-1,0 1 1,1-1 0,-1 0-1,0 0 1,1 0 0,0 0 0,-1 0-1,1-1 1,0 1 0,0-1 0,0 0-1,0 1 1,0-1 0,0-1 0,4 2 0,16 1 279,0-1 0,45-3 0,-46 0-304,1 1 0,0 1-1,29 5 1,-47-5 15,0 0 0,0 1 0,0 0 0,0 0 0,0 0 0,0 0 0,-1 1 0,1 0 0,-1 0 0,0 0 0,0 0 0,0 1 0,0-1 0,0 1 0,-1 0 0,1 0 0,-1 1 0,0-1 0,-1 1 0,1-1 0,-1 1 0,0 0 0,0 0 0,2 9 0,-1-2 0,0 1 0,-1 0 0,0 0 0,-1 0 0,0 0 0,-1 0 0,-3 21 0,0-16 0,-1 0 0,-1 0 0,0 0 0,-15 31 0,5-19 0,-2-1 0,-1-1 0,-1-1 0,-1 0 0,-38 38 0,35-42 60,-32 25 0,47-42-246,-1 1 1,0-2-1,0 1 0,0-1 1,-1-1-1,0 0 1,-15 5-1,7-6-6640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9:37.3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24575,'0'6'0,"1"-1"0,-1 1 0,2-1 0,-1 1 0,4 8 0,0 3 0,8 26 0,3-1 0,1 0 0,1-1 0,3 0 0,49 71 0,-60-99 0,14 13 0,-20-22 0,0 0 0,0 0 0,1-1 0,0 1 0,0-1 0,7 4 0,-9-7 0,-1 1 0,0 0 0,0 0 0,1-1 0,-1 1 0,0-1 0,1 0 0,-1 0 0,1 0 0,-1 0 0,0 0 0,1 0 0,-1-1 0,0 1 0,1-1 0,-1 0 0,0 1 0,1-1 0,-1 0 0,0 0 0,0-1 0,0 1 0,3-2 0,1-3 0,0 1 0,0-1 0,-1-1 0,1 1 0,6-11 0,7-16 0,-2 0 0,-1-1 0,13-38 0,0-1 0,-28 70 0,0 0 0,1 0 0,-1 0 0,5-5 0,-6 8 0,0 0 0,0-1 0,0 1 0,1 0 0,-1 0 0,0 0 0,0 0 0,1-1 0,-1 1 0,0 0 0,0 0 0,1 0 0,-1 0 0,0 0 0,0 0 0,1 0 0,-1 0 0,0 0 0,0 0 0,1 0 0,-1 0 0,0 0 0,0 0 0,1 0 0,-1 0 0,0 0 0,1 0 0,-1 0 0,0 0 0,0 0 0,1 0 0,-1 0 0,0 1 0,0-1 0,0 0 0,1 0 0,-1 0 0,0 0 0,0 1 0,0-1 0,1 0 0,-1 0 0,0 1 0,0-1 0,0 0 0,0 0 0,0 1 0,1-1 0,-1 0 0,3 6 0,-1 0 0,1 0 0,-1 0 0,2 8 0,16 70 0,4 47 0,8 101-1131,4 449-1,-37-603 993,-13 89 0,11-145 110,-8 25 1,9-39 28,-1-1 0,1 0 0,-1 0 0,-1 0 0,0 0 1,-6 9-1,8-14 0,1 0 0,-1 0 0,0 0 0,0 0 0,1-1 0,-1 1 0,0 0 0,-1-1 0,1 0 0,0 1 0,0-1 0,-1 0 0,1 0 0,0 0 0,-1-1 0,1 1 0,-1 0 0,1-1 0,-1 0 0,1 1 0,-1-1 0,1 0 0,-1 0 0,0-1 0,1 1 0,-1 0 0,1-1 0,-5-1 0,0-1 0,1 0 0,-1-1 0,0 1 0,1-2 0,0 1 0,0-1 0,0 1 0,-9-12 0,3 3-5,1 0-1,1-1 1,0 0 0,1-1-1,-9-20 1,8 11 111,1 0 0,1 0 0,-6-27 0,6 9 16,3 0 1,0 0 0,3 0 0,3-46 0,3 37-398,3 1 0,1 0 0,19-61 0,4 19-5225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45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24575,'0'0'0,"0"5"0,4 7 0,0-1 0,1 0 0,9 16 0,-2-5 0,83 156-265,64 134-324,-67-76 589,-71-172 0,20 117 0,-37-156-611,1 31-1,-6-34-5502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9:38.2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40 134 24575,'-3'14'0,"-3"13"0,-3 5 0,2 1 0,1 0 0,-2 46 0,8-40 0,1 0 0,2-1 0,1 1 0,3-1 0,1 1 0,1-2 0,16 39 0,-18-60 0,0-1 0,1-1 0,1 1 0,0-1 0,1-1 0,0 0 0,1 0 0,1-1 0,0 0 0,1-1 0,26 18 0,-28-22 0,1 0 0,0-1 0,0-1 0,0 1 0,1-2 0,0 0 0,0-1 0,0 0 0,0 0 0,0-2 0,1 0 0,-1 0 0,1-1 0,-1-1 0,18-2 0,-21 0 0,1 1 0,-1-1 0,0-1 0,0 0 0,0 0 0,0-1 0,-1-1 0,0 1 0,0-1 0,0-1 0,-1 0 0,0 0 0,0 0 0,-1-1 0,9-13 0,-13 18 0,0-1 0,0 0 0,0 0 0,1 0 0,-1 0 0,6-4 0,-7 7 0,0 0 0,0 0 0,1 0 0,-1 0 0,0 0 0,0 0 0,1 1 0,-1-1 0,0 1 0,1 0 0,-1 0 0,0-1 0,1 1 0,4 1 0,40 7 0,-1 1 0,56 20 0,-23-6 0,-76-23 0,162 42 0,2-14 0,-153-27 0,1 0 0,-1 0 0,29-4 0,-39 2 0,1 0 0,0 0 0,-1 0 0,1-1 0,-1 0 0,1 1 0,-1-2 0,0 1 0,0 0 0,0-1 0,0 0 0,0 0 0,0 0 0,-1 0 0,5-5 0,-4 2 0,-1 0 0,1 0 0,-1 0 0,0-1 0,0 1 0,-1 0 0,0-1 0,0 0 0,-1 0 0,0 1 0,0-1 0,0-12 0,-1-3 0,-2-1 0,-6-36 0,-5-4 0,-24-71 0,-32-59 0,3 6 0,48 126-1365,8 17-5461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9:38.8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24575,'0'14'0,"1"22"0,1 0 0,2 0 0,2 0 0,1 0 0,1-1 0,2 0 0,2 0 0,21 43 0,-28-67 0,1-1 0,0 0 0,0-1 0,1 1 0,0-1 0,1-1 0,8 9 0,-14-15 0,0-1 0,0 1 0,1-1 0,-1 1 0,0-1 0,1 0 0,-1 0 0,1 0 0,-1 0 0,1 0 0,-1-1 0,1 1 0,0-1 0,-1 1 0,1-1 0,0 0 0,-1 0 0,4-1 0,2-1 0,0 0 0,0 0 0,-1-1 0,12-5 0,-16 7 0,17-8 0,-1 0 0,0-2 0,-1 0 0,26-21 0,-36 25 0,0-1 0,0 0 0,0 0 0,-1 0 0,0-1 0,-1 0 0,0-1 0,-1 0 0,1 1 0,5-18 0,-8 18 0,-1 0 0,0 0 0,0-1 0,-1 1 0,0 0 0,-1-1 0,0 1 0,0 0 0,-1-1 0,0 1 0,-4-11 0,5 19 0,0 0 0,-1 0 0,1 0 0,0 0 0,0 0 0,0 0 0,0 0 0,0 0 0,0 0 0,0 0 0,0 0 0,0-1 0,4 2 0,4 5 0,3 3 0,-2 1 0,1 0 0,-1 1 0,-1 0 0,12 18 0,32 60 0,-51-86 0,26 49 0,-2 2 0,-2 0 0,-2 1 0,15 68 0,-33-110 0,0-1 0,-2 1 0,1 0 0,-1-1 0,-1 1 0,0 13 0,0-24 0,0-1 0,0 0 0,0 0 0,0 0 0,0 0 0,0 1 0,0-1 0,0 0 0,0 0 0,0 0 0,0 0 0,0 1 0,0-1 0,0 0 0,0 0 0,-1 0 0,1 1 0,0-1 0,0 0 0,0 0 0,0 0 0,0 0 0,0 0 0,0 1 0,0-1 0,-1 0 0,1 0 0,0 0 0,0 0 0,0 0 0,0 0 0,0 1 0,-1-1 0,1 0 0,-1-8 0,2 2 0,0 0 0,0 0 0,1-1 0,-1 1 0,1 1 0,1-1 0,-1 0 0,1 1 0,0-1 0,0 1 0,1 0 0,0 0 0,-1 0 0,2 0 0,-1 1 0,10-8 0,-6 5 0,1 1 0,0 0 0,1 0 0,0 1 0,0 1 0,0-1 0,0 2 0,20-6 0,-12 7 0,0-1 0,0 2 0,0 1 0,0 0 0,1 1 0,31 6 0,106 34 0,-134-35 0,168 53-1365,-116-36-5461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9:39.2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1026 1104 24575,'-2'0'0,"1"1"0,-1-1 0,0 1 0,1-1 0,-1 1 0,1 0 0,-1-1 0,1 1 0,-1 0 0,1 0 0,0 0 0,-2 2 0,-3 2 0,-63 41 0,30-22 0,2 3 0,-58 50 0,77-58 0,1 0 0,1 1 0,-25 40 0,34-49 0,1 0 0,1 0 0,0 0 0,0 1 0,1 0 0,1 0 0,0 0 0,0 0 0,0 25 0,2-35 0,2 1 0,-1 0 0,0-1 0,0 1 0,1-1 0,0 1 0,-1-1 0,1 1 0,0-1 0,2 4 0,-3-6 0,0 0 0,0 1 0,1-1 0,-1 0 0,0 1 0,1-1 0,-1 0 0,0 0 0,0 1 0,1-1 0,-1 0 0,0 0 0,1 0 0,-1 1 0,0-1 0,1 0 0,-1 0 0,1 0 0,-1 0 0,0 0 0,1 0 0,-1 0 0,1 0 0,-1 0 0,0 0 0,1 0 0,0 0 0,0-1 0,1 1 0,-1-1 0,0 0 0,-1 1 0,1-1 0,0 0 0,0 1 0,0-1 0,0 0 0,-1 0 0,1 0 0,0 0 0,0-1 0,3-4 0,-1 0 0,0 0 0,0-1 0,0 1 0,-1-1 0,3-9 0,5-50 0,-7 28 0,-1-42 0,-4 32-177,-10-56 0,-3 26-675,-43-130 0,-52-69 784,-35 5 94,108 216-177,-1 1 0,-71-75 0,92 112 134,0 1 0,-1 1 0,-1 0 0,-21-13 0,36 27 17,1 0 0,0 0 0,-1 0 0,0 1 0,1-1 0,-6 0 0,8 1 0,0 1 0,1 0 0,-1 0 0,0 0 0,0 0 0,0 0 0,1 0 0,-1 1 0,0-1 0,0 0 0,1 0 0,-1 0 0,0 1 0,0-1 0,1 0 0,-1 1 0,0-1 0,1 1 0,-1-1 0,0 0 0,1 1 0,-1 0 0,1-1 0,-1 1 0,1-1 0,-1 1 0,1 0 0,-1-1 0,1 1 0,0 0 0,-1-1 0,1 1 0,0 0 0,-1 0 0,1-1 0,0 1 0,0 1 0,-1 5 0,0-1 0,1 1 0,0-1 0,0 1 0,1-1 0,2 10 0,20 82 0,26 43-15,160 313 17,39-20-988,-168-303-3568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9:39.8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11 216 24575,'-1'2'0,"0"-1"0,1 0 0,-1 0 0,1 0 0,-1 1 0,1-1 0,0 0 0,-1 3 0,1-4 0,-2 14 0,0 0 0,1 1 0,1-1 0,0 0 0,1 1 0,0-1 0,1 0 0,1 0 0,7 23 0,1-7 0,1 1 0,1-2 0,20 32 0,-28-53 0,-3-3 0,0 0 0,1-1 0,0 0 0,0 1 0,0-1 0,0 0 0,0-1 0,1 1 0,0-1 0,6 5 0,-9-7 0,-1-1 0,0 0 0,1 1 0,-1-1 0,1 0 0,-1 0 0,1 0 0,0 1 0,-1-1 0,1 0 0,-1 0 0,1 0 0,-1 0 0,1 0 0,-1 0 0,1 0 0,-1 0 0,1 0 0,0 0 0,-1 0 0,1-1 0,-1 1 0,1 0 0,-1 0 0,1 0 0,-1-1 0,1 1 0,-1 0 0,0-1 0,1 1 0,-1 0 0,1-1 0,-1 1 0,0-1 0,1 1 0,-1 0 0,0-1 0,1 1 0,-1-1 0,0 1 0,1-2 0,0-1 0,0-1 0,0 0 0,0 0 0,1-7 0,-1 1 0,-1 10 0,0 0 0,0-1 0,0 1 0,1 0 0,-1-1 0,0 1 0,0 0 0,0 0 0,0-1 0,1 1 0,-1 0 0,0-1 0,0 1 0,0 0 0,1 0 0,-1 0 0,0-1 0,0 1 0,1 0 0,-1 0 0,0 0 0,1 0 0,-1-1 0,0 1 0,1 0 0,-1 0 0,0 0 0,1 0 0,12 2 0,6 3 0,-1 2 0,0 0 0,0 2 0,19 11 0,-6-3 0,23 12 0,81 39 0,-124-63 0,0 0 0,0-1 0,0-1 0,0 0 0,15 2 0,-23-4 0,0-1 0,0 0 0,1 0 0,-1 0 0,0 0 0,0 0 0,0-1 0,0 0 0,0 1 0,0-1 0,0 0 0,0 0 0,0-1 0,0 1 0,-1 0 0,1-1 0,0 0 0,-1 0 0,1 0 0,-1 0 0,0 0 0,0 0 0,0 0 0,3-5 0,-2 2 0,0 0 0,-1 0 0,0 0 0,0 0 0,0 0 0,-1-1 0,0 1 0,1-6 0,0-4 0,-2 1 0,0-17 0,-3-7 0,-2 1 0,-1 0 0,-2 1 0,-19-56 0,6 38 0,-1 1 0,-39-65 0,18 49 0,35 57 0,0 1 0,-1 0 0,-17-15 0,18 20 0,7 6 0,1 0 0,0 0 0,0 0 0,0 0 0,0 0 0,0 0 0,-1 0 0,1 0 0,0 0 0,0 0 0,0 0 0,0 0 0,-1 0 0,1 0 0,0 0 0,0 0 0,0 0 0,0 0 0,0 0 0,-1 0 0,1 0 0,0 0 0,0 0 0,0 0 0,0 0 0,0 0 0,-1 1 0,1-1 0,0 0 0,0 0 0,0 0 0,0 0 0,-1 2 0,1-1 0,0 1 0,0 0 0,0-1 0,0 1 0,0-1 0,0 1 0,0-1 0,0 1 0,1 0 0,0 1 0,9 35 0,19 44 0,-14-42 0,171 532-1245,-51 18-1,-122-500 296,-12-72-3800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9:40.2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24575,'2'-1'0,"-1"1"0,0 0 0,1 0 0,-1 0 0,0 1 0,0-1 0,1 0 0,-1 0 0,0 1 0,0-1 0,0 0 0,1 1 0,-1-1 0,2 2 0,-2-1 0,8 4 0,0 1 0,1 0 0,-2 0 0,1 1 0,13 14 0,-4-1 0,20 26 0,-20-20 0,-1 0 0,16 33 0,-25-43 0,-1 1 0,0 0 0,-2 0 0,0 1 0,3 21 0,-7-33 0,0 1 0,-1-1 0,0 1 0,0 0 0,0-1 0,-1 1 0,0-1 0,0 0 0,-1 1 0,0-1 0,-3 7 0,3-9 0,-1 1 0,1-1 0,-1 1 0,0-1 0,0 0 0,-1 0 0,1-1 0,-1 1 0,0-1 0,0 0 0,0 1 0,0-2 0,-1 1 0,-6 2 0,-3 1-170,0-1-1,-1-1 0,0-1 1,1 0-1,-1-1 0,0 0 1,-19-1-1,-4-1-6655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9:40.5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 24575,'0'0'0,"0"0"0,0 0 0,-2 0 0,-2 0 0,-1 2 0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9:50.5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1 119 24575,'0'0'0,"0"0"0,0 0 0,1 0 0,13-2 0,21-3 0,21-1 0,17-3 0,15-1 0,17-3 0,13 1 0,4 0-764,-3 1 764,-11-2 0,-17-1 0,-26 3-7427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9:51.2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1197 200 24575,'-13'0'0,"1"-1"0,-1 0 0,1-1 0,-15-5 0,-47-18 0,38 12 0,-20-7 0,-291-90 0,318 103 0,-1 2 0,1 1 0,-48-1 0,61 5 0,0 1 0,0 1 0,0 1 0,0 0 0,1 1 0,0 0 0,-1 1 0,-17 9 0,13-3 0,1 0 0,1 1 0,0 0 0,1 2 0,0 0 0,1 1 0,1 1 0,0 0 0,1 1 0,1 1 0,0 0 0,1 0 0,2 1 0,0 1 0,0 0 0,2 0 0,1 1 0,0 0 0,-6 40 0,8-22 0,2-1 0,1 1 0,7 74 0,-5-111 0,0 1 0,1 0 0,-1-1 0,1 1 0,0-1 0,-1 1 0,1-1 0,0 0 0,0 1 0,1-1 0,2 4 0,-3-5 0,0 1 0,1-1 0,-1 0 0,1 0 0,-1 0 0,1-1 0,-1 1 0,1 0 0,-1-1 0,1 1 0,0-1 0,-1 1 0,1-1 0,0 0 0,-1 1 0,1-1 0,0 0 0,-1 0 0,3-1 0,17-1 0,1-2 0,-1-1 0,-1 0 0,26-11 0,-4 2 0,2 1 0,-1 1 0,1 3 0,51-5 0,-75 12 0,-1 2 0,1 1 0,36 5 0,-43-4 0,0 1 0,0 1 0,-1 0 0,1 1 0,-1 0 0,19 12 0,-24-13 0,0 1 0,-1 0 0,1 1 0,-1-1 0,0 1 0,0 0 0,-1 0 0,9 14 0,-12-16 0,1 1 0,-1 0 0,0-1 0,0 1 0,-1 0 0,1 1 0,-1-1 0,0 0 0,0 0 0,-1 0 0,0 1 0,0-1 0,0 0 0,0 1 0,-2 4 0,0 0 0,-1-1 0,0 0 0,0 0 0,-1 0 0,-9 15 0,0-4 0,-20 25 0,0-8-19,-1 0-1,-2-2 1,-50 36-1,-130 75-487,184-126 507,-38 17 0,55-32 109,12-6-298,6-3-999,10-5-5150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49:52.4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977 30 24575,'-162'-14'0,"73"4"0,16 5 0,-109 5 0,144 3 0,-1 2 0,1 1 0,1 2 0,-59 21 0,81-24 0,1 2 0,-1 0 0,1 0 0,1 1 0,-1 1 0,1 0 0,1 1 0,0 1 0,-19 21 0,23-23 0,0 1 0,1 0 0,1 1 0,0 0 0,0 0 0,1 1 0,0-1 0,1 1 0,0 0 0,1 0 0,1 0 0,-3 25 0,5-26 0,0 0 0,0 0 0,1 0 0,0-1 0,1 1 0,1 0 0,-1 0 0,8 16 0,-7-21 0,0 1 0,0-1 0,1 0 0,0 0 0,0 0 0,1-1 0,0 1 0,0-1 0,0 0 0,0-1 0,1 1 0,-1-1 0,1 0 0,8 4 0,2-1 0,1-1 0,-1 0 0,1-1 0,0-1 0,18 3 0,90 4 0,-74-7 0,-39-3 0,295 34 0,-292-32 0,-1 0 0,0 1 0,0 0 0,14 7 0,-24-10 0,-1 1 0,0-1 0,0 1 0,0 0 0,-1 0 0,1 0 0,0 0 0,-1 1 0,1-1 0,-1 1 0,0 0 0,0-1 0,0 1 0,0 0 0,0 0 0,-1 0 0,1 1 0,-1-1 0,0 0 0,0 1 0,0-1 0,1 6 0,-2-3 0,0 0 0,0 0 0,-1 0 0,1 0 0,-2 0 0,1 0 0,-3 8 0,0-2 0,-1 0 0,-12 19 0,6-13-13,-1 0-1,-1-1 1,-1 0 0,-1-1-1,-24 22 1,17-21 63,-1 0 0,0-1 0,-44 22 0,22-19-347,0-1 0,-1-2 0,-1-2 0,-79 12 0,61-16-6529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0:40.5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369 0 24575,'-1'0'0,"1"0"0,-1 0 0,1 0 0,-1 0 0,1 0 0,-1 1 0,1-1 0,-1 0 0,1 0 0,-1 0 0,1 1 0,-1-1 0,1 0 0,-1 0 0,0 1 0,-1 1 0,-26 13 0,0 1 0,2 1 0,0 1 0,1 1 0,1 2 0,0 0 0,2 2 0,1 0 0,-29 43 0,38-48 0,0 1 0,2 0 0,0 1 0,2 0 0,-9 28 0,13-31 0,0-1 0,1 1 0,1 0 0,1 0 0,0 0 0,1 0 0,4 25 0,0-19 0,1 0 0,1 0 0,1-1 0,1 0 0,1 0 0,1-1 0,1 0 0,1-1 0,1 0 0,0-1 0,1 0 0,2-1 0,0-1 0,0 0 0,2-1 0,0-1 0,0-1 0,2 0 0,30 15 0,-3-6-587,1-3 0,69 19 0,-23-14-5843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46.1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 24575,'0'0'0,"5"0"0,14 0 0,17 0 0,15 0 0,19 0 0,21 0 0,19 0 0,5-1 0,-5-4 0,-12 0 0,-12-1 0,-19 0 0,-17 1 0,-16 2 0,-14 1-8191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0:40.9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24575,'5'6'0,"10"19"0,-1 0 0,-1 1 0,17 46 0,72 263-285,-79-253-145,18 72 287,67 221 144,-84-311-613,43 83 1,-26-73-5500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0:41.3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212 403 24575,'0'0'0,"0"0"0,1 1 0,3 2 0,0 0 0,0 0 0,0-1 0,0 0 0,1 0 0,-1 0 0,1 0 0,5 1 0,-5-1 0,18 5 0,-1-1 0,1-1 0,1-1 0,-1-1 0,1-1 0,-1-2 0,1 0 0,-1-1 0,41-7 0,-57 6 0,-1 1 0,1-1 0,-1-1 0,1 1 0,-1-1 0,0 0 0,8-6 0,-11 8 0,-1-1 0,1-1 0,-1 1 0,0 0 0,0-1 0,0 1 0,0-1 0,0 1 0,0-1 0,-1 0 0,1 0 0,-1 0 0,0 0 0,0 0 0,0 0 0,0 0 0,0-5 0,0 2 0,-1 1 0,0-1 0,0 0 0,-1 1 0,0-1 0,0 1 0,0 0 0,-4-10 0,0 3 0,-1 0 0,-11-20 0,4 13 0,-1-1 0,-1 2 0,0 0 0,-1 0 0,-1 2 0,-1 0 0,0 1 0,-1 1 0,-30-17 0,29 20 0,0 1 0,0 1 0,-1 1 0,0 1 0,0 1 0,0 1 0,-1 0 0,0 2 0,0 0 0,-27 2 0,35 1 0,-1 1 0,-20 4 0,30-4 0,0 0 0,0 1 0,0-1 0,1 1 0,-1 0 0,0 1 0,1-1 0,0 1 0,-8 5 0,10-6 3,1-1 0,-1 1 0,1 0-1,-1 0 1,1 0 0,0 0 0,-1 0 0,1 0-1,0 0 1,1 0 0,-1 0 0,0 0 0,0 1-1,1-1 1,0 0 0,-1 4 0,1-1-205,0-1 0,1 1 0,-1 0 0,1-1 1,0 1-1,3 8 0,15 30-6624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0:42.4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24575,'-5'93'0,"2"-39"0,3 578-1200,3-575 1179,3 0 0,3 0 0,17 60 0,-18-90 12,1-2 0,1 1-1,1-1 1,1-1 0,1 0 0,1-1-1,2 0 1,27 32 0,-31-42 37,0 0 0,1-1 1,0-1-1,0 0 0,2-1 1,22 13-1,-35-21 34,0-1-1,0 0 1,1 0-1,-1-1 1,0 1-1,1 0 1,-1-1-1,0 1 1,1-1-1,-1 0 1,1 0-1,-1 0 1,1 0-1,-1 0 1,1 0-1,2-1 1,-1-1-49,-1 0 1,1 1 0,-1-1 0,0-1-1,1 1 1,-1 0 0,0-1 0,5-5-1,-5 6-13,-1-1 0,1 1 0,0 1 0,-1-1 0,1 0 0,0 1 0,0-1 0,0 1 0,1 0 0,-1 0 0,0 0 0,0 0 0,1 1 0,-1-1 0,0 1 0,0 0 0,1 0 0,4 0 0,5 2 0,0 0 0,0 1 0,17 6 0,-3-1 0,-9-3 0,122 29 0,-117-30 0,1-1 0,0-1 0,-1-1 0,25-2 0,-41 1 0,0-1 0,0 0 0,-1 0 0,1-1 0,9-4 0,-14 6 0,0-1 0,0 0 0,0 0 0,0 0 0,0-1 0,-1 1 0,1 0 0,0-1 0,-1 1 0,1-1 0,-1 0 0,0 1 0,1-1 0,-1 0 0,0 0 0,0 0 0,0 0 0,0 0 0,0 0 0,0-4 0,0 2 0,-1 0 0,0 0 0,0 0 0,0 0 0,0 0 0,-1 0 0,1 0 0,-1 1 0,-1-6 0,-3-3 0,-9-20 0,-6-5 0,-2 1 0,-2 0 0,-1 2 0,-50-52 0,69 80 0,-6-8 0,-20-15 0,29 26 0,-1 0 0,0 1 0,0-1 0,0 1 0,0 0 0,0 0 0,-1 0 0,1 0 0,0 1 0,-7-2 0,9 3-54,0 0-1,1 0 0,-1 0 1,1 0-1,-1 0 1,0 0-1,1 1 0,-1-1 1,1 0-1,-1 1 1,1 0-1,-1-1 0,1 1 1,-1 0-1,1-1 0,0 1 1,-1 0-1,1 0 1,0 0-1,0 0 0,0 0 1,0 1-1,0-1 1,-2 2-1,-6 14-6771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0:42.7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91 24575,'0'0'0,"0"0"0,4 0 0,7-2 0,15-2 0,33-3 0,40-4 0,38-3 0,42-4-2111,63-1 2111,-10 4-6080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0:43.2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525 1 24575,'9'9'0,"17"17"0,19 20 0,73 95 0,-105-122 0,-1 1 0,-1 0 0,11 28 0,-16-33 0,-1 0 0,0 1 0,-2 0 0,0 0 0,2 25 0,-5-34 0,0 1 0,0 0 0,-1-1 0,0 1 0,0-1 0,-1 1 0,0-1 0,0 0 0,-1 1 0,0-1 0,0 0 0,-6 9 0,2-6 0,-1 0 0,0-1 0,0 0 0,0-1 0,-1 0 0,0 0 0,-14 8 0,-5 2 0,-1-2 0,-1 0 0,0-2 0,-42 13 0,30-14 0,-2-1 0,-76 9 0,93-18-170,-1-1-1,1-1 0,-1-2 1,0-1-1,1 0 0,-1-3 1,-32-8-1,7-5-6655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0:43.6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19 371 24575,'0'0'0,"-2"-2"0,-2-2 0,-1-3 0,1-2 0,0-1 0,6-1 0,7-4 0,15-6 0,15-6 0,23-9 0,33-5 0,29-3 0,19-1-1329,25 5 1329,59 6-2797,-9 10-1268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0:44.0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1004 0 24575,'6'8'0,"9"14"0,22 46 0,-23-41 0,65 134-864,34 89-2595,24 87 1918,7 67-1160,-26-20 543,-16 6 1,88 709-1,-155-646 1743,-36-29 415,-44-32-140,25-297-19,-3 0 0,-5-1-1,-58 130 1,49-144 225,-4-2-1,-4-2 0,-108 140 0,88-139-19,-4-3-1,-78 65 1,50-60-135,-130 83-1,75-70 554,-4-7 1,-247 97-1,204-108 5963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1:01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24575,'2'1'0,"-1"-1"0,1 1 0,0-1 0,0 1 0,0 0 0,-1 0 0,1-1 0,0 1 0,-1 1 0,1-1 0,1 2 0,6 3 0,11 5 0,0-2 0,1 0 0,0-1 0,33 8 0,93 9 0,-37-14-551,128-5-1,114-20-464,-218 7-46,330-10-629,0 20 561,633 82 956,-700-46-884,-312-35 101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1:02.2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1 298 24575,'3'4'0,"1"-1"0,0 0 0,0-1 0,1 1 0,-1-1 0,0 0 0,1-1 0,7 3 0,-11-4 0,32 10 0,1-2 0,44 5 0,52 0-282,35-7-849,34-10 386,359-52-1199,0-36-490,-113 17 1555,596-54 749,-861 113-516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1:19.2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1 102 24575,'1'0'0,"0"-1"0,0 1 0,0 0 0,0 0 0,0-1 0,0 1 0,0 0 0,0-1 0,0 1 0,0-1 0,0 0 0,0 1 0,-1-1 0,1 1 0,0-1 0,0 0 0,-1 0 0,1 0 0,0 1 0,0-2 0,11-22 0,-9 17 0,-1 3 0,0 0 0,0-1 0,-1 1 0,1 0 0,-1-1 0,0 1 0,0 0 0,-1-1 0,0 1 0,1-1 0,-2-5 0,1 10 0,0 0 0,-1 0 0,1-1 0,0 1 0,0 0 0,0 0 0,-1 0 0,1 0 0,0 0 0,0 0 0,-1 0 0,1 0 0,0 0 0,0 0 0,-1 0 0,1 0 0,0 0 0,0 0 0,-1 1 0,1-1 0,0 0 0,0 0 0,0 0 0,-1 0 0,1 0 0,0 0 0,0 1 0,0-1 0,0 0 0,-1 0 0,-6 5 0,5-3-151,-1 0-1,1 1 0,0-1 0,0 0 1,1 1-1,-1-1 0,0 1 1,-1 4-1,1-1-6674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46.5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 24575,'0'0'0,"2"0"0,5-2 0,12-2 0,20-2 0,21 2 0,17 0 0,10 2 0,-3 1 0,-16 0-8191</inkml:trace>
  <inkml:trace contextRef="#ctx0" brushRef="#br0" timeOffset="1">136 572 24575,'0'0'0,"1"0"0,13 0 0,21-2 0,19-2 0,13-3 0,7-2 0,-3 0 0,-13 3-8191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1:19.7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2 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1:20.0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0 24575,'0'0'0,"0"6"0,0 9 0,0 10 0,0 13 0,-2 17 0,-2 13 0,-1 3 0,0-11-8191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1:20.4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0 24575,'0'0'0,"0"2"0,0 5 0,0 2 0,0 5 0,0 0 0,0 3 0,0 2 0,0 1 0,0 3 0,0 0 0,0-4-8191</inkml:trace>
  <inkml:trace contextRef="#ctx0" brushRef="#br0" timeOffset="1">1 805 24575,'0'0'0,"0"0"0,0 0 0,0 2 0,0 4 0,0 5 0,0 3 0,0 4 0,2 5 0,0-1-8191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1:20.8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24575,'0'0'0,"0"2"0,0 3 0,0 2 0,1 1 0,2 1-8191</inkml:trace>
  <inkml:trace contextRef="#ctx0" brushRef="#br0" timeOffset="1">1 335 24575,'0'0'0,"0"2"0,1 5 0,5 6 0,7 7 0,4 2 0,-2-3-8191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1:21.8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 24575,'0'0'0,"0"0"0,0 0 0,0 0 0,0 0 0,-2 0 0,0 0 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2:28.6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628 1 24575,'-31'4'0,"-31"11"0,0 3 0,-92 39 0,146-53 0,0 0 0,0 0 0,1 1 0,0 0 0,0 0 0,0 1 0,0 0 0,-6 8 0,9-9 0,0 1 0,0 0 0,0 0 0,1 0 0,0 0 0,0 1 0,1-1 0,0 1 0,0-1 0,-2 14 0,3-6 0,0 0 0,1-1 0,0 1 0,1 0 0,0 0 0,5 18 0,-1-12 0,1 0 0,1-1 0,16 31 0,5-3 0,1-1 0,46 54 0,-69-92 0,3 3 0,0 1 0,-1-1 0,8 17 0,-15-26 0,0 0 0,0 0 0,-1 0 0,1 0 0,-1 0 0,1 0 0,-1 0 0,1 0 0,-1 0 0,0 0 0,0 0 0,0 0 0,0 0 0,-1 0 0,1 0 0,-1 0 0,1 0 0,-1 0 0,1 0 0,-1 0 0,0 0 0,0 0 0,0 0 0,0-1 0,0 1 0,-1 0 0,1-1 0,0 1 0,-4 2 0,-1 1 0,-1-1 0,1 1 0,-1-1 0,-1 0 0,1-1 0,-11 4 0,-8 2 0,0-2 0,0-1 0,0-1 0,-1-1 0,1-1 0,-1-1 0,0-2 0,0 0 0,-27-5 0,45 3-273,-1 1 0,1-1 0,0-1 0,-16-6 0,11 2-6553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2:29.0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9 0,0 23 0,2 32 0,2 41 0,3 43 0,4 26-1979,4 18 1979,1 7 0,-1-10 0,0-19 0,-1-27 0,-3-28-454,-1-30 454,-1-26 0,-1-24-5758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2:29.3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0 211 24575,'0'0'0,"4"-2"0,9-4 0,21-9 0,33-13 0,32-9 0,23-7 0,-1 1-1219,-21 8-5753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2:29.8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559 1341 24575,'-16'-7'0,"-7"-5"0,-1 0 0,0 2 0,0 1 0,-1 0 0,-31-5 0,5 4 0,-84-4 0,57 13 0,68 1 0,1 1 0,0 0 0,0 1 0,-1 0 0,1 1 0,-9 3 0,16-5 0,1-1 0,-1 1 0,0 0 0,1 0 0,-1 0 0,0 0 0,1 0 0,0 0 0,-1 0 0,1 0 0,0 1 0,-1-1 0,1 1 0,0-1 0,0 1 0,0-1 0,0 1 0,0-1 0,1 1 0,-1 0 0,-1 3 0,2-3 0,0 1 0,0-1 0,1 1 0,-1 0 0,0-1 0,1 1 0,-1-1 0,1 1 0,0-1 0,0 1 0,0-1 0,0 0 0,1 1 0,2 3 0,5 6 0,1 1 0,0-2 0,1 0 0,22 19 0,55 31 0,-79-55 0,-3-1 0,1 0 0,0-1 0,0 0 0,0-1 0,0 1 0,1-1 0,-1-1 0,11 3 0,-17-5 0,0 1 0,0-1 0,0 0 0,0 0 0,0 0 0,0 0 0,0 0 0,0 0 0,0 0 0,0-1 0,0 1 0,-1 0 0,1 0 0,0-1 0,0 1 0,0 0 0,0-1 0,0 1 0,-1-1 0,1 1 0,0-1 0,0 0 0,-1 1 0,1-1 0,0 0 0,-1 1 0,1-1 0,-1 0 0,1 0 0,-1 0 0,1 1 0,-1-1 0,0 0 0,1 0 0,-1 0 0,0-1 0,1-3 0,0-1 0,-1 1 0,0-1 0,0 1 0,-1-8 0,0-6 0,1 16 0,0 0 0,0 1 0,1-1 0,0 1 0,-1-1 0,1 1 0,0-1 0,0 1 0,0 0 0,1-1 0,-1 1 0,1 0 0,2-4 0,1 1 0,1 0 0,-1 0 0,13-8 0,22-13 0,48-21 0,6-3 0,-50 23-83,-1-2-1,-2-2 0,-1-1 1,-1-3-1,-2-1 1,-2-1-1,-1-2 1,-2-2-1,42-70 0,-54 76 102,-2-2-1,-1 0 0,-2 0 1,-2-1-1,11-53 0,-18 58-23,-1-1 0,-1 0 0,-2 0 0,-2-1 1,-1 1-1,-10-59 0,6 65 6,-2 0 0,0 0 0,-2 1 0,-1 0 0,-2 1 0,-23-41 0,21 47 0,14 20 2,0 0 0,0 0 0,-1 0 0,1 0 1,0-1-1,0 1 0,0 0 0,0 0 1,0 0-1,0 0 0,0-1 0,-1 1 0,1 0 1,0 0-1,0 0 0,0 0 0,0 0 1,-1 0-1,1 0 0,0-1 0,0 1 0,0 0 1,-1 0-1,1 0 0,0 0 0,0 0 1,0 0-1,-1 0 0,1 0 0,0 0 0,0 0 1,0 0-1,-1 0 0,1 0 0,0 0 1,0 0-1,0 1 0,0-1 0,-1 0 0,1 0 1,0 0-1,0 0 0,0 0 0,0 0 1,-1 0-1,1 1 0,0-1 0,0 0 0,0 0 1,0 0-1,0 0 0,-1 0 0,1 1 1,0-1-1,0 0 0,0 0 0,0 1 1,-1 3 70,1 0 1,-1 0 0,1 0-1,0 0 1,0 0 0,2 6-1,11 70 56,19 54-129,139 443-1258,27-7 1,-99-309 311,-86-228-3784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2:30.2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0 338 24575,'0'0'0,"0"-2"0,4-4 0,9-7 0,15-9 0,21-10 0,20-9 0,24-6 0,24-3 0,15 0-1142,-7 7 1142,-25 11-7049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46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458 0 24575,'-1'1'0,"-1"-1"0,1 0 0,-1 0 0,1 1 0,-1-1 0,1 0 0,-1 0 0,1-1 0,-3 1 0,-5-1 0,-26 1 0,-121 6 0,139-4 0,1 0 0,0 2 0,0 0 0,0 0 0,0 2 0,1 0 0,-21 11 0,28-12 0,1 0 0,0 0 0,0 1 0,0 0 0,1 0 0,-1 0 0,2 1 0,-1 0 0,1 0 0,-6 10 0,9-12 0,-1 0 0,1-1 0,0 1 0,1 0 0,-1 0 0,1 0 0,0 0 0,0 0 0,0 0 0,1 1 0,0-1 0,0 0 0,0 0 0,1 0 0,0 0 0,0 0 0,0 1 0,4 8 0,-1-6 0,0-1 0,0 0 0,1 1 0,1-2 0,-1 1 0,1-1 0,0 0 0,0 0 0,1 0 0,0-1 0,0 0 0,15 8 0,-2-3 0,-1-1 0,2-1 0,41 12 0,-39-15 0,0-1 0,1-1 0,-1-1 0,0-1 0,25-2 0,-42 1 0,-1 0 0,1 1 0,-1-1 0,1 1 0,0 0 0,-1 0 0,0 1 0,1 0 0,-1 0 0,0 0 0,0 0 0,0 1 0,0 0 0,5 4 0,2 3 0,0 0 0,0 1 0,17 23 0,6 11 0,-2 1 0,41 77 0,38 109 0,-68-136 0,7 2-1365,-33-67-5461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2:30.6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101 501 24575,'5'-7'0,"5"-5"0,0-1 0,-1 0 0,-1 0 0,14-29 0,18-60 0,-29 67 0,0-1 0,-3 0 0,8-60 0,-15 87 0,-1 1 0,0 0 0,-1-1 0,1 1 0,-3-9 0,3 15 0,-1 0 0,1 0 0,-1 1 0,1-1 0,-1 0 0,0 0 0,1 1 0,-1-1 0,0 1 0,0-1 0,0 0 0,-1 1 0,1 0 0,0-1 0,-1 1 0,1 0 0,0 0 0,-1 0 0,1 0 0,-1 0 0,0 0 0,1 0 0,-1 0 0,0 0 0,1 1 0,-1-1 0,0 1 0,-3-1 0,2 1 0,-1 0 0,0 0 0,0 1 0,0 0 0,1-1 0,-1 1 0,0 0 0,1 1 0,-1-1 0,1 1 0,-4 1 0,-3 3 0,0 0 0,-14 13 0,14-11 0,-1 2 0,2-1 0,-1 2 0,1-1 0,1 1 0,0 1 0,0-1 0,1 1 0,1 0 0,0 1 0,1 0 0,0 0 0,1 0 0,0 0 0,1 1 0,1-1 0,0 1 0,1 0 0,0 0 0,1 0 0,1-1 0,0 1 0,6 27 0,-2-25-48,0 0 0,1 1-1,1-2 1,0 1-1,1-1 1,10 14 0,-3-9-182,0 0 1,2-1 0,31 29 0,-22-27 27,1 0 0,0-2 0,50 26 0,145 50-2581,15-16-562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2:30.9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24575,'-4'10'0,"2"0"0,1-1 0,0 1 0,1 16 0,0-21 0,3 73-209,4 0-1,3 0 1,23 88-1,82 226-793,144 286-1843,-229-608-658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2:31.3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4 0,0 10 0,2 24 0,3 31 0,2 21 0,1 10 0,1-1 0,-3-10 0,-1-16 0,-3-19 0,0-16 0,0-15 0,3-14 0,2-7 0,-1-5-8191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2:31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68 24575,'1'4'0,"3"7"0,0-1 0,1 0 0,0-1 0,9 14 0,4 6 0,103 231 0,-119-255 0,2 4 0,-4-9 0,0 0 0,1 0 0,-1 0 0,0 0 0,0 0 0,0 0 0,0 0 0,0 0 0,0 0 0,0 0 0,0 0 0,0 0 0,0 0 0,0 0 0,0 0 0,0 0 0,0 0 0,0 0 0,1 0 0,-1 0 0,0 0 0,0 0 0,0 0 0,0 0 0,0 0 0,0 0 0,0 0 0,0 0 0,0 0 0,0 0 0,0-1 0,0 1 0,0 0 0,0 0 0,0 0 0,0 0 0,0 0 0,0 0 0,0 0 0,0 0 0,0 0 0,0 0 0,0 0 0,0 0 0,0 0 0,0 0 0,0 0 0,0 0 0,0-1 0,0 1 0,0 0 0,0 0 0,0 0 0,0 0 0,0 0 0,0 0 0,0 0 0,0 0 0,0 0 0,0 0 0,0 0 0,0 0 0,0 0 0,-3-21 0,2 17 0,-9-65 0,3-1 0,2-111 0,5 174 0,4-32 0,-4 35 0,1 1 0,-1 0 0,1-1 0,0 1 0,1 0 0,-1 0 0,1 0 0,2-4 0,-4 6 0,1 0 0,-1 0 0,1 0 0,0 1 0,-1-1 0,1 0 0,0 1 0,0-1 0,0 1 0,0-1 0,-1 1 0,1-1 0,0 1 0,0-1 0,0 1 0,0 0 0,0-1 0,0 1 0,0 0 0,0 0 0,0 0 0,0 0 0,0 0 0,0 0 0,2 0 0,0 1 0,0 0 0,0 0 0,0 0 0,0 0 0,0 1 0,0-1 0,3 3 0,7 5 0,0 1 0,0 0 0,22 25 0,28 42 0,-31-35 0,35 64 0,-51-78 0,-2 1 0,-1 0 0,13 48 0,-24-73 0,-2-2 0,1-1 0,-1 1 0,1-1 0,-1 1 0,1 0 0,-1-1 0,0 1 0,0 0 0,0-1 0,0 1 0,0-1 0,-1 4 0,1-5 0,0 0 0,0 0 0,0 0 0,0-1 0,-1 1 0,1 0 0,0 0 0,0 0 0,0 0 0,0 0 0,0 0 0,0 0 0,0 0 0,-1 0 0,1 0 0,0 0 0,0 0 0,0-1 0,0 1 0,0 0 0,0 0 0,0 0 0,0 0 0,0 0 0,0 0 0,0 0 0,-1-1 0,1 1 0,0 0 0,0 0 0,0 0 0,0 0 0,0 0 0,0-1 0,0 1 0,0 0 0,0 0 0,0 0 0,0 0 0,1 0 0,-3-7 0,1 0 0,0 0 0,1 0 0,0 0 0,0 1 0,2-13 0,1-13 0,3 1 0,0-1 0,3 2 0,0-1 0,2 1 0,27-54 0,-33 73 0,2 0 0,-1 0 0,2 1 0,-1 0 0,1 0 0,12-11 0,-17 18 0,1 0 0,-1 1 0,1-1 0,0 1 0,0-1 0,0 1 0,0 1 0,0-1 0,0 0 0,0 1 0,1 0 0,-1 0 0,0 0 0,1 1 0,-1-1 0,1 1 0,-1 0 0,1 0 0,-1 1 0,9 1 0,-3 1 0,0 1 0,0 0 0,0 0 0,-1 1 0,0 0 0,0 1 0,0 0 0,-1 0 0,1 1 0,9 11 0,0 1 0,-1 0 0,-2 2 0,18 26 0,-8-3 43,19 45 1,14 50-755,-44-105-30,8 21-6085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2:32.0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4 0,3 15 0,6 22 0,3 23 0,4 16 0,2 18 0,4 11 0,6 2-592,4-10 592,8-14 0,4-17 0,-4-21-7599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2:32.4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24575,'5'14'0,"16"66"0,-16-60 0,20 88 0,7 33-319,160 595-1220,-113-447 1370,-76-277 130,43 182-488,-43-177 527,0 22 0,-2-34 0,-1 0 0,-1 0 0,1 0 0,-1 0 0,0 0 0,0 0 0,-4 9 0,4-11-94,0-1 1,0 0 0,0 0-1,0 0 1,-1 0 0,1 0 0,-1 0-1,0-1 1,-3 4 0,2-3-839,1 0 1,-1-1 0,-1 1 0,-4 1 0,8-3 921</inkml:trace>
  <inkml:trace contextRef="#ctx0" brushRef="#br0" timeOffset="1">57 949 24575,'0'0'0,"0"-2"0,11-2 0,29-3 0,31-2 0,21-1 0,15-1 0,-2 2 0,-18 2-8191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2:32.8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24575,'0'0'0,"0"3"0,0 12 0,2 8 0,1 0-8191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2:33.1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1 539 24575,'6'3'0,"2"1"0,1-1 0,-1 1 0,1-2 0,0 1 0,10 1 0,-5-1 0,92 15 0,61-3-531,68-9-1594,65-14 855,55-18-1688,44-16 1509,45-14-1390,951-131-983,-859 113 3089,-99 16 494,-46 11 79,-57 12 275,-63 7 505,-66 8-105,-64 6 1737,-48 6 2181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2:34.3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291 111 24575,'0'3'0,"-1"0"0,0 0 0,0-1 0,0 1 0,0-1 0,-1 1 0,1-1 0,-1 1 0,1-1 0,-1 1 0,0-1 0,0 0 0,-2 2 0,-6 8 0,-10 15 0,1 2 0,2 1 0,1 0 0,1 1 0,1 1 0,2 0 0,1 1 0,-8 45 0,13-47 0,2 0 0,1 1 0,1-1 0,2 0 0,1 1 0,2-1 0,0 0 0,3 0 0,12 42 0,-13-57 0,1 0 0,1-1 0,0 0 0,1 0 0,1-1 0,0 1 0,1-2 0,0 0 0,1 0 0,1-1 0,0 0 0,0-1 0,1 0 0,29 17 0,-20-15 0,1-1 0,1-1 0,0-1 0,0-1 0,1-1 0,0-1 0,42 5 0,-51-10 0,0 0 0,-1-2 0,1 0 0,0-1 0,0 0 0,-1-1 0,1-1 0,-1-1 0,0 0 0,0-1 0,0 0 0,0-1 0,24-15 0,-27 13 1,0-1 1,-1 0-1,0-1 0,-1 0 0,0-1 1,0 0-1,-1 0 0,0-1 0,-1 0 0,-1-1 1,12-25-1,-12 20-21,-1 0-1,-1-1 1,-1 1-1,0-1 1,-1 0 0,-1 0-1,-1 0 1,-2-33 0,-2 23-111,-1 1 1,-1 0 0,-2 0 0,-1 1 0,-14-35 0,8 29 104,-2 2 0,-1 0-1,-2 1 1,-22-29 0,17 28 34,-3 2-1,0 0 1,-2 2-1,0 1 1,-2 1-1,-1 1 1,-1 2 0,-61-30-1,62 37-7,-1 2 0,0 1 0,-1 1 0,0 2 0,0 2 0,-1 1 0,-51-3 0,70 9 0,1 0 0,-17 3 0,27-2 0,1 0 0,-1 0 0,1 0 0,-1 0 0,1 1 0,-1 0 0,1 0 0,0 0 0,0 0 0,-5 5 0,7-6 3,0 1 0,0 0 1,1 0-1,-1 0 0,1 0 0,-1 1 0,1-1 0,0 0 1,0 1-1,0-1 0,0 0 0,0 1 0,1-1 0,-1 1 1,1 0-1,-1-1 0,1 1 0,0-1 0,0 1 0,0-1 1,1 1-1,-1 0 0,1-1 0,-1 1 0,2 2 0,1 6-258,1-1-1,1 1 0,-1-1 0,9 13 0,17 23-5726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2:35.1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1 920 24575,'0'17'0,"0"-7"0,0 1 0,0-1 0,3 12 0,-2-18 0,0 0 0,0 0 0,1 0 0,-1 0 0,1-1 0,0 1 0,0-1 0,0 1 0,0-1 0,1 0 0,4 5 0,5 3 0,1-1 0,-1 0 0,1-1 0,1 0 0,14 6 0,76 31 0,-79-36 0,2 1 0,-10-3 0,1-1 0,30 8 0,-48-15 0,1 0 0,-1 0 0,0 1 0,1-1 0,-1 0 0,1 0 0,-1 0 0,0 0 0,1 0 0,-1 0 0,1 0 0,-1 0 0,0 0 0,1 0 0,-1 0 0,1 0 0,-1-1 0,0 1 0,1 0 0,-1 0 0,0 0 0,1 0 0,-1-1 0,0 1 0,1 0 0,-1-1 0,1 1 0,-1-1 0,0 1 0,0-1 0,0 1 0,0-1 0,0 1 0,0-1 0,0 1 0,-1-1 0,1 1 0,0-1 0,0 1 0,0-1 0,0 1 0,-1 0 0,1-1 0,0 1 0,-1-1 0,-18-23 0,15 19 0,-11-13 0,1-1 0,0-1 0,-13-27 0,22 38 0,1 0 0,0 0 0,1-1 0,0 1 0,1-1 0,0 0 0,0 0 0,1 0 0,1 0 0,0-16 0,1 12 0,2 0 0,0 0 0,0 1 0,8-20 0,27-50 0,-26 58 0,0 1 0,-2-2 0,10-36 0,-16 40 0,-1 1 0,-1-1 0,-1 0 0,-1 1 0,-1-1 0,-1 0 0,-8-36 0,-1 13 0,-2 0 0,-29-65 0,27 77 0,-2 2 0,0 0 0,-3 0 0,0 2 0,-28-30 0,106 129-68,-4 3 0,-3 2 0,56 109 0,-73-119-139,231 399-948,-47-154-340,-164-239-3567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47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24575,'0'0'0,"0"1"0,2 10 0,3 16 0,2 19 0,4 13 0,3 7 0,4-5 0,-1-11-8191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2:35.8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24575,'0'13'0,"0"-2"0,0 0 0,1 0 0,1 0 0,-1 0 0,2-1 0,-1 1 0,2 0 0,7 17 0,15 29 0,3-2 0,63 91 0,-85-136 0,0-1 0,1 0 0,1-1 0,-1 0 0,2 0 0,-1-1 0,1 0 0,0-1 0,13 7 0,-19-11 0,1 0 0,1 0 0,-1 0 0,0-1 0,0 0 0,1 0 0,-1 0 0,0 0 0,1-1 0,-1 0 0,1 0 0,-1-1 0,0 1 0,1-1 0,-1 0 0,0-1 0,0 1 0,1-1 0,-1 0 0,-1 0 0,11-6 0,-11 5 0,0 0 0,-1 0 0,1 0 0,-1-1 0,1 1 0,-1-1 0,0 0 0,0 0 0,-1 0 0,1 0 0,2-7 0,-2 5 0,-1-1 0,0 0 0,0 0 0,-1 0 0,0 0 0,0 0 0,0-8 0,-2-3 0,-1 0 0,0 0 0,-1 0 0,-1 1 0,-8-23 0,-11-25 0,-5-17 0,26 69 0,2 13 0,0 0 0,0-1 0,0 1 0,0 0 0,1 0 0,-1-1 0,0 1 0,0 0 0,0 0 0,0-1 0,0 1 0,0 0 0,1 0 0,-1 0 0,0-1 0,0 1 0,0 0 0,1 0 0,-1 0 0,0 0 0,0-1 0,1 1 0,-1 0 0,0 0 0,1 0 0,0 0 0,1 0 0,0 0 0,0 0 0,0 0 0,-1 0 0,1 1 0,0-1 0,0 1 0,-1-1 0,4 3 0,42 18 0,77 48 0,5 3 0,-89-55-455,1-1 0,61 15 0,-18-12-6371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2:36.2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0 219 24575,'0'0'0,"0"0"0,0 0 0,0-1 0,6-4 0,11-3 0,14-4 0,16-4 0,18-9 0,25-18 0,13-13 0,-12 3-8191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2:36.6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24575,'3'8'0,"19"64"0,72 282-904,34 120 427,-78-315 477,36 139 0,-81-279 0,-1 1 0,-1-1 0,2 36 0,-5-53-60,0 1 0,0-1 0,0 0 1,0 1-1,-1-1 0,1 0 0,-1 1 1,1-1-1,-1 0 0,0 0 0,0 0 1,0 1-1,0-1 0,0 0 0,0 0 1,-1 0-1,1-1 0,-3 3 1,-7 2-5616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2:37.0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24575,'6'2'0,"0"0"0,0 1 0,-1-1 0,1 1 0,0 1 0,-1-1 0,0 1 0,6 4 0,0 2 0,-1-1 0,15 20 0,-13-12 0,-1 0 0,-1 0 0,-1 1 0,0 0 0,-1 1 0,-1-1 0,-1 2 0,5 24 0,-5-11 0,-1 0 0,-2 0 0,-1 1 0,-4 41 0,1-51 0,-1-1 0,-2 0 0,0-1 0,-2 1 0,0-1 0,-1 0 0,-1 0 0,-18 31 0,25-50-111,0-2-28,0 1-1,0-1 1,0 1 0,0-1-1,0 1 1,0-1 0,0 0-1,-2 2 1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2:37.5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1213 24575,'0'3'0,"63"183"0,-54-161 0,0-2 0,0 0 0,19 32 0,-28-55 0,0 0 0,0 0 0,0 0 0,0 0 0,0 0 0,0 0 0,0 1 0,0-1 0,0 0 0,0 0 0,0 0 0,0 0 0,0 0 0,0 0 0,0 0 0,0 0 0,0 1 0,1-1 0,-1 0 0,0 0 0,0 0 0,0 0 0,0 0 0,0 0 0,0 0 0,0 0 0,0 0 0,1 0 0,-1 0 0,0 0 0,0 0 0,0 0 0,0 0 0,0 0 0,0 0 0,0 0 0,1 0 0,-1 0 0,0 0 0,0 0 0,0 0 0,0 0 0,0 0 0,0 0 0,0 0 0,1 0 0,-1 0 0,0 0 0,0 0 0,0 0 0,0 0 0,3-9 0,-2-15 0,-1 22 0,-1-71 0,0 27 0,8-78 0,-6 117 0,0 1 0,0-1 0,1 1 0,0-1 0,1 1 0,-1 0 0,1 0 0,0 0 0,1 0 0,4-6 0,-3 6 0,0 1 0,1-1 0,0 1 0,0 0 0,0 0 0,0 1 0,1-1 0,9-3 0,13-5 0,0 2 0,1 1 0,31-6 0,-6 1 0,-45 12 0,0 0 0,1-1 0,-2 0 0,16-10 0,-19 11 0,-1-1 0,0 0 0,0 0 0,0 0 0,-1-1 0,0 0 0,0 0 0,0 0 0,4-7 0,-2 0 0,0-1 0,-1 1 0,0-1 0,-1 0 0,-1-1 0,0 1 0,0 0 0,-2-1 0,0 1 0,0-20 0,-3 4 0,-1 0 0,-1 0 0,-15-55 0,-3 15-346,-4 0 1,-61-117-1,-96-117 180,170 282 166,13 19 0,4 5 12,10 12 177,21 30 310,51 90 1,15 64-1756,-50-82 1105,-6 3 0,-4 2 0,-6 2-1,33 221 1,-66-331 151,0-6 0,-1 0 0,-1 0 0,1-1 0,-2 14 0,1-21 3,0 0 0,1 1 0,-1-1 1,0 0-1,0 0 0,0 0 0,0 1 0,0-1 0,0 0 0,0 0 1,0 1-1,0-1 0,-1 0 0,1 0 0,0 1 0,0-1 0,0 0 1,0 0-1,0 0 0,0 1 0,0-1 0,0 0 0,-1 0 0,1 0 0,0 0 1,0 1-1,0-1 0,0 0 0,-1 0 0,1 0 0,0 0 0,0 0 1,0 0-1,-1 1 0,1-1 0,0 0 0,0 0 0,-1 0 0,1 0 0,0 0 1,0 0-1,0 0 0,-1 0 0,1 0 0,0 0 0,0 0 0,-1 0 1,1 0-1,0 0 0,0 0 0,0 0 0,-1-1 0,1 1 0,0 0 0,0 0 1,0 0-1,-1 0 0,1 0 0,0 0 0,0-1 0,0 1 0,0 0 1,-1 0-1,1-1 0,-13-14 790,11 11-564,-107-115 575,58 66-819,45 47 15,0-1 0,0 0 0,-8-14 0,12 18 0,0 0 0,1 0 0,0 0 0,0-1 0,0 1 0,0 0 0,1 0 0,-1-1 0,1 1 0,0 0 0,-1-1 0,2 1 0,0-6 0,0 3 0,0 1 0,1 0 0,0 0 0,0 0 0,0 0 0,0 0 0,5-5 0,0 0 0,0 1 0,15-15 0,1 3-20,1 1-1,1 0 0,34-19 1,89-41-705,61-18-640,-131 64-4654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2:38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 24575,'-5'8'0,"4"-2"0,0 1 0,1-1 0,0 1 0,0-1 0,0 1 0,2 8 0,11 42 0,47 115-369,13-2-224,-30-72 450,66 164 144,77 172-1,-178-417 0,35 66 0,-36-70 0,1-1 0,0-1 0,1 1 0,13 12 0,-18-20 26,0-1 0,0 0 0,0 0 1,0-1-1,0 1 0,1-1 1,-1 0-1,1 0 0,0 0 1,0-1-1,0 1 0,-1-1 0,1 0 1,0-1-1,0 1 0,0-1 1,0 0-1,0 0 0,0-1 1,8-1-1,1-1 53,0-1 0,0-1 0,-1 0 0,0-1-1,0 0 1,13-9 0,52-34-79,18-11 0,59-21-1365,-85 47-5461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2:38.5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0,2 7 0,7 19 0,12 22 0,15 22 0,12 14 0,8 14 0,4 2 0,-3-4-550,-5-11 550,-6-16 0,-6-18 0,-7-17 0,-6-19 0,-4-13 0,-7-8-7641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2:39.0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24575,'1'4'0,"48"116"0,81 144 0,-89-193 0,-38-66 0,-6-8 0,-8-12 0,-11-26 0,1-1 0,1 0 0,3-1 0,-16-60 0,33 101 0,-5-15 0,1-1 0,-2-24 0,5 38 0,1 0 0,0-1 0,0 1 0,0 0 0,0 0 0,1 0 0,0 0 0,0 0 0,0 1 0,0-1 0,0 0 0,1 0 0,0 1 0,-1-1 0,2 0 0,3-5 0,-4 7 0,1 0 0,-1 0 0,1 0 0,0 0 0,0 1 0,0-1 0,0 1 0,0-1 0,0 1 0,0 0 0,0 0 0,0 1 0,0-1 0,1 1 0,-1-1 0,0 1 0,0 0 0,1 0 0,-1 0 0,0 1 0,4 0 0,0 1 0,1 0 0,-1 0 0,0 0 0,0 1 0,0 0 0,0 0 0,-1 1 0,8 5 0,-3 0 0,-1 0 0,0 0 0,0 1 0,16 22 0,-13-13 0,0 2 0,10 21 0,-17-34 0,-6-8 0,0 0 0,0 0 0,0 0 0,1 0 0,-1 0 0,0 0 0,0 0 0,0 0 0,0 0 0,1 0 0,-1 0 0,0 0 0,0 0 0,0 0 0,0 0 0,1 0 0,-1 0 0,0 0 0,0 0 0,0 0 0,0 0 0,0 0 0,1 0 0,-1-1 0,0 1 0,0 0 0,0 0 0,0 0 0,0 0 0,0 0 0,1-1 0,5-15 0,-4 10 0,8-23 0,-5 10 0,1 1 0,0 0 0,2 1 0,16-29 0,-24 46 0,0 0 0,0 0 0,0 0 0,0 0 0,0 0 0,0 0 0,0 0 0,0 0 0,0 0 0,0 0 0,1 0 0,-1 0 0,0 0 0,0 0 0,0-1 0,0 1 0,0 0 0,0 0 0,0 0 0,0 0 0,1 0 0,-1 0 0,0 0 0,0 0 0,0 0 0,0 0 0,0 0 0,0 0 0,0 0 0,0 0 0,1 1 0,-1-1 0,0 0 0,0 0 0,0 0 0,0 0 0,0 0 0,0 0 0,0 0 0,0 0 0,1 0 0,3 6 0,5 11 0,-8-14 0,6 11-77,57 115 284,-49-102-705,2-1-1,30 39 1,-15-30-6328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2:39.3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24575,'0'0'0,"1"1"0,4 4 0,-1 1 0,8 11 0,-2-2 0,116 180 0,-53-80 0,-70-110 0,59 85 0,-52-78 0,0 0 0,1 0 0,0-1 0,22 17 0,-13-17-1365,-5-6-5461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2:39.7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24575,'0'0'0,"3"5"0,123 237 23,-13 6-764,-113-248 740,216 505-143,-211-494 144,-3-8 0,-1 1 0,1-1 0,-1 1 0,0-1 0,0 1 0,0-1 0,0 7 0,-1-10 0,0 0 0,0 0 0,0 0 0,0 0 0,0 1 0,0-1 0,0 0 0,0 0 0,0 0 0,0 0 0,0 0 0,0 0 0,-1 1 0,1-1 0,0 0 0,0 0 0,0 0 0,0 0 0,0 0 0,0 0 0,0 0 0,0 1 0,0-1 0,-1 0 0,1 0 0,0 0 0,0 0 0,0 0 0,0 0 0,0 0 0,-1 0 0,1 0 0,0 0 0,0 0 0,0 0 0,0 0 0,0 0 0,-1 0 0,1 0 0,0 0 0,0 0 0,0 0 0,0 0 0,0 0 0,-1 0 0,1 0 0,0 0 0,0 0 0,0 0 0,0 0 0,0 0 0,-1-1 0,-6-2 53,-1-1-1,-12-7 0,10 4-855,-19-10-5879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47.6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2:40.0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1087 526 24575,'0'0'0,"0"0"0,0 0 0,0 0 0,6-2 0,15-5 0,27-6 0,22-5 0,11-6 0,1-3 0,-8-8 0,-10-7 0,-15-7 0,-14 0 0,-12 9-8191</inkml:trace>
  <inkml:trace contextRef="#ctx0" brushRef="#br0" timeOffset="1">1 0 24575,'0'0'0,"0"0"0,2 0 0,8 4 0,8 3 0,1 1-8191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3:15.5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1 190 24575,'9'0'0,"23"0"0,303-9 0,756-95-882,-120 36 882,-19 59 408,-892 12-171,79 13 0,-98-12-1602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56.6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288 0 24575,'-4'0'0,"0"1"0,0 0 0,1-1 0,-1 1 0,1 0 0,-1 1 0,1-1 0,-1 1 0,1-1 0,-4 4 0,-6 4 0,-13 11 0,19-15 0,-1 1 0,1 1 0,0 0 0,0 0 0,0 0 0,1 1 0,0 0 0,1 0 0,0 0 0,0 1 0,1-1 0,0 1 0,0 0 0,1 1 0,0-1 0,1 1 0,0-1 0,0 1 0,1 0 0,1-1 0,-1 1 0,1 0 0,1 0 0,2 10 0,-1-6 0,2 0 0,0 0 0,0 0 0,1 0 0,1 0 0,0-1 0,1 0 0,0-1 0,1 1 0,1-2 0,0 1 0,0-1 0,14 13 0,-7-11 0,-1 0 0,2-1 0,0-1 0,0-1 0,1 0 0,0-1 0,1-1 0,0 0 0,21 4 0,-15-5 0,0-1 0,1-2 0,0 0 0,0-2 0,0 0 0,1-2 0,-1-1 0,28-5 0,-46 4 0,1 0 0,-1 0 0,0-1 0,0 0 0,0 0 0,0-1 0,0 0 0,7-5 0,-10 6 0,-1-1 0,0 1 0,-1-1 0,1 0 0,-1 0 0,1 0 0,-1 0 0,0 0 0,-1-1 0,1 1 0,-1-1 0,0 0 0,0 1 0,2-10 0,-2 7 0,-1 0 0,0-1 0,-1 1 0,1 0 0,-1-1 0,-1 1 0,1 0 0,-1-1 0,-1 1 0,-3-14 0,1 11 0,0 0 0,-1 1 0,0-1 0,0 1 0,-1 0 0,0 0 0,-8-7 0,1 2 0,-1 0 0,-1 1 0,0 1 0,0 1 0,-1 0 0,-1 1 0,0 0 0,-21-7 0,9 6 0,-1 1 0,0 2 0,-1 0 0,1 3 0,-2 0 0,1 2 0,-53 2 0,66 2-105,0 1 0,-1 0 0,1 2 0,0 0 0,1 1 0,-1 1 0,1 1 0,0 0 0,0 1 0,1 1 0,0 0 0,-18 15 0,-14 18-6721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6:32.2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24575,'13'0'0,"-1"1"0,1 1 0,-1 0 0,1 0 0,-1 1 0,0 1 0,0 0 0,0 0 0,-1 1 0,22 13 0,-26-14 0,-1 1 0,0 0 0,0-1 0,0 2 0,-1-1 0,1 1 0,-1 0 0,-1 0 0,1 0 0,-1 1 0,0-1 0,-1 1 0,1 0 0,-1 0 0,-1 1 0,1-1 0,-1 1 0,2 14 0,-4-13 0,0 0 0,0 0 0,0 0 0,-1-1 0,0 1 0,-1 0 0,0-1 0,0 1 0,-1-1 0,-7 15 0,3-11 0,1-1 0,-2 1 0,0-1 0,0-1 0,-1 1 0,-13 11 0,15-16 0,-14 15 0,19-19 0,1-1 0,0 1 0,-1 0 0,1-1 0,0 1 0,0 0 0,1 0 0,-1 0 0,0 0 0,1 0 0,-1 3 0,0-4 0,1-1 0,0 1 0,0 0 0,1 0 0,-1-1 0,0 1 0,0 0 0,0-1 0,0 1 0,1 0 0,-1-1 0,0 1 0,1 0 0,-1-1 0,0 1 0,1 0 0,-1-1 0,1 1 0,-1-1 0,1 1 0,-1-1 0,1 1 0,-1-1 0,1 1 0,0-1 0,-1 0 0,1 1 0,0-1 0,-1 0 0,2 1 0,2 0 0,-1 0 0,1 0 0,-1-1 0,1 1 0,5-1 0,6 0 17,-1-1-1,0-1 0,1 0 1,22-6-1,54-24-1173,-84 30 867,68-28-6536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7:00.6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831 0 24575,'-1'1'0,"0"0"0,0-1 0,0 1 0,0 0 0,0 0 0,0 0 0,0 0 0,0 0 0,1 0 0,-2 1 0,-1 3 0,-11 9 0,0 0 0,-2-1 0,1-1 0,-1 0 0,-1-1 0,0-1 0,-36 15 0,-3-3 0,-77 19 0,-12-5 0,11-4 0,117-27 0,0 0 0,1 1 0,-23 11 0,33-14 0,1 0 0,0 1 0,0-1 0,0 1 0,0 0 0,0 0 0,1 1 0,0 0 0,0-1 0,0 1 0,1 1 0,-1-1 0,-2 7 0,0 3 0,1 0 0,1 0 0,0 1 0,-3 27 0,1 65 0,6-89 0,0 202 0,2-143 0,-2-78 0,0 1 0,0-1 0,0 0 0,0 1 0,0-1 0,0 0 0,0 1 0,0-1 0,1 0 0,-1 0 0,0 1 0,0-1 0,0 0 0,0 1 0,1-1 0,-1 0 0,0 0 0,0 0 0,0 1 0,1-1 0,-1 0 0,0 0 0,0 0 0,1 1 0,-1-1 0,0 0 0,1 0 0,-1 0 0,0 0 0,1 0 0,-1 0 0,0 0 0,0 0 0,1 0 0,-1 0 0,0 0 0,1 0 0,-1 0 0,0 0 0,1 0 0,-1 0 0,0 0 0,1 0 0,-1 0 0,1 0 0,17-7 0,-15 6 0,62-29 0,-18 8 0,54-17 0,-85 34 0,0 1 0,1 0 0,-1 1 0,1 1 0,0 1 0,-1 0 0,28 3 0,-20 2 0,0 0 0,0 2 0,-1 1 0,1 0 0,-2 2 0,1 1 0,-2 1 0,1 0 0,35 27 0,-52-34 0,0 0 0,0 0 0,0 1 0,-1 0 0,6 8 0,-8-11 0,-1 0 0,0 0 0,0 0 0,0 1 0,0-1 0,0 1 0,0-1 0,-1 1 0,1-1 0,-1 1 0,0-1 0,0 1 0,0 0 0,0-1 0,0 1 0,-1 3 0,0 0 0,-2 0 0,1 1 0,0-1 0,-1 0 0,0 0 0,-1-1 0,1 1 0,-1-1 0,-8 9 0,-1 0 0,-1-1 0,-16 13 0,15-14-341,-1-1 0,0 0-1,-24 11 1,33-19-6485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7:32.9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183 450 24575,'9'-7'0,"15"-6"0,1 0 0,0 2 0,0 1 0,1 0 0,0 2 0,54-9 0,167-4 0,-230 21 0,315-13-748,237-12 553,-3-34 216,49-55 589,-525 97-506,1 3 0,170-3 0,-238 16-104,23-4 0,-28 3 0,0 0 0,30 1 0,-139-4 0,-168 13 0,-143 38 54,53-5-699,292-35 592,-554 43-12,-167 8 774,471-28-709,137-14 0,-134 7 0,268-21 0,67 6 0,-9-1 0,78 13-109,0-5 0,107 2-1,205-17-746,-103-14 181,432-75 0,-199-23 631,-8-16-692,-459 109 718,48-10 2190,-122 29-2146,2 1 77,-1-1 0,1 1 0,-1 0 1,1-1-1,-1 1 0,1 0 0,0 0 0,-1 1 0,1-1 0,4 2 0,-21-1-103,-545 34 49,5 58-994,274-31 945,-108 22 0,-2-16 0,-76-7 0,370-51-1216,67-8-4863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2:46.0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1 290 24575,'8'0'0,"71"0"0,16-2 0,41-5-298,37-5-897,421-51-1817,1-18 2917,-57 7-1117,-231 31 467,-260 36-889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2:46.3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24575,'9'1'0,"9"4"0,0 1 0,29 14 0,-41-17 0,94 45 0,40 25-478,259 172-2044,-320-187 2566,-3 4 0,123 127 0,-174-162-44,-1 2-1,-1 1 0,-2 0 0,-1 2 1,31 67-1,-44-82 1,0 1 0,-2 0 0,0 1 0,-1-1 0,0 1 0,-2 0 0,0 0-1,-2 0 1,0 0 0,-1 0 0,0 0 0,-2 0 0,-7 28 0,4-27 1,-1-1 1,-1 1 0,-1-1-1,-17 26 1,9-19-10,-1-1 1,-31 32 0,-2-7-499,-103 78 0,36-42-380,15-14-2520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2:46.8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47 24575,'-4'-16'0,"1"2"0,0 1 0,2 10 0,1 4 0,8 74 0,4 18 0,6 46-369,7 45-1110,5 39 581,321 1938-6527,-349-2154 7408,70 363-320,27-12 802,-87-324-103,1 0 0,2-1 0,24 38 0,-8-27 59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2:47.7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1 371 24575,'4'3'0,"13"6"0,34 11 0,-45-18 0,99 31 0,66 3-557,75-3-1671,81-12 790,82-17-2083,70-17 1987,53-17-1085,1152-94-935,-1054 75 2940,-84 7 413,-41-1 107,-41 0 92,-45 2 85,-47 4 41,-48 4 291,-48 6-83,-48 6 580,-40 6-274,-167 14-337,334-11 2098,-334 12-1621,1 2 0,-1 0-1,0 2 1,0 0-1,22 8 1,-34-9-444,0 1 0,0 0 0,0 1 0,-1 0 0,0 0 0,0 0 0,0 1 0,-1 1 0,0-1 0,0 1 0,0 0 0,-1 1 0,9 13 0,-5-3-173,0 1 0,10 28 0,11 47-190,9 45 0,6 36-84,9 30-422,253 808-5178,-30-248 5713,-171-507-656,51 130-1011,-25 4 1364,-81-185 934,-44-159 8,-1 1-1,1 63 1,-8-94-617,-1-1 0,0 1 0,-1-1 0,-1 0 0,-1 0 0,0 0 0,-1 0 0,-1 0 0,0-1-1,-1 0 1,-1-1 0,-1 1 0,0-1 0,-1-1 0,-1 0 0,-19 20 0,10-14-22,-1-1 0,0-1 0,-27 16 0,9-10 10,-81 37 0,49-33 28,-76 21 1,-133 15-341,-54-15-982,-48-14 487,-46-14-1106,-44-10 998,-38-9-809,-808-7 258,390 1 931,800 4 504,-1295-10-102,6-35 208,1065 23 224,47-6-47,48-6 481,52-2-189,50 1 920,120 25-548,-1-1 1,1-2-1,-38-19 1,29 5 140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39.0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1 107 24575,'0'0'0,"0"0"0,2 0 0,8-2 0,16-3 0,17-1 0,12-3 0,11-1 0,12-1 0,13-2 0,3 1 0,-6 2 0,-10 1 0,-14 1 0,-14 1 0,-17 2-8191</inkml:trace>
  <inkml:trace contextRef="#ctx0" brushRef="#br0" timeOffset="1">270 598 24575,'0'0'0,"4"0"0,4 0 0,14 0 0,23 2 0,26 1 0,20-3 0,8-2 0,3-4 0,8-4 0,-3-2 0,-19 1-8191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48.0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408 0 24575,'0'0'0,"-2"4"0,-3 9 0,-5 11 0,-8 12 0,-5 9 0,-10 6 0,-7 4 0,-10-2 0,-3-4 0,2-6 0,1-6 0,8-6 0,11-9-8191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2:48.2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1 24575,'0'0'0,"-3"11"0,-1-1 0,-8 53 0,2 1 0,-2 101 0,10-112 0,3-1 0,3 0 0,16 89 0,-13-111 0,1-1 0,1 0 0,1-1 0,2 0 0,1-1 0,1 0 0,32 46 0,-23-45-341,2 0 0,0-2-1,45 36 1,-6-13-6485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2:48.6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267 58 24575,'0'5'0,"6"19"0,2-1 0,0 0 0,1-1 0,1 0 0,1 0 0,0-1 0,2-1 0,26 32 0,-31-42 0,1 0 0,1-1 0,-1 0 0,2-1 0,-1 0 0,1 0 0,13 6 0,-19-11 0,-1-1 0,1 0 0,0 0 0,0 0 0,0-1 0,0 0 0,0 0 0,1 0 0,-1 0 0,0-1 0,0 0 0,1 0 0,-1-1 0,0 1 0,0-1 0,1 0 0,-1 0 0,0-1 0,0 0 0,6-3 0,-6 3 0,-1-1 0,1 0 0,-1 0 0,0 0 0,0-1 0,0 0 0,-1 1 0,1-1 0,-1 0 0,0-1 0,0 1 0,0-1 0,-1 1 0,0-1 0,1 0 0,-2 0 0,1 0 0,-1 0 0,2-6 0,-2 5 0,-1 0 0,1 0 0,-1-1 0,0 1 0,-1 0 0,0 0 0,1-1 0,-2 1 0,1 0 0,-1 0 0,0 0 0,0 0 0,-1 1 0,0-1 0,0 1 0,-4-6 0,0 1 0,-1 1 0,0 0 0,-1 1 0,0-1 0,0 2 0,-1-1 0,0 1 0,-12-6 0,-4 0 0,0 1 0,-37-11 0,26 11 0,0 1 0,-1 3 0,-1 1 0,1 1 0,-1 3 0,-65 1 0,95 2 0,1 1 0,0 0 0,-1 0 0,1 1 0,0 0 0,0 0 0,-12 5 0,20-6 0,-1-1 0,0 0 0,1 1 0,-1-1 0,1 0 0,-1 1 0,1-1 0,-1 1 0,1-1 0,0 1 0,-1-1 0,1 1 0,-1-1 0,1 2 0,0-2 0,-1 0 0,1 1 0,0-1 0,0 0 0,0 0 0,0 1 0,0-1 0,0 0 0,1 0 0,-1 1 0,0-1 0,0 0 0,0 0 0,0 1 0,0-1 0,0 0 0,0 0 0,0 1 0,1-1 0,-1 0 0,0 0 0,0 0 0,0 1 0,1-1 0,-1 0 0,2 1 0,0 1 0,0-1 0,0 0 0,0 0 0,1 0 0,-1 0 0,3 0 0,37 8-1365,7-3-5461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2:49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45 24575,'6'3'0,"8"3"0,0-1 0,1-1 0,20 5 0,47 3 0,-34-7 0,62-2 0,-84-4 0,-1-1 0,1-1 0,-1-1 0,28-9 0,-51 13 0,8-3 0,19-9 0,-27 11 0,1 0 0,-1 0 0,0 0 0,0 0 0,0-1 0,0 1 0,-1-1 0,1 1 0,0-1 0,-1 0 0,1 0 0,-1 0 0,1 0 0,1-3 0,-3 4 0,0 1 0,0-1 0,0 1 0,1-1 0,-1 0 0,0 1 0,0-1 0,0 1 0,0-1 0,0 0 0,0 1 0,0-1 0,0 1 0,0-1 0,-1 0 0,1 1 0,0-1 0,0 1 0,0-1 0,-1 1 0,1-1 0,0 1 0,-1-1 0,0 0 0,0 0 0,0 0 0,0 0 0,0 0 0,0 1 0,0-1 0,0 0 0,-1 1 0,1-1 0,0 1 0,-3-2 0,-6 1 0,-1-1 0,1 2 0,0-1 0,-1 1 0,1 1 0,-18 2 0,-6 2 0,-1 2 0,1 0 0,-56 22 0,81-26 0,1 1 0,0 0 0,-1 1 0,2-1 0,-9 8 0,14-11 0,0 1 0,0-1 0,0 1 0,0 0 0,1 0 0,-1 0 0,1 0 0,-1 0 0,1 1 0,0-1 0,0 0 0,0 1 0,0-1 0,0 0 0,0 1 0,1-1 0,-1 1 0,1-1 0,0 1 0,0 0 0,0-1 0,0 5 0,1-4-170,0 1-1,0 0 0,0-1 1,0 1-1,1-1 0,0 0 1,2 5-1,18 20-6655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2:49.4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0 531 24575,'10'0'0,"-2"0"0,141-5 0,22-5-570,68-9-1711,64-12 993,49-13-1579,780-142-1183,-150 22 3584,-763 133-388,-58 10 875,-53 8 1416,-41 6 1290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2:49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0 24575,'0'0'0,"-2"4"0,-1 2 0,0-1 0,0 1 0,1 0 0,-2 7 0,1-3 0,-8 29 6,2 0-1,-6 65 1,6 85-233,35 316-808,53-7-234,-69-451-4408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2:50.1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24575,'0'0'0,"4"0"0,11 4 0,22 8 0,27 12 0,22 8 0,11 2 0,5-3 0,2-6 0,-3-10 0,-10-13 0,-12-12 0,-10-17 0,-10-14 0,-12-6 0,-14 5-8191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2:50.5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24575,'0'0'0,"3"8"0,67 135 0,-33-70 0,224 515-1092,-241-536 993,73 165-986,-80-192-4830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2:50.8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455 1 24575,'-10'4'0,"-2"4"0,1-1 0,0 2 0,0 0 0,1 0 0,0 1 0,0 0 0,1 0 0,-9 16 0,8-12 0,2 1 0,0 0 0,0 1 0,2 0 0,0 0 0,-6 25 0,9-25 0,0 1 0,1 0 0,1-1 0,0 1 0,1 0 0,5 28 0,-3-32 0,1 0 0,0-1 0,1 1 0,0-1 0,1 1 0,1-1 0,0-1 0,13 21 0,-2-13 0,-14-16 0,1 0 0,-1 1 0,-1-1 0,1 1 0,0-1 0,-1 1 0,4 8 0,-6-11 0,0 0 0,0 0 0,1 0 0,-1 0 0,0 0 0,0 0 0,0 0 0,-1 0 0,1 0 0,0 0 0,0 0 0,0 0 0,-1 0 0,1 0 0,-1 0 0,1 0 0,-1 0 0,1-1 0,-1 1 0,1 0 0,-1 0 0,0 0 0,1-1 0,-1 1 0,-1 1 0,-2 1 0,0 0 0,-1 0 0,-7 4 0,-37 17 0,-76 24 0,100-39 0,-12 4-682,-57 13-1,83-24-6143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2:51.1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475 1 24575,'-1'0'0,"0"0"0,0 0 0,0 0 0,0 1 0,0-1 0,0 0 0,0 1 0,0-1 0,0 0 0,0 1 0,-1 0 0,-1 2 0,0-1 0,1 0 0,0 1 0,0 0 0,0-1 0,0 1 0,0 0 0,0 0 0,1 0 0,-1 0 0,1 0 0,0 1 0,0-1 0,0 0 0,1 1 0,-1-1 0,1 0 0,-1 1 0,2 5 0,-1 1 0,1-1 0,1 1 0,0-1 0,0 0 0,1 0 0,6 13 0,4 6 3,1 0 0,34 48 0,50 47-126,-48-71-20,2-1 1,2-3-1,107 73 0,-135-104 143,-6-4 0,28 24 0,-46-36 0,0 1 0,0 0 0,0 0 0,0 0 0,0 1 0,-1-1 0,3 5 0,-3-6 0,-1 0 0,0 0 0,0 0 0,1-1 0,-1 1 0,0 0 0,0 0 0,0 0 0,0 0 0,0 0 0,0 0 0,-1 0 0,1 0 0,0 0 0,0 0 0,-1 0 0,1 0 0,0 0 0,-1-1 0,1 1 0,-1 0 0,1 0 0,-1 0 0,0-1 0,-1 2 0,-2 2 0,0 0 0,0-1 0,-1 0 0,1 0 0,-1 0 0,-7 2 0,-28 11 0,0-2 0,-62 13 0,-7-4-138,-1-5 0,-1-4 1,-208-1-1,178-26-1021,104 6-4637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2:51.5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0 408 24575,'0'0'0,"0"0"0,0-2 0,6-6 0,19-11 0,28-14 0,39-13 0,48-8 0,48-6-2486,41-2 2486,58-4-3866,-20 9 2027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48.4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24575,'34'112'-12,"49"160"-385,-23-63-147,166 609-958,-144-436 574,-75-340-3880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2:51.9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1 349 24575,'6'-2'0,"6"-1"0,0 1 0,0 0 0,12 0 0,3 0 0,90-7 0,65-1-592,69-3-1778,66-3 1017,46-5-1692,651-42-1178,1049-57 1806,-1806 109 2487,-49 1-52,-51-1 346,-119 8 439,0-2 1,75-20-1,-65 7 2144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2:52.3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340 0 24575,'6'1'0,"1"1"0,0 1 0,0 0 0,0 0 0,11 6 0,3 3 0,62 34 0,-12-3-873,90 73 0,-111-74 710,-2 1-1,61 72 0,-80-78 181,-1 0-1,-1 2 0,-3 1 0,22 46 0,-32-53-22,0 1 1,-3 0 0,-1 1-1,-1 0 1,8 69-1,-15-77 6,-2 1 0,0 0 0,-2 0 0,0 0 0,-2-1 0,-2 1 0,0-1 0,-2 0 0,-1-1 0,0 0 0,-2 0 0,-2-1 0,0 0 0,-1-1 0,-24 30 0,13-23-184,-2 0 0,-1-2 0,-52 42 0,34-37-58,-1-1 0,-52 26 0,2-11-130,-3-3 0,-122 36 1,-35-3-3011,255-77 3339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2:53.8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4262 1 24575,'0'0'0,"0"0"0,0 0 0,0 0 0,0 0 0,0 5 0,12 46 0,18 84 0,37 399-931,-60-392 722,-19 254 0,10-380 192,-1 22-10,-16 69 0,16-96 28,0-1 1,-1 0-1,0 0 0,0 0 0,-1 0 0,0-1 0,-1 0 1,0 0-1,0 0 0,-1-1 0,-11 11 0,7-10 3,0-1-1,-1 0 0,0 0 0,0-1 0,-1-1 0,0 0 1,0-1-1,-23 6 0,0-3-51,-1-2 1,-43 3-1,-89-3-410,-42-12-71,-40-10-1126,-33-5 665,-555-29-3842,-2 42 3095,534 18 783,36 4 715,37 1 241,41 1 239,41-1 720,-33 9 2160,162-21-2642,-1 1 2751,37-7-3260,9 0-3251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2:54.3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 24575,'0'0'0,"0"0"0,2 0 0,10 0 0,18 0 0,27 0 0,40 0 0,40 0 0,29 0-1854,20-2 1854,47-8 0,-16-3-6337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2:55.0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969 9 24575,'-1'-1'0,"-1"0"0,0 0 0,1 1 0,-1-1 0,0 0 0,1 1 0,-1 0 0,0-1 0,0 1 0,0 0 0,1 0 0,-4 0 0,-2-1 0,-35 0 0,-48 3 0,-42 10 0,87-7 0,-16 1 0,-201 25 0,250-29 0,-1 0 0,-1 1 0,-25 8 0,36-10 0,0 0 0,0 0 0,0 0 0,0 1 0,0 0 0,1-1 0,-1 1 0,1 0 0,-1 0 0,1 1 0,0-1 0,0 0 0,0 1 0,0-1 0,0 1 0,0 0 0,1-1 0,-2 5 0,0 4 0,1 0 0,0 1 0,1-1 0,0 0 0,1 1 0,0-1 0,3 13 0,-3-11 0,15 153 0,4 98 0,-20-263 0,1 0 0,0 0 0,0 0 0,0 0 0,0-1 0,1 1 0,-1 0 0,0 0 0,0 0 0,0 0 0,1-1 0,-1 1 0,0 0 0,1 0 0,-1 0 0,1 0 0,0 0 0,0-1 0,0 1 0,0-1 0,0 0 0,0 1 0,0-1 0,0 0 0,-1 0 0,1 0 0,0 0 0,0 0 0,0 0 0,0 0 0,0 0 0,2 0 0,34-5 0,42-10 0,1-1 0,-20 7 0,117-1 0,-148 10 0,-1 2 0,1 1 0,-1 2 0,0 0 0,0 2 0,35 13 0,-51-15 0,-1 0 0,1 1 0,-1 0 0,-1 1 0,1 0 0,-1 0 0,17 17 0,-24-20 0,0-1 0,0 0 0,0 1 0,0 0 0,-1-1 0,0 1 0,0 0 0,0 0 0,0 1 0,-1-1 0,1 0 0,-1 0 0,0 1 0,-1-1 0,1 1 0,-1-1 0,0 1 0,0-1 0,0 1 0,0-1 0,-1 1 0,0-1 0,0 0 0,0 1 0,-3 5 0,0 0 0,-1 0 0,-1 0 0,1-1 0,-2 0 0,-14 16 0,4-6 0,-35 26 0,9-12-246,-1-3 1,-53 27-1,-102 37-492,21-28 657,147-57 44,-1-1-1,0-1 1,-55 3-1,76-9-74,0-1 0,0 0 0,0-1 1,0 0-1,0-1 0,0 0 0,0-1 0,1 0 0,-20-8 0,22 6-1677,0 0 0,-9-7 1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2:55.8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1141 24575,'0'0'0,"0"0"0,0 0 0,0-3 0,-6-315 0,0 11 0,5 268 0,1-33 0,1 60 0,0 1 0,1-1 0,5-22 0,-4 27 0,0 1 0,0 0 0,0-1 0,1 1 0,0 0 0,0 1 0,0-1 0,1 1 0,0 0 0,0 0 0,0 0 0,0 1 0,1-1 0,8-3 0,4-2 0,0 0 0,1 2 0,37-12 0,63-10 0,39 2-386,262-18-2129,3 19 196,-366 23 2271,761-33-1823,-534 17 2402,-241 13-2114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2:56.8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923 19 24575,'-10'-1'0,"-306"-17"0,248 20 0,0 2 0,-112 21 0,162-21 0,-19 3 0,-1 2 0,-71 27 0,103-34 0,0 1 0,1 1 0,-1-1 0,1 1 0,-1 0 0,1 0 0,-7 7 0,10-8 0,-1 1 0,0 0 0,1 0 0,-1 0 0,1 0 0,0 0 0,0 0 0,1 0 0,-1 0 0,1 1 0,-1 7 0,0 3 0,1 0 0,1 0 0,0 0 0,4 20 0,14 61 0,-9-51 0,0 7 0,2 66 0,-11-117 0,0 1 0,1-1 0,-1 1 0,0-1 0,1 0 0,-1 1 0,1-1 0,-1 0 0,1 0 0,0 1 0,-1-1 0,1 0 0,0 0 0,0 0 0,0 0 0,0 0 0,0 0 0,0 0 0,0 0 0,0 0 0,0-1 0,0 1 0,0 0 0,1-1 0,-1 1 0,2 0 0,4 1 0,-1 0 0,0-1 0,1 0 0,9 1 0,131 7 0,61 6 0,-194-14 0,30 3 0,-1 3 0,50 12 0,-90-18 0,0 0 0,0 0 0,0 0 0,0 0 0,0 0 0,-1 1 0,1-1 0,0 1 0,-1 0 0,1 0 0,-1-1 0,0 2 0,3 1 0,-4-3 0,-1 0 0,1 0 0,-1 1 0,1-1 0,-1 0 0,0 0 0,1 0 0,-1 0 0,0 0 0,0 0 0,0 1 0,0-1 0,0 0 0,0 2 0,0-1 0,-1 1 0,0 0 0,0-1 0,0 1 0,0-1 0,0 1 0,-3 4 0,-12 15 0,-1 0 0,-41 38 0,58-59 0,-63 58-273,-2-2 0,-3-3 0,-2-3 0,-119 65 0,138-90-6553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3:01.0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70 356 24575,'-14'-2'0,"7"-1"0,-1 1 0,0 0 0,1 1 0,-1 0 0,-9 0 0,23-12 0,0 9 0,-1 0 0,1 1 0,0 0 0,0 0 0,0 0 0,0 1 0,0 0 0,11-2 0,-11 2 0,70-15-24,130-11 0,-152 23-93,515-45-1579,-171 18 908,-2-14 565,-186 19 1379,-208 27-1061,1-1 0,-1 1 0,1-1 0,-1 0-1,0 0 1,1 1 0,-1-1 0,0-1 0,0 1 0,0 0 0,0 0 0,0-1 0,0 0 0,0 1 0,0-1 0,0 0 0,-1 0 0,1 0 0,1-3 0,1-2-351,0-1 1,0 0-1,-1 0 0,2-10 1,-3 14-15,2-11-6556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3:01.7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440 1567 24575,'0'0'0,"0"0"0,0 0 0,-2-3 0,-12-11 0,1-1 0,0-1 0,1 0 0,-18-34 0,-28-79 0,-62-232 0,77 220 0,37 120 0,-76-261 0,67 218 0,2-2 0,-5-92 0,17 145 0,1 1 0,1 0 0,0-1 0,0 1 0,1-1 0,1 1 0,4-13 0,-4 17 0,0 1 0,1 0 0,-1 0 0,1 1 0,1-1 0,-1 1 0,1-1 0,0 2 0,1-1 0,-1 0 0,1 1 0,8-6 0,-7 7-273,1-1 0,0 1 0,0 0 0,9-3 0,3 1-6553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3:02.4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1 257 24575,'0'0'0,"0"0"0,0 0 0,0 0 0,0 0 0,0 0 0,0 0 0,1-9 0,-1 8 0,1 0 0,0 0 0,-1 0 0,1 0 0,0 0 0,0 0 0,0 0 0,0 0 0,0 0 0,0 0 0,0 1 0,0-1 0,0 0 0,0 1 0,3-2 0,21-7 0,-18 8 0,38-12 8,69-8-1,53 2-215,503-36-1468,-51 5 451,4-2 2277,2 40 229,-607 12-1885,-12 0-6222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48.7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24575,'0'2'0,"0"-1"0,1 1 0,-1 0 0,0 0 0,1 0 0,-1 0 0,2 3 0,1 5 0,16 45-26,1 0-1,56 101 0,-32-83-1058,75 96 0,-62-98 921,3-3 1,129 113-1,-140-140 174,2-3-1,2-2 0,2-3 1,111 51-1,-134-71-2,0-2-1,0-1 1,1-1-1,51 6 1,-65-13-7,1-1 0,-1-1 0,0 0 0,0-1 0,0-2 0,0 0 0,0-1 0,-1 0 0,26-11 0,-25 7 0,-1-1 0,0-1 0,-1-1 0,0 0 0,0-1 0,-2-1 0,1-1 0,-2 0 0,0-1 0,21-28 0,-19 20 0,-1 0 0,-2-2 0,0 0 0,-1 0 0,-2-1 0,-1 0 0,9-37 0,16-194 59,-20 123-1040,-5 69-3627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3:03.0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0 24575,'0'3'0,"0"0"0,-1 0 0,1 0 0,-1 0 0,0 0 0,-1 3 0,-4 10 0,-2 40 0,-1 107 0,8-127 0,-1 477-201,37 1-233,-13-363 378,-14-112 402,24 68-1,-28-98-1710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3:03.4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 24575,'5'5'0,"5"5"0,0-1 0,1-1 0,0 0 0,17 10 0,53 20 0,-58-30 2,-1-1 0,1-1-1,1-1 1,-1-1 0,1-1 0,0-1-1,40-1 1,12-7-86,77-16 1,-149 22 74,229-41-834,65-11 957,-1 18-1397,-243 31-4734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3:03.8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222 7 24575,'-2'0'0,"-4"2"0,-3 3 0,-2 0 0,-3-1 0,-3 0 0,0-2 0,-2-2 0,-4-4 0,-5-3 0,-1 0 0,3 1 0,5 2-8191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3:04.4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143 196 24575,'-14'5'0,"8"1"0,0-1 0,1 1 0,-1 1 0,1-1 0,-8 15 0,-16 38 0,16-28 0,2 1 0,-10 39 0,16-52 0,2 0 0,0 0 0,2 0 0,0 0 0,2 27 0,0-41 0,0 1 0,0-1 0,0 0 0,0 0 0,1 0 0,0 0 0,0 0 0,1-1 0,-1 1 0,1 0 0,0-1 0,0 0 0,1 0 0,-1 0 0,1 0 0,0 0 0,0-1 0,7 5 0,1-1 0,0 0 0,0-1 0,0-1 0,1 0 0,0-1 0,16 4 0,-10-4 0,0 0 0,1-1 0,-1-2 0,1 0 0,-1-1 0,1 0 0,-1-2 0,1 0 0,-1-2 0,0 0 0,0-1 0,0-1 0,-1 0 0,1-2 0,-2 0 0,29-17 0,-25 11 0,0-1 0,-1-1 0,0-1 0,-2 0 0,0-2 0,-1 0 0,-1-1 0,15-23 0,-22 29 0,-1-1 0,-1 0 0,0 0 0,-1 0 0,6-29 0,-9 32 0,-1-1 0,-1 1 0,0-1 0,-1 0 0,0 1 0,-1-1 0,0 0 0,-4-14 0,3 16 0,-2 0 0,0 0 0,0 1 0,0-1 0,-2 1 0,1 0 0,-1 0 0,-1 0 0,0 1 0,-11-12 0,7 10 0,0 1 0,0 1 0,-1 0 0,-1 1 0,1 0 0,-1 0 0,-22-8 0,18 9 0,-1 2 0,0 0 0,0 0 0,0 2 0,0 0 0,0 1 0,-1 1 0,1 0 0,-1 2 0,1 0 0,-1 1 0,1 1 0,-29 8 0,37-7-170,0-1-1,1 2 0,-1-1 1,1 2-1,-1-1 0,2 1 1,-14 11-1,-2 7-6655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3:05.5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 0 24575,'-5'2'0,"4"-2"0,1 0 0,-1 0 0,1 1 0,-1-1 0,1 0 0,-1 0 0,1 0 0,-1 0 0,1 1 0,-1-1 0,1 0 0,0 1 0,-1-1 0,1 0 0,-1 1 0,1-1 0,0 0 0,-1 1 0,1 0 0,-6 8 0,1 1 0,1 0 0,0 0 0,0 0 0,-3 18 0,1-7 0,-30 114 0,33-117 0,0 1 0,1 0 0,1 1 0,1-1 0,2 24 0,0-33 0,0 0 0,1 0 0,0-1 0,0 1 0,1-1 0,1 0 0,-1 0 0,1 0 0,1 0 0,0-1 0,0 0 0,0 0 0,1-1 0,13 11 0,-14-13 0,1 0 0,-1 0 0,1 0 0,1-1 0,-1 0 0,0 0 0,1-1 0,0 0 0,0 0 0,0-1 0,0 0 0,0 0 0,1-1 0,-1 0 0,0-1 0,1 0 0,15-1 0,-19 0 0,0 0 0,0-1 0,0 1 0,0-1 0,-1 0 0,1 0 0,0-1 0,-1 1 0,0-1 0,1 0 0,-1 0 0,6-7 0,-5 5 0,0-1 0,-1 0 0,0 0 0,0 0 0,-1 0 0,1-1 0,-1 1 0,3-11 0,-3 6 0,-1 0 0,1 0 0,-2 0 0,1 0 0,-2 0 0,0-1 0,0 1 0,-1 0 0,0 0 0,-1 0 0,-5-19 0,4 22 7,0 0-1,-1 0 0,0 0 0,-1 0 1,0 1-1,0 0 0,0 0 1,-1 0-1,0 0 0,-1 1 1,1 0-1,-1 1 0,0-1 0,-1 1 1,1 1-1,-1-1 0,0 1 1,-12-4-1,8 3-120,0 2 0,0 0-1,0 0 1,0 1 0,0 0 0,-1 1-1,1 0 1,-1 1 0,1 1 0,0 0-1,-1 1 1,-19 5 0,7 1-6712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3:05.8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0 0,2 0 0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3:06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0,2 4 0,4 7 0,5 12 0,5 23 0,1 23 0,0 15 0,-3 7 0,-4 2 0,-4-1 0,-2 0 0,-5-1 0,-3-6 0,-1-18-8191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3:06.9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55 24575,'0'1'0,"-1"0"0,1 0 0,-1-1 0,1 1 0,-1 0 0,1 0 0,0 0 0,-1 0 0,1 0 0,0 0 0,0-1 0,-1 1 0,1 1 0,-1 6 0,-52 151 0,11-33 0,41-125 0,-22 85 0,21-77 0,1 0 0,0 0 0,0 1 0,1-1 0,0 0 0,1 1 0,2 12 0,-2-18 0,0-1 0,0 0 0,0 1 0,1-1 0,-1 0 0,1 0 0,0 0 0,0 0 0,0 0 0,1 0 0,-1-1 0,1 1 0,-1-1 0,1 1 0,0-1 0,0 0 0,0 0 0,0-1 0,0 1 0,0 0 0,0-1 0,6 2 0,3 0 0,0 0 0,1-1 0,-1-1 0,0 0 0,17 0 0,-10-2 0,0 0 0,0-1 0,0-1 0,0-1 0,0-1 0,-1 0 0,0-1 0,0-1 0,-1-1 0,30-18 0,-33 17 0,0-1 0,0-1 0,-1 0 0,-1-1 0,0 0 0,-1-1 0,0 0 0,-1-1 0,0 0 0,-1-1 0,-1 0 0,9-21 0,-13 26 0,-1 1 0,0-1 0,-1 0 0,0 0 0,0 0 0,-1 0 0,0 0 0,-1-15 0,-1 17 0,0 0 0,0 1 0,-1-1 0,0 0 0,-1 0 0,0 1 0,0 0 0,0-1 0,-1 1 0,0 0 0,-6-7 0,0 1 9,-1 1-1,0 0 1,-1 1-1,-1 0 1,1 1 0,-2 1-1,1 0 1,-1 0-1,-1 2 1,0-1-1,0 2 1,0 0-1,-17-4 1,10 5-174,0 0 0,-1 1 0,0 2 0,1 0 0,-1 1 0,0 1 0,1 2 0,-41 6 0,5 7-6661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3:21.5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2074 24575,'0'0'0,"0"0"0,0 0 0,0 0 0,0 0 0,0 0 0,0 0 0,0 0 0,0 0 0,0 0 0,0 0 0,0 0 0,0 0 0,0-9 0,0 3 0,0 1 0,0 0 0,0-1 0,0 1 0,1 0 0,0 0 0,0-1 0,0 1 0,1 0 0,0 0 0,3-6 0,7-10 0,-1 0 0,-1-1 0,-2 0 0,10-33 0,-12 38 0,1 0 0,0 0 0,1 1 0,16-23 0,-11 18 0,16-35 0,-19 27 0,-1-1 0,-2 1 0,6-52 0,-3 13 0,-5 45 0,1-1 0,1 1 0,0 0 0,2 1 0,20-37 0,-20 43 0,2 0 0,0 0 0,1 1 0,1 0 0,0 1 0,1 1 0,25-20 0,63-33 0,-64 43 0,-1-2 0,34-29 0,-21 9 0,-21 17 0,0 2 0,61-40 0,185-68 0,-190 100 0,166-43 0,97 8 0,111 14 0,-293 40 0,253-15 0,-121 29 0,149-6 0,131-45-661,-3-22 486,309-28-826,-475 58 523,-360 39 520,97-13-130,-107 11 351,63-18 0,-91 21-186,0 0 1,0-1 0,0 0 0,18-13 0,-22 13-6823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3:22.4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24575,'0'14'0,"1"9"0,0 0 0,8 31 0,14 44 0,-21-90 0,93 289 0,-90-282-341,1-1 0,1 0-1,14 24 1,-11-25-6485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49.1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44 24575,'0'0'0,"4"-2"0,6-3 0,14-2 0,22-1 0,25-1 0,20 2 0,12 3 0,9 3 0,4 4-611,1 1 611,-12 1 0,-22-1-7580</inkml:trace>
  <inkml:trace contextRef="#ctx0" brushRef="#br0" timeOffset="1">0 467 24575,'0'0'0,"4"0"0,12 0 0,29 0 0,35-2 0,31-2 0,28-3 0,21-4-1527,3-5 1527,-17-2 0,-33 1-6664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3:22.8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40 349 24575,'0'0'0,"0"0"0,12 10 0,0 0 0,27 15 0,-24-16 0,1 1 0,-1-1 0,1-1 0,1 0 0,0-2 0,0 0 0,0 0 0,19 2 0,-29-6 0,0-1 0,0-1 0,0 1 0,0-1 0,0-1 0,0 1 0,0-1 0,0 0 0,0-1 0,0 0 0,0 0 0,-1 0 0,1-1 0,-1 0 0,0 0 0,1-1 0,-2 1 0,1-1 0,0-1 0,-1 1 0,7-7 0,-7 4 0,1 0 0,-1 0 0,0-1 0,-1 0 0,0 1 0,0-1 0,0-1 0,-1 1 0,-1 0 0,1-1 0,-1 0 0,-1 0 0,1 1 0,-1-15 0,-1 12 0,0 0 0,-1 0 0,0 0 0,-1 0 0,-1 0 0,1 0 0,-1 1 0,-1-1 0,0 1 0,-1 0 0,-7-12 0,4 10 8,0 1-1,-1 1 1,0-1-1,-1 1 1,0 1-1,-1 0 1,0 0-1,0 1 1,-1 1-1,0 0 1,-1 0-1,1 1 1,-1 1-1,0 0 1,-15-3-1,18 5-29,-1 1-1,0 1 1,1 0 0,-1 0-1,0 1 1,1 0 0,-1 1-1,-20 4 1,23-3-77,0 1 0,0 0 1,0 0-1,0 1 0,1-1 0,-1 2 1,1-1-1,0 1 0,0 0 0,1 1 0,-1-1 1,-5 8-1,-13 20-6727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3:26.9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1750 24575,'-1'-2'0,"0"1"0,0 0 0,0-1 0,0 1 0,0 0 0,0 0 0,-1 0 0,-1-2 0,3 3 0,-1 0 0,0-1 0,1 1 0,-1-1 0,0 1 0,1-1 0,-1 1 0,1-1 0,-1 1 0,1-1 0,-1 0 0,1 1 0,-1-1 0,1 0 0,0 0 0,-1 1 0,1-1 0,0 0 0,0 0 0,-1 1 0,1-1 0,0 0 0,0-1 0,4-20 0,2 0 0,12-33 0,-12 38 0,16-41 0,4 0 0,2 1 0,2 1 0,3 2 0,55-69 0,224-226 0,-286 324 0,2 0 0,41-27 0,66-31 0,164-108 0,-248 154 0,2 3 0,2 2 0,0 3 0,64-24 0,353-101 0,-426 141 0,0-2 0,-2-1 0,61-32 0,-100 45 0,-2 1 0,1 0 0,-1 1 0,0-1 0,1 1 0,4-2 0,-22 5 0,-21 1 0,-17 1 0,6 6 0,0 2 0,-69 27 0,49-11 0,-64 38 0,-131 109-99,132-84-567,71-52 570,-328 234 39,61-29 57,82-63 0,181-132 77,-95 96-1,157-144-26,-6 5 180,1 0 1,-7 9 0,11-14-230,0 1 0,0-1 0,1 0 1,-1 1-1,0-1 0,1 0 0,-1 1 0,1-1 0,-1 1 1,1-1-1,0 1 0,-1 0 0,1-1 0,0 1 0,0-1 1,0 1-1,0-1 0,1 1 0,-1 2 0,11-28-1,1-1 0,27-42 0,23-20 0,-52 72 0,119-151-243,7 5-1,185-169 1,-251 266 206,2 3 1,3 3-1,143-83 1,-114 89-371,2 4 1,144-45-1,-63 35-5688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3:27.6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1 709 24575,'0'-1'0,"0"0"0,1 0 0,-1 0 0,1 0 0,0 0 0,-1 1 0,1-1 0,0 0 0,-1 0 0,1 1 0,0-1 0,0 0 0,0 1 0,0-1 0,-1 0 0,3 0 0,0-1 0,30-20 0,1 2 0,1 1 0,62-23 0,119-26 0,494-74-574,11 69-986,624-74-498,-1176 121 2058,328-47 0,0 25 0,1 36-141,-3 24-288,-445-10-3000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3:31.2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2 0,0 2 0,0 5 0,0 4 0,0 8 0,2 10 0,5 12 0,4 11 0,4 2 0,2 0 0,0-1 0,-3-10-8191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3:31.5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4 0,4 5 0,4 6 0,1 7 0,3 5 0,5 8 0,2 3 0,1-1 0,-5-7-8191</inkml:trace>
  <inkml:trace contextRef="#ctx0" brushRef="#br0" timeOffset="1">235 592 24575,'0'0'0,"-2"2"0,-2 2 0,-3 3 0,-2 3 0,1 5 0,1 3 0,2 0 0,2-2-8191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3:31.9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24575,'0'0'0,"0"2"0,0 5 0,2 4 0,2 8 0,3 9 0,2 3 0,0-3-8191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3:34.8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343 0 24575,'-7'14'0,"5"-10"0,1 1 0,0 0 0,1 0 0,-1 9 0,10-12 0,27 9 0,162 47 0,6-8 0,67 19 0,-216-52 0,-30-8 0,44 9 0,-60-17 0,-20-3 0,-23-1 0,-189-11 0,-522 34 0,582-12 0,133-7 0,62-8 0,500-38-1134,-391 36 987,96-5 117,168-11-90,-269 11-1032,-95 9-4456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3:36.0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886 0 24575,'-18'1'0,"-71"5"0,-195 7 0,130-17 0,-102 0 0,253 4 0,0 0 0,0 0 0,0 1 0,0-1 0,0 1 0,0-1 0,0 1 0,0 0 0,1 0 0,-1 1 0,0-1 0,1 0 0,-5 4 0,4-2 0,1-1 0,0 1 0,-1-1 0,1 1 0,1 0 0,-1 0 0,0 0 0,1 0 0,-1 0 0,1 1 0,-1 5 0,-3 10 0,1 0 0,-2 38 0,3 41 0,3-74 0,2 165 0,-2-189 0,0 1 0,0-1 0,1 1 0,-1-1 0,0 1 0,0-1 0,0 0 0,0 1 0,1-1 0,-1 0 0,0 1 0,0-1 0,1 1 0,-1-1 0,0 0 0,1 0 0,-1 1 0,0-1 0,1 0 0,-1 0 0,0 1 0,1-1 0,-1 0 0,1 0 0,-1 0 0,0 0 0,1 1 0,-1-1 0,1 0 0,-1 0 0,0 0 0,1 0 0,-1 0 0,1 0 0,-1 0 0,1 0 0,-1 0 0,1-1 0,21-2 0,-16 1 0,101-26 0,-67 15 0,68-10 0,-95 22 0,0 0 0,0 1 0,-1 0 0,1 2 0,0-1 0,-1 1 0,1 1 0,19 7 0,-22-6 0,1 0 0,-1 1 0,0 0 0,0 1 0,0 0 0,0 0 0,-1 1 0,-1 1 0,15 14 0,-18-16 0,0 1 0,-1 0 0,1 0 0,-1 0 0,-1 0 0,0 1 0,0 0 0,0-1 0,-1 1 0,0 0 0,0 0 0,-1 0 0,0 1 0,-1-1 0,0 10 0,0-9 0,-1 0 0,-1 1 0,0-1 0,0 0 0,-1 0 0,0 0 0,0 0 0,-1-1 0,0 1 0,0-1 0,-1 0 0,0 0 0,-8 8 0,2-4 0,-2 0 0,1-1 0,-1 0 0,-1-1 0,0 0 0,-1-1 0,1-1 0,-19 7 0,8-5 0,0-1 0,0-1 0,-1-1 0,-40 5 0,47-10-227,-1-1-1,1 0 1,-1-2-1,1 0 1,-27-6-1,-3-6-6598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3:52.3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24575,'0'0'0,"0"0"0,9 7 0,2-1 0,0-1 0,1 0 0,19 6 0,40 5 0,-53-12 0,30 5 3,0-2 1,60 0-1,96-9-10,-40-1-1361,-113 4-5458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3:53.7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24575,'0'14'0,"0"-6"0,7 164 0,28 75 0,-24-192 0,3 0 0,30 79 0,1-32-209,4-2 0,4-2 0,66 90-1,-113-179 210,52 69 0,-51-70 0,1 1 0,0-1 0,1 0 0,0-1 0,0 0 0,11 6 0,-18-12 16,0 0 0,0 0-1,1 0 1,-1 0 0,0 0 0,1-1-1,-1 1 1,0-1 0,1 1-1,-1-1 1,1 0 0,-1 0-1,0 0 1,1-1 0,-1 1 0,1 0-1,-1-1 1,0 0 0,1 1-1,-1-1 1,0 0 0,0 0 0,1 0-1,-1-1 1,0 1 0,3-3-1,2-2 54,0-1 0,-1 1 0,0-1 0,0-1-1,8-13 1,9-18-69,-2 0 0,-2-1 0,19-56 0,26-133 0,16-271 0,-75 457-1365,0 11-5461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49.5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24575,'6'5'0,"43"34"0,93 70-613,-5 7 1,226 247-1,-214-173 621,-125-154-33,-2 1 1,-1 2-1,23 58 1,-37-80-35,-2 1 1,0-1-1,-1 1 0,-1-1 1,0 1-1,0 32 1,-4-38 54,0-1 1,0 0 0,-1 0-1,0 1 1,-1-1-1,-1 0 1,0-1-1,0 1 1,-1-1 0,0 0-1,-11 16 1,3-9 3,0-2 0,-1 1 0,-1-2 0,0 0 0,-1-1 0,0-1 0,-20 12 0,-11 3 0,-74 31 0,3-12-969,16-12-3874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3:54.4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34 24575,'0'12'0,"12"193"0,-4-125 0,-5 115 0,-1-263 0,2-22 0,-3 78 0,16-131 0,-13 123 0,1 0 0,0 0 0,2 0 0,16-36 0,-19 50 0,-1 0 0,1 1 0,-1 0 0,2-1 0,-1 1 0,0 0 0,1 1 0,0-1 0,0 1 0,1 0 0,10-6 0,-12 8 0,0 0 0,0 1 0,0-1 0,0 1 0,1 0 0,-1 0 0,1 0 0,-1 1 0,1-1 0,-1 1 0,1 0 0,-1 0 0,1 1 0,-1 0 0,1-1 0,-1 1 0,0 1 0,5 1 0,-3-1 0,-1 0 0,0 1 0,0 0 0,0 0 0,-1 0 0,1 1 0,-1-1 0,0 1 0,0 0 0,0 0 0,0 1 0,5 7 0,-6-6 0,0 0 0,0 0 0,0 1 0,-1-1 0,0 1 0,0 0 0,0 0 0,-1-1 0,1 10 0,-2-4 0,0 0 0,-1-1 0,0 1 0,-1 0 0,0-1 0,-1 0 0,0 1 0,-1-1 0,0 0 0,0-1 0,-13 21 0,11-22 0,-1 0 0,0 0 0,-1-1 0,1 0 0,-2 0 0,1-1 0,-1 0 0,0-1 0,0 0 0,-1 0 0,0-1 0,0 0 0,0 0 0,-1-2 0,0 1 0,1-1 0,-1-1 0,0 1 0,0-2 0,0 0 0,-19 0 0,21-3 0,19 5 0,297 139 30,-174-78-1425,-98-48-5431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3:55.1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24575,'5'0'0,"69"14"0,-18-3 0,208 23 120,-200-30-615,-1-3 0,75-8 0,-101 2-6331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3:55.5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24575,'0'0'0,"0"2"0,2 6 0,5 14 0,4 12 0,5 13 0,2 17 0,7 15 0,7 15 0,8 5 0,10-2 0,8-9 0,2-13 0,2-15 0,-6-17 0,-13-15-8191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3:57.1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24575,'0'0'0,"1"1"0,2 2 0,0 1 0,0 1 0,0-1 0,0 0 0,-1 1 0,3 7 0,2 2 0,146 321 0,-113-231 0,36 145 0,-29-37-1365,-41-184-5461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3:57.5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261 0 24575,'0'10'0,"0"5"0,1 0 0,1 1 0,1-1 0,7 24 0,-1-12 0,20 41 0,-25-60 0,1 1 0,0-1 0,0 0 0,1 0 0,11 12 0,-15-17 0,1 0 0,0-1 0,0 0 0,0 1 0,1-1 0,-1-1 0,0 1 0,1 0 0,-1-1 0,1 1 0,-1-1 0,1 0 0,0 0 0,-1-1 0,1 1 0,0-1 0,5 0 0,-4 0 0,1-1 0,-1 0 0,0 0 0,1 0 0,-1-1 0,0 0 0,0 0 0,0 0 0,-1-1 0,1 1 0,0-1 0,-1 0 0,0 0 0,0-1 0,0 1 0,0-1 0,0 0 0,-1 0 0,1-1 0,4-8 0,-6 9 0,0 0 0,0 0 0,0 0 0,0 0 0,-1 0 0,0-1 0,0 1 0,0-1 0,-1 1 0,1 0 0,-1-1 0,0 1 0,-1-1 0,1 1 0,-1-1 0,1 1 0,-1-1 0,-1 1 0,1 0 0,0 0 0,-1-1 0,0 1 0,0 0 0,-1 1 0,-3-7 0,-1 2 0,-1 0 0,1 1 0,-1 0 0,0 1 0,-1 0 0,0 0 0,0 1 0,0 0 0,0 0 0,-1 1 0,-12-4 0,-5 0 0,-1 1 0,-54-6 0,53 10 0,0 1 0,-1 2 0,1 0 0,-56 10 0,51-2 0,32-7 0,0-1 0,0 1 0,0 0 0,0 0 0,0 0 0,0 0 0,0 0 0,0 1 0,1-1 0,-1 0 0,0 1 0,-1 1 0,3-2 0,0-1 0,-1 1 0,1-1 0,0 0 0,0 1 0,0-1 0,0 1 0,0-1 0,-1 1 0,1-1 0,0 1 0,0-1 0,0 0 0,0 1 0,0-1 0,1 1 0,-1-1 0,0 1 0,0-1 0,0 1 0,0-1 0,0 0 0,1 1 0,-1-1 0,0 1 0,0-1 0,0 0 0,1 1 0,-1-1 0,0 0 0,1 1 0,-1-1 0,0 0 0,1 1 0,-1-1 0,1 0 0,-1 0 0,1 1 0,4 2 5,-1-1-1,1 1 0,1-1 1,-1 0-1,9 3 0,33 5-736,-34-8 73,53 11-6167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3:57.9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138 1 24575,'1'3'0,"-1"1"0,1-1 0,0 1 0,0-1 0,0 1 0,0-1 0,3 6 0,0 0 0,7 18 0,2-1 0,1-1 0,22 32 0,-23-39 0,1-1 0,0 0 0,1-2 0,1 1 0,19 13 0,-35-29 0,7 5 0,-1-1 0,13 7 0,-18-10 0,1 0 0,-1-1 0,0 1 0,1-1 0,-1 1 0,0-1 0,1 1 0,-1-1 0,1 0 0,-1 0 0,1 0 0,-1 0 0,0 0 0,1 0 0,-1 0 0,1 0 0,-1 0 0,1-1 0,-1 1 0,0-1 0,1 1 0,1-2 0,-2 2 0,-1-1 0,1 1 0,-1-1 0,1 1 0,-1-1 0,1 1 0,-1-1 0,0 0 0,1 1 0,-1-1 0,0 0 0,1 1 0,-1-1 0,0 0 0,0 1 0,0-1 0,0 0 0,1 1 0,-1-1 0,0 0 0,0-1 0,-1 0 0,1-1 0,0 1 0,-1 0 0,0 0 0,1-1 0,-3-2 0,-1-2 0,0-1 0,-1 1 0,0 0 0,-1 0 0,1 1 0,-1 0 0,-1 0 0,1 0 0,-1 0 0,-14-7 0,2 1 0,-1 1 0,0 1 0,-23-7 0,25 11 30,0 0 0,-1 1 0,-25-3 0,35 7-195,-1 0 0,0 1 0,1 0 0,-1 1 0,0 0 0,0 0 0,1 1 0,-13 4 0,-2 4-6661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3:58.7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24575,'0'10'0,"-1"8"0,1-1 0,1 1 0,1-1 0,1 0 0,5 23 0,-2-21 0,1-1 0,1 0 0,0 0 0,2-1 0,0 0 0,15 20 0,-16-26 0,0-1 0,1 0 0,0 0 0,0-1 0,1-1 0,0 0 0,1 0 0,-1-1 0,25 11 0,-14-11 0,0 0 0,0-1 0,0-1 0,0-1 0,1-2 0,0 0 0,-1-1 0,1-1 0,0-1 0,0-1 0,-1-1 0,1-1 0,41-14 0,-52 14 0,1-1 0,20-12 0,-30 15 0,1 0 0,-1 0 0,1-1 0,-1 0 0,0 1 0,0-1 0,-1 0 0,1 0 0,0-1 0,-1 1 0,0-1 0,4-6 0,-6 8 0,1 0 0,-1-1 0,1 1 0,-1 0 0,0-1 0,1 1 0,-1 0 0,-1-1 0,1 1 0,0 0 0,0-1 0,-1 1 0,0 0 0,1 0 0,-1-1 0,0 1 0,0 0 0,0 0 0,0 0 0,0 0 0,-1 0 0,1 0 0,-2-2 0,-4-2 0,0-1 0,1 0 0,-2 1 0,-11-7 0,-4-2 0,-1 1 0,-1 1 0,0 1 0,0 1 0,-2 1 0,1 2 0,-1 0 0,0 2 0,0 1 0,-1 2 0,-30-1 0,54 3-124,1 1 0,-1 0 0,0 0 0,1 1 0,-1-1 0,1 1-1,-1 0 1,1 0 0,-1 0 0,-6 3 0,3 3-6702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3:59.7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24575,'174'369'-282,"-105"-222"-166,6-4 0,177 250 1,-232-366 576,10 15-23,49 52 0,-70-88-117,-9-6 17,0 0 1,0 0 0,0 0 0,0 0-1,1 0 1,-1 0 0,0 0-1,0 0 1,0 0 0,0 0 0,0 0-1,1 0 1,-1 0 0,0 0-1,0 0 1,0 0 0,0 0 0,0 0-1,0 0 1,1 0 0,-1 0-1,0 0 1,0 0 0,0 0 0,0 0-1,0 0 1,0-1 0,0 1-1,0 0 1,0 0 0,1 0 0,-1 0-1,0 0 1,0 0 0,0 0-1,0-1 1,0-1 97,1 0 0,-1 0 1,0-1-1,0 1 0,0 0 0,0 0 0,-1-3 0,-15-118 112,-14-201-896,38 79 510,-3 196 179,2 0-1,3 1 1,15-48-1,-20 80-102,1 0-1,1 0 1,1 0-1,0 1 0,0 0 1,2 0-1,0 1 1,1 1-1,0-1 0,1 2 1,0 0-1,22-17 1,20-7-6054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00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0 457 24575,'2'-2'0,"0"1"0,0-1 0,0 1 0,0 0 0,1 0 0,-1 0 0,4-2 0,5-1 0,12-8 0,0-1 0,-1-1 0,-1-1 0,-1-1 0,0 0 0,19-22 0,-24 22 0,-1 0 0,-1-1 0,0-1 0,-1 0 0,-1-1 0,-1 0 0,13-34 0,-20 43 0,0 1 0,-1 0 0,0-1 0,-1 0 0,0 1 0,0-14 0,-1 19 0,0 1 0,-1-1 0,1 1 0,-1 0 0,0-1 0,0 1 0,0 0 0,-1-1 0,-1-2 0,2 4 0,0 0 0,-1 0 0,1 1 0,-1-1 0,1 1 0,-1-1 0,1 1 0,-1 0 0,0 0 0,1-1 0,-1 1 0,0 0 0,0 0 0,0 1 0,0-1 0,-3 0 0,2 0 0,-1 1 0,1-1 0,-1 1 0,0 0 0,1 0 0,-1 1 0,1-1 0,-1 1 0,1-1 0,-1 1 0,1 1 0,-1-1 0,1 0 0,0 1 0,-7 3 0,1 1 0,0 0 0,1 1 0,-1 0 0,-7 9 0,3-2 0,0 1 0,1 0 0,1 0 0,0 1 0,-14 31 0,21-39 0,0 0 0,1 1 0,0 0 0,1-1 0,0 1 0,0 0 0,1 1 0,0-1 0,1 0 0,-1 0 0,2 0 0,0 0 0,0 0 0,3 12 0,-1-11 0,1 0 0,0 0 0,1 0 0,0-1 0,0 1 0,1-1 0,1 0 0,-1-1 0,1 1 0,1-1 0,-1-1 0,2 1 0,10 7 0,-6-6 0,1-1 0,0 0 0,0-1 0,1 0 0,-1-1 0,2-1 0,-1-1 0,26 5 0,0-4-450,1-2-1,0-2 1,62-7-1,-5-6-5938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00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1 127 24575,'4'4'0,"11"15"0,-1-1 0,0 2 0,-2 0 0,0 0 0,11 30 0,-16-34 0,-2 1 0,1 0 0,-2 0 0,-1 0 0,0 1 0,-1-1 0,0 32 0,-1-47 0,1-4 0,6-10 0,-2 3 0,264-362-1365,-224 318-5461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49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1 340 24575,'0'8'0,"7"50"0,2 0 0,3-1 0,32 93 0,-17-79-258,3 0-1,3-2 0,43 66 1,-58-105 258,2-1 0,1-1 0,2 0 0,0-2 0,28 25 0,-38-41 0,0 0 0,0-1 0,1 0 0,0-1 0,23 9 0,-26-12 0,1-2 0,0 1 0,0-1 0,1-1 0,-1-1 0,0 1 0,1-2 0,12 0 0,-10-1 0,0-1 0,0-1 0,-1 0 0,1-1 0,-1-1 0,0 0 0,0 0 0,0-2 0,-1 0 0,0 0 0,13-10 0,-10 5 0,-1-1 0,0-1 0,-1 0 0,0-1 0,-1 0 0,-1-1 0,18-32 0,-14 19-34,-1-1 0,-2-1 1,-1-1-1,9-37 0,-11 25-89,-2 0-1,5-73 1,-12 42-12,-3 1 0,-3 0 1,-24-116-1,16 130-372,-29-83 1,16 76-4560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00.8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 24575,'2'10'0,"6"8"0,1 0 0,1-1 0,1 1 0,18 22 0,57 56 0,-81-91 0,0 1 0,1-1 0,0 1 0,11 6 0,-16-11 0,1 0 0,0 0 0,0 0 0,0 0 0,0 0 0,0-1 0,0 1 0,0-1 0,0 1 0,0-1 0,0 0 0,0 0 0,0 0 0,0 0 0,0 0 0,0 0 0,0-1 0,4 0 0,-1-1 0,0 0 0,1-1 0,-1 0 0,-1 0 0,1 0 0,0-1 0,-1 1 0,7-8 0,30-38 0,-35 41 0,44-60 35,32-40-1435,-66 91-5426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10.5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943 41 24575,'-5'0'0,"-1"0"0,1-1 0,0 0 0,0 0 0,-6-3 0,-9-2 0,-38-5 0,1 3 0,-1 3 0,-91 2 0,114 4 0,0 2 0,1 1 0,-1 2 0,1 1 0,-33 12 0,48-12 0,1 1 0,-1 0 0,1 2 0,-18 12 0,24-14 0,1 1 0,-1 1 0,2 0 0,0 0 0,0 1 0,-12 17 0,9-8 3,2 1 0,0 0 0,1 0 0,1 1 0,-8 31 0,4 1-139,-8 67 0,9-18-77,5 0 1,4 0 0,5 0 0,4 0 0,35 178-1,-27-218 201,3-1-1,27 64 0,-31-94-218,2 0-1,1-1 1,2-1 0,1-1-1,32 39 1,-14-27-5006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09.8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0 107 24575,'1'-2'0,"-1"1"0,1 0 0,-1 0 0,1 0 0,-1 0 0,1 0 0,0 0 0,0 0 0,-1 0 0,1 0 0,0 1 0,1-2 0,7-4 0,-1 1 0,1 0 0,0 1 0,13-5 0,42-10 0,-47 14 0,21-6 0,1 2 0,0 1 0,54-3 0,-79 10 0,1 1 0,0 1 0,-1 0 0,0 1 0,1 0 0,-1 1 0,0 1 0,0 0 0,0 1 0,-1 0 0,1 1 0,18 12 0,-23-11 0,-1 0 0,0 0 0,0 0 0,-1 1 0,0 0 0,0 1 0,-1 0 0,0 0 0,0 0 0,-1 0 0,5 15 0,3 12 0,16 69 0,-27-97 0,66 338-570,-43-206 600,5 19-30,30 165 0,-15 1 0,-41-282 0,-3 73 0,-3-94 0,-1-1 0,0 1 0,-1-1 0,-2 0 0,-10 27 0,-2-9-319,-1-2 0,-2-1 0,-26 35 1,-13 10-6058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11.2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8 0,0 13 0,0 17 0,0 13 0,0 10 0,2 9 0,2 11 0,3 10 0,2 3 0,1-6 0,1-10 0,-1-11 0,-1-10 0,0-12 0,-1-14-8191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11.7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 24575,'0'0'0,"0"-2"0,6-2 0,14-3 0,24 0 0,29 2 0,31 1 0,25 1 0,15 2-1441,-8 2 1441,-28 1-6750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12.0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24575,'5'3'0,"174"105"0,14 27 0,-186-129 0,0 0 0,0 1 0,-1-1 0,8 11 0,-12-15 0,-1 0 0,0 0 0,0 0 0,0 0 0,0 0 0,0 0 0,0 0 0,-1 0 0,1 1 0,0-1 0,-1 0 0,0 0 0,0 0 0,0 1 0,0-1 0,0 0 0,0 0 0,0 1 0,-1-1 0,1 0 0,-1 0 0,1 0 0,-2 3 0,-1 0 0,0 0 0,-1-1 0,1 0 0,-1 0 0,0 0 0,0 0 0,0-1 0,0 0 0,0 1 0,-1-1 0,0-1 0,1 1 0,-1-1 0,0 0 0,-7 2 0,-9 3 0,0-1 0,-31 3 0,-19-1-1365,5-4-5461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12.3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84 24575,'0'0'0,"3"0"0,8-2 0,15-2 0,29-7 0,39-9 0,17-4 0,-9 1-8191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17.3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0 24575,'-1'0'0,"0"1"0,0-1 0,1 0 0,-1 0 0,0 0 0,1 1 0,-1-1 0,0 0 0,1 1 0,-1-1 0,0 1 0,1-1 0,-1 1 0,1-1 0,-1 1 0,1-1 0,-1 1 0,1-1 0,-1 1 0,1 0 0,-1 0 0,-7 18 0,3-1 0,1 1 0,0 0 0,-1 35 0,3 60 0,4-50 0,2-1 0,3 1 0,3-1 0,3-1 0,2 0 0,3-1 0,35 79 0,-47-126 0,0-2 0,1 1 0,1-1 0,14 20 0,-17-27 0,0 0 0,0 0 0,1 0 0,-1-1 0,1 0 0,0 0 0,0 0 0,0-1 0,1 0 0,-1 0 0,9 2 0,21 4-1365,-5-5-5461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17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78 24575,'0'0'0,"0"0"0,0 0 0,0-2 0,5-2 0,16-3 0,21-4 0,21-2 0,13-2 0,-2 1 0,-12 3-8191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18.0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0 24575,'0'0'0,"0"0"0,0 0 0,6 0 0,11 2 0,15 1 0,10 0 0,9-1 0,1 1 0,-5 0 0,-10 0-8191</inkml:trace>
  <inkml:trace contextRef="#ctx0" brushRef="#br0" timeOffset="1">1 358 24575,'0'0'0,"2"0"0,11-2 0,20-3 0,19-1 0,16-7 0,6-2 0,-10 1-8191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50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16 905 24575,'0'0'0,"0"0"0,0 2 0,0 4 0,0 5 0,0 7 0,0 7 0,0 7 0,0 6 0,-2 2 0,-2 2 0,-1-2 0,1-9-8191</inkml:trace>
  <inkml:trace contextRef="#ctx0" brushRef="#br0" timeOffset="1">173 0 24575,'0'0'0,"0"0"0,0 0 0,0 0 0,4 0 0,5 2 0,4 3 0,5-1 0,-1 1-8191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18.5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261 1 24575,'-2'0'0,"-1"0"0,1 1 0,-1-1 0,1 1 0,0 0 0,-1-1 0,1 1 0,0 0 0,-1 1 0,1-1 0,0 0 0,0 1 0,0-1 0,0 1 0,0 0 0,-2 2 0,-3 4 0,0 0 0,-9 16 0,-6 16 0,2 2 0,-25 69 0,26-60 0,-6 11 0,-28 77 0,51-133 0,2-4 0,-1 0 0,0 0 0,0 0 0,1 1 0,-1-1 0,1 0 0,0 0 0,0 1 0,0 3 0,0-5 0,0-1 0,0 0 0,1 1 0,-1-1 0,0 0 0,1 1 0,-1-1 0,0 0 0,1 0 0,-1 1 0,1-1 0,-1 0 0,0 0 0,1 0 0,-1 1 0,1-1 0,-1 0 0,1 0 0,-1 0 0,0 0 0,1 0 0,-1 0 0,1 0 0,0 0 0,2 0 0,385 46 0,-243-41-1365,-131-5-5461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18.9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24575,'0'4'0,"3"17"0,2 0 0,11 36 0,23 41 0,-28-71 0,248 502 0,-228-475-1365,-21-39-5461</inkml:trace>
  <inkml:trace contextRef="#ctx0" brushRef="#br0" timeOffset="1">940 403 24575,'0'0'0,"0"0"0,0 0 0,0 0 0,2 0 0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19.6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528 22 24575,'-2'-1'0,"0"1"0,0 0 0,0-1 0,0 1 0,0-1 0,-2-1 0,-9-2 0,-26-2 0,0 2 0,0 1 0,-67 5 0,19 3 0,68-2 0,1 0 0,-31 9 0,44-11 0,0 1 0,0 0 0,1 1 0,-1-1 0,0 1 0,1 0 0,0 0 0,0 1 0,0-1 0,0 1 0,-5 5 0,5-3 0,0 0 0,0 1 0,0-1 0,1 1 0,0 0 0,0 0 0,-2 9 0,0 7 0,1 1 0,1 0 0,0 45 0,3-61 0,3 203 0,3-216 0,2-2 0,1 1 0,-1-1 0,2 2 0,-1-1 0,20-7 0,-4 3 0,31-7 0,-45 14 0,1 1 0,-1 0 0,1 0 0,0 1 0,15 1 0,-21 1 0,1-1 0,-1 1 0,0 1 0,0-1 0,0 1 0,0 0 0,0 0 0,0 1 0,0 0 0,-1 0 0,9 7 0,-5-3 0,0 1 0,0 1 0,-1-1 0,-1 1 0,1 1 0,9 17 0,-6-8 0,-1 0 0,12 38 0,-19-49 0,-1 1 0,1-1 0,-2 1 0,1-1 0,-1 13 0,-1-16 0,0-1 0,0 1 0,-1 0 0,0-1 0,0 1 0,0-1 0,-1 1 0,1-1 0,-1 1 0,0-1 0,-4 7 0,0-3 0,-1 0 0,0 0 0,0-1 0,0 0 0,-1-1 0,0 1 0,0-1 0,-1-1 0,-10 6 0,-11 3 0,-45 16 0,36-16-682,-50 9-1,65-18-6143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20.2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1 122 24575,'0'0'0,"5"0"0,52-1 0,79-10 0,-111 8 0,0-3 0,0 0 0,0-1 0,-1-1 0,37-18 0,20-19-1365,-67 37-5461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20.5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1 211 24575,'0'0'0,"0"0"0,3-1 0,360-68 20,-5-12-891,-178 39-376,-103 24-4846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20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24575,'5'1'0,"8"3"0,1 1 0,19 10 0,-11-5 0,48 26-192,-2 3-1,-1 2 1,-2 3-1,-2 4 1,-2 2-1,57 60 1,-83-73 140,-1 1 0,-2 1 0,-2 1 1,35 63-1,-52-79 30,-1 0 0,-1 0 0,-2 1 0,0 1 0,-2-1 0,0 1 0,-2 1 0,-1-1 0,1 53 0,-6-68 22,0 0 0,0 0 0,-1 0 0,0 0 0,-1 0 0,0 0 0,-1-1 0,0 1 0,0-1 0,-1 0 0,-1 0 0,0-1 0,0 0 0,-1 0 0,0 0 0,0-1 0,-1 0 0,-12 9 0,-11 7-354,-1-1 1,-53 29-1,17-17-4950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23.1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82 24575,'-1'-2'0,"0"1"0,0-1 0,0 1 0,0 0 0,0-1 0,0 1 0,-1 0 0,-1-1 0,0-1 0,-2-2 0,6 6 0,8 9 0,-3-3 0,120 127 0,102 120 0,-173-185 0,65 81 0,11-13 0,-117-124 0,0-1 0,0-1 0,1 0 0,22 11 0,-34-20 0,0 0 0,0-1 0,1 1 0,-1-1 0,0 0 0,1 0 0,-1 0 0,1-1 0,-1 1 0,1-1 0,0 0 0,-1 0 0,1 0 0,-1-1 0,1 1 0,-1-1 0,1 1 0,-1-1 0,1-1 0,-1 1 0,0 0 0,1-1 0,-1 1 0,0-1 0,0 0 0,0 0 0,0 0 0,-1-1 0,1 1 0,0-1 0,2-3 0,6-7 0,0-2 0,-1 1 0,0-2 0,-1 1 0,-1-1 0,12-32 0,-4-3 0,11-55 0,49-375 0,-70 426-1365,-2 14-5461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23.7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86 24575,'0'4'0,"-20"358"0,16-320 0,-7 91 0,9-223 0,-1 25 0,7-74 0,-2 118 0,1 0 0,1 1 0,1 0 0,0 0 0,2 0 0,0 0 0,18-34 0,-16 40 0,0 0 0,1 0 0,0 1 0,24-22 0,-29 30 0,0 0 0,0 1 0,1 0 0,0 0 0,-1 0 0,1 1 0,1 0 0,-1 0 0,0 1 0,1 0 0,-1 0 0,1 0 0,0 1 0,10-2 0,-14 3 0,0 0 0,-1 1 0,1-1 0,-1 0 0,1 1 0,-1-1 0,1 1 0,-1 0 0,1 0 0,-1 0 0,4 2 0,-4-2 0,-1 0 0,0 0 0,0 0 0,0 0 0,0 0 0,0 0 0,0 1 0,0-1 0,-1 0 0,1 0 0,0 1 0,-1-1 0,1 0 0,-1 1 0,1-1 0,-1 1 0,1-1 0,-1 1 0,0-1 0,0 1 0,0 2 0,0 1 0,-1 0 0,0 1 0,0-1 0,0 1 0,-1-1 0,0 0 0,0 0 0,0 0 0,-3 5 0,-5 7 0,-15 18 0,22-31 0,-31 37 0,-1-1 0,-43 37 0,50-51 0,27-25 0,-1 1 0,1-1 0,0 0 0,-1 1 0,1-1 0,0 0 0,0 1 0,0 0 0,-1 2 0,2-3 0,0 0 0,0 0 0,0 0 0,0 0 0,0-1 0,0 1 0,0 0 0,0 0 0,1 0 0,-1 0 0,0-1 0,1 1 0,-1 0 0,0 0 0,1 0 0,-1-1 0,1 1 0,-1 0 0,1-1 0,0 1 0,-1 0 0,1-1 0,-1 1 0,2 0 0,10 8 0,0 0 0,0-1 0,23 11 0,-27-15 0,55 26 0,1-2 0,2-4 0,0-2 0,111 21 0,-80-25-1365,-16-4-5461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24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80 24575,'0'0'0,"3"-2"0,14-2 0,20-3 0,22-4 0,15-5 0,3-5 0,-11 3-8191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24.8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464 94 24575,'-9'-8'0,"-11"-5"0,0 1 0,-1 1 0,-35-13 0,41 18 0,-1 1 0,1 1 0,-1 1 0,0 0 0,0 1 0,-19 0 0,29 2 0,-1 0 0,0 0 0,1 1 0,-1 0 0,1 1 0,0-1 0,-1 1 0,1 0 0,0 1 0,0-1 0,0 1 0,1 1 0,-1-1 0,1 1 0,-1 0 0,1 0 0,0 0 0,1 1 0,-1 0 0,1 0 0,-5 7 0,0 3 0,1 0 0,1 1 0,0 0 0,1 0 0,-6 28 0,-9 86 0,15-62 0,4 105 0,2-169 0,2 16 0,-1-19 0,-1 0 0,0-1 0,0 1 0,0-1 0,1 1 0,-1-1 0,0 1 0,1-1 0,-1 1 0,0-1 0,1 1 0,-1-1 0,0 0 0,1 1 0,-1-1 0,1 0 0,-1 1 0,1-1 0,-1 0 0,1 1 0,-1-1 0,1 0 0,0 0 0,-1 0 0,1 1 0,-1-1 0,1 0 0,-1 0 0,1 0 0,1 0 0,1-1 0,1 0 0,0 0 0,0 0 0,-1-1 0,1 1 0,-1-1 0,1 0 0,4-3 0,0 0 0,5-3 0,91-50 0,-83 48 0,0 1 0,1 1 0,25-7 0,-37 13 0,-1 1 0,0 0 0,1 0 0,-1 1 0,1 0 0,-1 1 0,1 0 0,-1 0 0,0 1 0,0 1 0,0-1 0,0 1 0,0 1 0,15 7 0,-13-4 0,1 0 0,-1 1 0,0 0 0,-1 1 0,0 0 0,0 1 0,-1 0 0,0 0 0,12 20 0,-16-22 0,-1 1 0,1 0 0,-2 0 0,1 0 0,-1 1 0,-1-1 0,0 1 0,0-1 0,-1 1 0,0 12 0,-1-10 0,0 1 0,-1-1 0,-1 0 0,0 0 0,-1 0 0,0 0 0,-8 19 0,9-25 8,-1 0 0,-1 0 0,1 0 0,-1-1 0,0 1 0,0-1 0,0 0 0,-1 0 0,0-1 0,0 1 0,0-1 0,0 0 0,-1 0 0,-8 4 0,3-4-194,1 0 1,-1 0-1,1-1 0,-1 0 1,0-1-1,0 0 1,-20 0-1,-9-2-6640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50.7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24575,'0'4'0,"32"648"-946,-10-483 473,78 302 0,50-33 143,-40-128-69,-59-130-651,-36-120-3470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25.1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24575,'0'0'0,"2"0"0,8 2 0,16 4 0,20 3 0,24 2 0,25-2 0,24-10 0,7-5-822,-17-2-6547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27.0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24575,'0'0'0,"1"3"0,54 83 0,254 442 0,-295-502 0,143 236 0,-151-253 0,-3-4 0,1 0 0,-1 0 0,1 0 0,-1-1 0,1 1 0,1-1 0,-1 0 0,7 5 0,-10-9 0,-1 0 0,1 1 0,-1-1 0,1 0 0,-1 0 0,1 0 0,0 1 0,-1-1 0,1 0 0,-1 0 0,1 0 0,-1 0 0,1 0 0,0 0 0,-1 0 0,1 0 0,-1 0 0,1 0 0,-1 0 0,1-1 0,-1 1 0,1 0 0,0 0 0,-1 0 0,1-1 0,-1 1 0,1 0 0,-1-1 0,0 1 0,2-1 0,-1-1 0,0 1 0,0-1 0,0 1 0,-1-1 0,1 1 0,0-1 0,0 0 0,-1 0 0,1-2 0,1-10 0,0-1 0,-1 0 0,0 1 0,-3-19 0,1 15 0,-4-107 0,-3-116 0,9 186 0,3 1 0,13-74 0,-13 110 30,0 1 0,1 0 0,14-32 0,-16 43-144,0-1 0,1 2-1,0-1 1,0 0 0,0 1 0,0-1-1,1 1 1,0 1 0,0-1 0,0 1-1,1-1 1,10-5 0,11-1-6712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27.4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1 297 24575,'4'-7'0,"16"-15"0,-1-1 0,26-39 0,-36 47 0,-1 0 0,0-1 0,-1 0 0,-1 0 0,8-30 0,-13 40 0,0 0 0,0-1 0,0-10 0,-1 15 0,0 1 0,-1 0 0,1-1 0,0 1 0,0 0 0,-1-1 0,1 1 0,-1 0 0,1 0 0,-2-3 0,2 4 0,-1-1 0,1 1 0,-1-1 0,1 1 0,-1 0 0,1-1 0,-1 1 0,1-1 0,-1 1 0,1 0 0,-1 0 0,0-1 0,1 1 0,-1 0 0,0 0 0,1 0 0,-1 0 0,1-1 0,-1 1 0,0 0 0,1 0 0,-1 0 0,-1 1 0,1-1 0,0 0 0,0 1 0,0-1 0,-1 1 0,1-1 0,0 1 0,0-1 0,0 1 0,0 0 0,0-1 0,0 1 0,0 0 0,0 0 0,0 0 0,1 0 0,-1 0 0,0 0 0,0 0 0,1 0 0,-1 0 0,0 2 0,-1 2 0,0 0 0,0 0 0,-1 8 0,1-3 0,0 0 0,1 0 0,0-1 0,1 1 0,0 0 0,1 0 0,0 0 0,0 0 0,4 11 0,-1-9 0,0 0 0,1-1 0,0 0 0,0 1 0,2-2 0,12 19 0,-7-15 0,0 0 0,1-1 0,0-1 0,1 0 0,1 0 0,-1-2 0,2 0 0,0 0 0,0-2 0,18 8 0,24 3-1365,-9-7-5461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27.9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1 111 24575,'0'0'0,"0"5"0,51 241 0,-33-169 0,30 114 0,-44-177 0,-4-14 0,1 0 0,-1 0 0,0 0 0,0 0 0,0 0 0,0 0 0,0 0 0,0 0 0,0 0 0,0 0 0,0 0 0,0 0 0,0 0 0,0 0 0,0 0 0,0 0 0,0 0 0,0-1 0,0 1 0,0 0 0,0 0 0,0 0 0,0 0 0,1 0 0,-1 0 0,0 0 0,0 0 0,0 0 0,0 0 0,0 0 0,0 0 0,0 0 0,0 0 0,0 0 0,0 0 0,0 0 0,0 0 0,0 0 0,0 0 0,1 0 0,-1 0 0,0 0 0,0 1 0,0-1 0,0 0 0,0 0 0,0 0 0,0 0 0,0 0 0,0 0 0,0 0 0,0 0 0,0 0 0,0 0 0,0 0 0,0 0 0,0 0 0,3-11 0,0-1 0,1-14 0,2-10 0,4-3 0,1 0 0,2 1 0,2 1 0,1 0 0,2 1 0,2 1 0,39-56 0,-38 64 0,45-47 0,-65 73 0,-1 0 0,1 1 0,0-1 0,0 0 0,-1 0 0,1 1 0,0-1 0,0 0 0,0 1 0,0-1 0,0 1 0,0-1 0,0 1 0,0 0 0,0-1 0,0 1 0,0 0 0,1 0 0,-1 0 0,0-1 0,0 1 0,0 0 0,2 1 0,-1 0 0,-1 0 0,1 0 0,-1 0 0,0 0 0,0 0 0,1 0 0,-1 0 0,0 1 0,0-1 0,0 1 0,0-1 0,-1 1 0,1-1 0,1 3 0,43 103 0,-17-39 0,0-1 0,31 119 0,-57-179 0,-1-7 0,1-9 0,-1 3 0,7-47 0,25-85 0,-25 115 0,0 0 0,2 0 0,0 1 0,2 0 0,0 1 0,17-21 0,-6 14-455,2 1 0,48-40 0,-14 20-6371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28.3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24575,'0'0'0,"2"0"0,8 0 0,10 0 0,11 0 0,10 2 0,4 3 0,-2 2 0,-9 0-8191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28.7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31 24575,'0'0'0,"5"0"0,16 0 0,21-2 0,30-2 0,43-3 0,78-2 0,6 1-8191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33.7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168 45 24575,'-9'0'0,"0"0"0,1 1 0,-1 0 0,0 0 0,1 1 0,-9 3 0,14-5 0,1 1 0,0 0 0,0 0 0,-1 1 0,1-1 0,0 0 0,0 1 0,0-1 0,0 1 0,0 0 0,1 0 0,-1 0 0,0 0 0,1 0 0,-1 0 0,1 0 0,0 0 0,0 0 0,0 1 0,0-1 0,0 1 0,0-1 0,1 0 0,-1 1 0,1 3 0,-1-4 0,1 0 0,1 1 0,-1-1 0,0 0 0,0 0 0,1 0 0,0 1 0,-1-1 0,1 0 0,0 0 0,0 0 0,0 0 0,0 0 0,0 0 0,1-1 0,-1 1 0,0 0 0,1-1 0,-1 1 0,1 0 0,0-1 0,0 0 0,-1 1 0,5 1 0,0 0 0,1 0 0,-1 0 0,1 0 0,0-1 0,0 0 0,10 2 0,-5-2 0,0-1 0,0-1 0,1 1 0,-1-2 0,0 0 0,0 0 0,1-1 0,20-7 0,-31 9 0,0-1 0,-1 0 0,1 1 0,0-1 0,0 0 0,-1 0 0,1 0 0,0-1 0,-1 1 0,1 0 0,1-3 0,-2 3 0,-1 0 0,1 1 0,-1-1 0,0 0 0,1 0 0,-1 0 0,0 1 0,0-1 0,0 0 0,0 0 0,0 0 0,0 0 0,0 0 0,0 0 0,0 1 0,0-1 0,0 0 0,0 0 0,-1 0 0,1 0 0,0 1 0,-1-1 0,1 0 0,0 0 0,-1 0 0,1 1 0,-1-1 0,0 0 0,-3-4 0,0 0 0,0 0 0,-1 1 0,0-1 0,0 1 0,-8-5 0,-36-19 0,46 27 0,-25-12-273,0 2 0,-1 1 0,0 2 0,-48-9 0,66 15-6553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34.1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0 0,0 0 0,0 0 0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34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6 0,0 15 0,2 27 0,2 27 0,5 31 0,6 24 0,7 14-1273,2-6 1273,-1-27-6918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36.5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 24575,'1'5'0,"-1"0"0,1 0 0,0-1 0,0 1 0,0 0 0,1 0 0,1 5 0,19 32 0,-16-31 0,73 135 0,103 169 0,-117-223 0,114 124 0,-173-209 0,-1-1 0,0-1 0,0 0 0,0 0 0,1 0 0,6 4 0,-11-9 0,0 1 0,0-1 0,0 1 0,0-1 0,-1 1 0,1-1 0,0 0 0,0 0 0,0 1 0,0-1 0,0 0 0,0 0 0,0 0 0,0 0 0,0 0 0,0 0 0,-1 0 0,1 0 0,0-1 0,0 1 0,0 0 0,0-1 0,0 1 0,0 0 0,0-1 0,-1 1 0,1-1 0,0 1 0,0-1 0,-1 1 0,1-1 0,0 0 0,-1 1 0,1-1 0,0 0 0,-1 0 0,1 1 0,0-2 0,4-8 0,1-1 0,-2 1 0,1-1 0,-1 0 0,-1 0 0,3-14 0,-5 20 0,41-214 0,-14-6 0,-23 183 0,5-49-36,14-113-1293,-19 165-5497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9:51.1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56 24575,'3'3'0,"152"179"-63,112 118-1194,-50-107 1265,-183-168-29,0-1-1,2-2 1,1-1-1,75 30 1,-91-44-56,0 0 0,1-2 0,0 0 0,0-2 0,34 2 0,-39-5 73,0-1-1,0 0 1,0-2 0,0 0-1,-1 0 1,1-2 0,26-10-1,-25 7 0,0-2-1,0 1 1,-1-2-1,-1 0 1,1-1-1,-2-1 1,25-26-1,-22 19 25,-1-2-1,-2 0 0,0 0 1,-1-2-1,13-28 0,-10 12-71,-2-1-1,16-65 1,1-83-801,-21 64-192,-7 23-3235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37.1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276 0 24575,'-3'0'0,"0"1"0,0-1 0,0 1 0,1-1 0,-1 1 0,0 0 0,0 0 0,1 0 0,-1 1 0,-3 1 0,0 1 0,-1 1 0,-10 9 0,6-2 0,0 0 0,1 1 0,0 0 0,-13 24 0,-28 63 0,45-87 0,-13 29 0,1 2 0,-16 62 0,28-82 0,1-1 0,2 1 0,0 1 0,2-1 0,0 0 0,4 37 0,-1-54 0,-1-8 0,2-13 0,-2 5 0,14-77 0,31-101 0,-35 150 0,2 1 0,2 1 0,1 0 0,2 1 0,29-42 0,-44 72 0,23-29 0,-24 30 0,1 0 0,0 0 0,1 1 0,-1-1 0,0 0 0,1 1 0,5-3 0,-9 5 0,0 0 0,0 0 0,0 0 0,0 0 0,0 0 0,0 0 0,0 0 0,1 0 0,-1 0 0,0-1 0,0 1 0,0 0 0,0 0 0,0 0 0,0 0 0,1 0 0,-1 0 0,0 0 0,0 0 0,0 0 0,0 0 0,0 0 0,0 0 0,1 0 0,-1 0 0,0 1 0,0-1 0,0 0 0,0 0 0,0 0 0,0 0 0,1 0 0,-1 0 0,0 0 0,0 0 0,-1 5 0,-6 9 0,6-14 0,-18 30 0,-43 50 0,-31 20 0,52-57 0,37-39 0,1 0 0,-1-1 0,1 1 0,0 0 0,-5 8 0,7-11 0,1 0 0,-1 0 0,1 1 0,-1-1 0,1 0 0,0 0 0,0 1 0,-1-1 0,1 0 0,0 0 0,0 1 0,0-1 0,0 0 0,1 0 0,-1 1 0,0-1 0,0 0 0,1 0 0,-1 0 0,1 1 0,-1-1 0,1 0 0,-1 0 0,2 1 0,4 5 0,0-1 0,0 0 0,1 0 0,0-1 0,0 0 0,0 0 0,9 4 0,185 90 0,-47-26 0,-4 15-1365,-92-49-5461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37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393 728 24575,'-7'3'0,"-156"69"0,138-59 0,1 1 0,1 2 0,0 0 0,-29 27 0,44-36 0,1 0 0,0 1 0,1 0 0,0 0 0,0 0 0,0 1 0,1 0 0,1 0 0,-1 1 0,2-1 0,-1 1 0,-3 17 0,6-25 0,1 0 0,0 0 0,0 0 0,0 0 0,0 0 0,0 0 0,0 0 0,0 0 0,1 0 0,-1 0 0,0 0 0,1 0 0,0 0 0,0-1 0,-1 1 0,3 2 0,-2-2 0,0-1 0,0 0 0,1 0 0,-1 0 0,1 0 0,-1 0 0,1 0 0,-1 0 0,1-1 0,-1 1 0,1 0 0,-1-1 0,1 0 0,0 1 0,0-1 0,-1 0 0,1 0 0,0 1 0,2-2 0,5 1 0,0-1 0,0-1 0,0 1 0,0-2 0,0 1 0,-1-1 0,1 0 0,-1-1 0,0 0 0,0 0 0,0-1 0,-1 0 0,1 0 0,-1-1 0,-1 0 0,8-7 0,-1-2 0,-1 0 0,0 0 0,0-1 0,-2 0 0,0-1 0,11-27 0,-13 23 0,0-1 0,-2 0 0,0 0 0,-2 0 0,0-1 0,-2 0 0,0 1 0,-2-1 0,-2-27 0,-2 13 0,-2 0 0,-2 1 0,-1 0 0,-25-65 0,1 25 0,-3 1 0,-4 2 0,-51-73 0,82 137 0,9 9 0,0 0 0,0 0 0,0 0 0,0 0 0,0 0 0,-1 0 0,1 0 0,0 0 0,0 0 0,0 0 0,0 0 0,0 0 0,0 0 0,-1 0 0,1 0 0,0 0 0,0 0 0,0 0 0,0 0 0,0 0 0,0 1 0,0-1 0,0 0 0,0 0 0,-1 0 0,1 0 0,0 0 0,0 0 0,0 0 0,0 0 0,0 1 0,0-1 0,0 0 0,0 0 0,0 0 0,0 0 0,0 0 0,0 0 0,0 1 0,0-1 0,0 0 0,0 0 0,0 0 0,0 4 0,0-1 0,0 0 0,1 1 0,-1-1 0,2 5 0,9 26 0,27 56 0,-35-83 0,161 336-1060,28 63-311,-151-311-4389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38.2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314 429 24575,'2'-10'0,"4"-11"0,-1 0 0,-1-1 0,-1 1 0,-1-1 0,-1 1 0,0-1 0,-5-28 0,3 39 0,-1 0 0,0 1 0,-1-1 0,0 0 0,-1 1 0,0 0 0,0 0 0,-1 0 0,-1 1 0,1-1 0,-2 1 0,1 0 0,-1 1 0,-1 0 0,1 0 0,-12-9 0,11 12 0,0-1 0,-1 1 0,1 0 0,-1 1 0,0 0 0,0 0 0,-1 1 0,1 0 0,-1 1 0,1 0 0,-1 1 0,-12-1 0,17 2 0,1 0 0,0 0 0,-1 0 0,1 1 0,-1 0 0,1-1 0,0 2 0,-1-1 0,1 0 0,0 1 0,0 0 0,0 0 0,0 0 0,0 1 0,1-1 0,-1 1 0,1 0 0,0 0 0,-1 0 0,1 0 0,1 1 0,-1-1 0,0 1 0,1 0 0,0-1 0,0 1 0,0 0 0,-3 8 0,4-6 6,-1 0 0,1 0 0,0 0 0,1 0 0,-1 0 0,1 0 0,0 0 0,1 0 0,0 0 0,0 0 0,0 0 0,0-1 0,1 1 0,0 0 0,0 0 0,1-1 0,-1 0 0,1 1 0,7 8 0,1 0-254,0 0 1,1-1-1,1 0 1,0-1-1,22 15 1,8 4-6579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38.5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24575,'2'53'4,"2"0"-1,2-1 0,15 57 1,53 146-906,4-48 680,-54-152 244,52 86 1,-61-118 125,22 27 1,-32-44-298,0 0 1,0-1-1,1 1 1,0-1-1,0-1 1,0 1-1,0-1 1,1 0-1,7 3 1,1-3-5790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38.9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1 263 24575,'0'0'0,"0"-2"0,0-3 0,0-1 0,3-7 0,14-6 0,20-8 0,25-4 0,17-2 0,24 2 0,70-5 0,6 3-8191</inkml:trace>
  <inkml:trace contextRef="#ctx0" brushRef="#br0" timeOffset="1">1265 29 24575,'0'0'0,"0"0"0,0 0 0,0 0 0,4 0 0,9 0 0,11 0 0,12-2 0,9-3 0,2 0 0,0-1 0,-8 0 0,-9 1-8191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39.2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0 131 24575,'0'0'0,"0"0"0,0-2 0,8-4 0,17-7 0,26-9 0,23-9 0,9 0 0,-11 5-8191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40.1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0,2 0 0,12 2 0,23 2 0,23 1 0,18-1 0,12 0 0,6-2 0,-7-1 0,-19 0-8191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40.8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563 0 24575,'-19'3'0,"-88"18"0,-196 12 0,288-33 0,9-1 0,1 1 0,-1 0 0,-7 2 0,11-2 0,1 0 0,-1 1 0,1-1 0,0 0 0,-1 1 0,1 0 0,0-1 0,-1 1 0,1 0 0,0 0 0,0 0 0,0-1 0,0 1 0,0 0 0,0 1 0,0-1 0,0 0 0,-1 1 0,-2 8 0,0-1 0,1 1 0,0 0 0,0 0 0,1 0 0,0 0 0,0 11 0,-1 1 0,-7 48 0,-3 9 0,-2 108 0,15-186 0,0 0 0,-1 0 0,1 0 0,0 0 0,0 0 0,1 0 0,-1 0 0,0 0 0,0 0 0,0 0 0,0 0 0,1-1 0,-1 1 0,1 0 0,0 1 0,-1-2 0,1 0 0,-1 0 0,1 0 0,-1 0 0,1 0 0,0 0 0,-1 0 0,1 0 0,-1 0 0,1 0 0,-1 0 0,1-1 0,-1 1 0,1 0 0,-1-1 0,1 1 0,-1 0 0,1-1 0,13-6 0,2 2 0,1 1 0,-1 0 0,1 1 0,0 1 0,0 1 0,0 0 0,-1 1 0,1 1 0,0 1 0,22 4 0,-27-4 0,0 1 0,0 1 0,0 0 0,-1 1 0,22 11 0,-30-14 0,0 0 0,1 0 0,-1 0 0,0 1 0,-1-1 0,1 1 0,0 0 0,-1-1 0,1 1 0,-1 1 0,0-1 0,0 0 0,0 0 0,-1 1 0,1-1 0,-1 1 0,0 0 0,0-1 0,0 1 0,0 0 0,0-1 0,-1 1 0,0 6 0,-1 1 0,-1 0 0,0 0 0,-1 0 0,0 0 0,-1 0 0,0-1 0,-1 0 0,-9 17 0,-6 3 0,-30 39 0,27-41 60,-38 36 0,47-52-357,0 0 0,-1 0 0,0-2 0,-28 15 0,33-20-6529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41.1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0,3 0 0,12 2 0,12 1 0,15 0 0,23-1 0,25-1 0,21 0 0,6-3 0,-11-2 0,-24-1-8191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41.5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24575,'0'0'0,"1"1"0,46 130 0,-6-21 0,9 53 0,22 61 0,-62-198 30,1-1 0,1 0 0,27 43 0,-27-52-278,0 0 1,1-1-1,1 0 1,0-1-1,30 23 1,6-3-6579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05.6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1 135 24575,'0'0'0,"0"0"0,3 0 0,6-2 0,11 0 0,22-2 0,29-3 0,24-1 0,18-3 0,19-4 0,16-1-1269,9 0 1269,1-3 0,-14 0 0,-32 4-6922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41.9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0 24575,'0'0'0,"-1"0"0,1 0 0,0 0 0,-1 1 0,1-1 0,-1 0 0,1 0 0,0 0 0,-1 1 0,1-1 0,0 0 0,-1 0 0,1 1 0,0-1 0,-1 0 0,1 1 0,0-1 0,0 0 0,-1 1 0,1-1 0,0 0 0,-1 1 0,-4 12 0,4-10 0,-6 20 0,1 0 0,1 0 0,-3 28 0,1 77 0,7-76 0,2 1 0,13 71 0,-10-95 0,2-1 0,1 0 0,1 0 0,1-1 0,27 50 0,-28-63 0,0 0 0,1-1 0,0 0 0,1-1 0,1 0 0,0-1 0,0 0 0,1 0 0,1-2 0,22 13 0,-27-17 0,0-1 0,0 0 0,1-1 0,0 0 0,-1 0 0,1-1 0,20 1 0,-22-3 0,0 0 0,0 0 0,-1-1 0,1-1 0,0 1 0,-1-1 0,1 0 0,-1-1 0,0 0 0,0 0 0,9-5 0,-7 2 0,0 0 0,0-1 0,-1 0 0,0-1 0,0 0 0,-1 0 0,0-1 0,9-13 0,-3 0 0,0-1 0,13-36 0,-25 56 0,0 0 0,1 1 0,-1-1 0,1 0 0,-1 1 0,4-5 0,-4 6 0,0 0 0,1 0 0,-1 0 0,0 0 0,0 1 0,1-1 0,-1 0 0,0 1 0,1-1 0,-1 1 0,1-1 0,-1 1 0,1 0 0,-1 0 0,3-1 0,89 1 0,18 0 0,-98-1 0,0-1 0,-1 0 0,1-1 0,-1 0 0,1-1 0,15-7 0,-24 9 0,0 0 0,-1 0 0,1 0 0,-1 0 0,1-1 0,-1 1 0,0-1 0,0 0 0,0 0 0,-1 0 0,1 0 0,-1 0 0,1-1 0,-1 1 0,0-1 0,-1 0 0,1 1 0,-1-1 0,1 0 0,-1 0 0,0 0 0,0 0 0,-1 0 0,1 0 0,-1 0 0,0-1 0,0 1 0,0 0 0,-2-6 0,0-2 0,-1 1 0,-1 0 0,0 1 0,0-1 0,-1 1 0,0-1 0,-1 1 0,0 1 0,-9-11 0,2 4 0,-1 0 0,-1 1 0,0 0 0,-20-13 0,22 18 0,0 2 0,0-1 0,-1 2 0,-16-7 0,26 12 0,-1 0 0,1 0 0,-1 1 0,1 0 0,-1 0 0,0 0 0,0 1 0,1-1 0,-1 1 0,0 0 0,0 0 0,0 1 0,1-1 0,-1 1 0,0 0 0,1 1 0,-7 2 0,8-3-80,0 1 0,0 0-1,1 1 1,-1-1 0,0 1-1,1-1 1,0 1 0,-1 0-1,1-1 1,0 1 0,0 0 0,1 1-1,-1-1 1,1 0 0,0 0-1,-2 5 1,-4 22-6746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42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24575,'0'0'0,"0"0"0,2 0 0,4 0 0,5 2 0,3 0 0,1 1 0,-1-1 0,-1-1 0,-1 0-8191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42.7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 24575,'0'0'0,"0"0"0,0 0 0,8 0 0,17 0 0,22-2 0,24-2 0,30-3 0,67-2 0,4 1-8191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43.1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24575,'0'0'0,"0"7"0,1 0 0,0 0 0,0 0 0,3 9 0,2 8 0,37 237 0,13 67 0,-28-230-1365,-24-84-5461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43.5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84 24575,'0'0'0,"0"0"0,4 0 0,10 0 0,17-2 0,23-2 0,36-7 0,74-20 0,10-4-8191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44.4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 24575,'0'0'0,"4"0"0,5 0 0,6 0 0,13 0 0,20 0 0,29-2 0,22-5 0,4 0 0,-16 0-8191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45.2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272 34 24575,'-2'0'0,"1"-1"0,0 1 0,-1 0 0,1-1 0,0 0 0,-1 1 0,1-1 0,0 1 0,0-1 0,0 0 0,-2-2 0,-4-2 0,0 2 0,0 0 0,0 0 0,0 1 0,-1 0 0,1 0 0,-1 0 0,1 1 0,-1 0 0,1 1 0,-1 0 0,1 0 0,-1 0 0,1 1 0,-1 0 0,1 1 0,-14 3 0,15-3 0,0 1 0,1-1 0,-1 1 0,1 0 0,-1 0 0,1 1 0,0-1 0,0 1 0,0 0 0,1 1 0,0-1 0,-1 1 0,1 0 0,1 0 0,-1 0 0,1 0 0,0 1 0,0 0 0,1-1 0,-4 12 0,1 3 0,2 1 0,0 0 0,0 22 0,6 65 0,-2-103 0,1-8 0,5-7 0,-3 7 0,1 1 0,-1 0 0,0 0 0,1 0 0,-1 0 0,1 1 0,-1-1 0,1 1 0,0 1 0,5-1 0,1 0 0,0 0 0,1 1 0,14 2 0,-15 0 0,0 1 0,0 0 0,-1 0 0,1 1 0,-1 1 0,0-1 0,0 2 0,0-1 0,-1 1 0,14 12 0,-13-10 0,0 1 0,-1 0 0,-1 0 0,1 1 0,-2 1 0,1-1 0,-1 1 0,10 23 0,-14-28 0,-1-1 0,0 1 0,-1 0 0,0 0 0,0 0 0,0 0 0,0 1 0,-1-1 0,0 0 0,0 0 0,-1 0 0,0 0 0,-2 7 0,1-6 0,0 0 0,-1 0 0,0 0 0,0-1 0,-1 1 0,0-1 0,0 0 0,0 0 0,-1-1 0,-8 9 0,-2-1-151,-1-1-1,0 0 0,-1-1 0,0-1 1,-1-1-1,0 0 0,0-1 1,-35 9-1,40-13-6674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45.7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24575,'0'0'0,"6"3"0,41 23 0,74 56 0,-55-35 0,270 154 0,-327-196 0,-4-2 0,0-1 0,0 1 0,0 0 0,7 7 0,-11-10 0,-1 0 0,1 1 0,-1-1 0,0 1 0,1-1 0,-1 1 0,0-1 0,1 1 0,-1-1 0,0 1 0,0-1 0,1 1 0,-1 0 0,0-1 0,0 1 0,0-1 0,0 1 0,0-1 0,0 1 0,0 0 0,0 0 0,-6 14 0,-9 6 0,-1-1 0,-21 24 0,11-16 0,-355 354 0,370-371 0,11-11 0,0 0 1,0 0-1,0 0 0,0 0 0,0 0 0,-1 0 0,1 0 0,0 0 1,0 0-1,0 0 0,0 1 0,0-1 0,0 0 0,0 0 0,0 0 1,0 0-1,0 0 0,0 0 0,0 0 0,0 1 0,0-1 0,0 0 0,-1 0 1,1 0-1,0 0 0,0 0 0,0 0 0,0 1 0,1-1 0,-1 0 1,0 0-1,0 0 0,0 0 0,0 0 0,0 0 0,0 1 0,0-1 1,0 0-1,0 0 0,0 0 0,0 0 0,0 0 0,0 0 0,0 0 1,0 1-1,1-1 0,-1 0 0,0 0 0,6 0-1089,-5 0 806,10 0-6543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46.1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67 24575,'4'10'0,"3"-2"0,1 0 0,-1 0 0,1 0 0,0-1 0,14 9 0,50 27 0,-68-40 0,32 16 0,0 0 0,2-3 0,70 22 0,-97-36 0,0 1 0,1-2 0,-1 0 0,1 0 0,-1-1 0,0 0 0,1-1 0,15-3 0,-23 3 0,1 0 0,-1 0 0,1-1 0,-1 1 0,0-1 0,1 0 0,-1 0 0,0-1 0,0 1 0,-1-1 0,1 0 0,0 0 0,-1 0 0,0 0 0,0-1 0,0 1 0,0-1 0,0 0 0,-1 0 0,0 0 0,1 0 0,-2 0 0,3-5 0,-3 6 0,0 0 0,-1 0 0,1 0 0,-1 0 0,0-1 0,0 1 0,0 0 0,0 0 0,-1 0 0,1 0 0,-1 0 0,1 0 0,-1 0 0,-2-3 0,1 1 0,0 0 0,-1 1 0,0-1 0,0 1 0,0 0 0,-1-1 0,-6-5 0,-2 1 0,0-1 0,-1 1 0,0 1 0,-27-12 0,16 10 0,-1 0 0,0 2 0,-1 1 0,0 1 0,0 1 0,0 2 0,0 0 0,-1 2 0,1 1 0,-1 1 0,-30 5 0,43-4 20,1 0 0,-1 2 0,1 0 0,0 0 0,-15 8 0,21-8-144,1-1 0,0 1 1,0 0-1,0 1 0,0-1 0,1 1 1,0 0-1,0 1 0,0-1 0,0 1 1,-4 8-1,3-3-3289,-6 19 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46.6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0 257 24575,'0'0'0,"4"1"0,295 18-11,0-24-1406,-94-4 294,223-38-1,-118-24 638,-228 45-102,130-60 1,-147 53-2268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39.5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172 144 24575,'0'-1'0,"0"1"0,0-1 0,0 0 0,0 0 0,0 0 0,0 0 0,0 0 0,0 0 0,1 0 0,-1 0 0,0 0 0,1-1 0,-1 2 0,5-12 0,0 1 0,9-14 0,-9 16 0,0 0 0,0-1 0,6-19 0,-11 29 0,1-1 0,-1 0 0,0 1 0,0-1 0,0 0 0,0 0 0,0 1 0,0-1 0,0 0 0,0 0 0,0 1 0,0-1 0,0 0 0,0 1 0,-1-1 0,1 0 0,0 0 0,-1 1 0,1-1 0,0 1 0,-1-1 0,0 0 0,0 0 0,0 0 0,0 0 0,0 0 0,0 1 0,0-1 0,0 1 0,0-1 0,0 1 0,0-1 0,-1 1 0,-1-1 0,-3 0 0,0 0 0,0 1 0,0 0 0,-9 1 0,7 0 0,0 0 0,-1 1 0,1 0 0,0 0 0,0 1 0,0 0 0,0 0 0,1 1 0,-1 0 0,1 0 0,-13 11 0,15-11 0,-1 1 0,1 1 0,1-1 0,-1 1 0,1 0 0,0 0 0,0 0 0,0 1 0,1-1 0,0 1 0,1 0 0,-1-1 0,1 1 0,-1 9 0,2-8 0,0 1 0,0-1 0,1 1 0,1-1 0,-1 1 0,1-1 0,1 1 0,0-1 0,0 0 0,0 0 0,1 0 0,0 0 0,1 0 0,0-1 0,0 1 0,0-1 0,1 0 0,0 0 0,1-1 0,-1 1 0,1-1 0,1-1 0,-1 1 0,1-1 0,0 0 0,0 0 0,0-1 0,1 0 0,-1 0 0,16 4 0,2 0 0,0-2 0,1-1 0,38 3 0,81-4 0,-139-5 0,-4 1 0,1 0 0,-1 0 0,1 0 0,0 0 0,4 1 0,-7 0 0,1-1 0,0 0 0,-1 0 0,1 1 0,0-1 0,-1 0 0,1 1 0,-1-1 0,1 1 0,0-1 0,-1 1 0,1-1 0,-1 1 0,1 0 0,-1-1 0,0 1 0,1-1 0,-1 1 0,0 0 0,1-1 0,-1 1 0,0 0 0,0-1 0,1 1 0,-1 1 0,1 7 0,0 1 0,-1 0 0,-1 15 0,0-6 0,0 12 0,-2 225 0,5-198 0,3 0 0,16 81 0,-18-129 0,-1 0 0,1 0 0,1 0 0,0 0 0,7 14 0,-9-21 0,0-1 0,0 1 0,0-1 0,0 1 0,0-1 0,0 0 0,0 0 0,1 0 0,-1 0 0,1 0 0,0 0 0,-1-1 0,1 1 0,0-1 0,0 0 0,0 0 0,0 0 0,0 0 0,0 0 0,0-1 0,6 1 0,18-3-1365,-3-4-5461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1:32.8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24575,'37'3'0,"2"7"0,-1 2 0,40 18 0,-46-17 0,338 163 0,-141-55-747,149 82 177,-254-131 211,358 194-616,11-32 426,-96-47 137,-346-162 272,-2 0 188,77 27 1,-101-45-4585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47.0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0 352 24575,'0'0'0,"0"0"0,0 0 0,11 5 0,7 1 0,1-1 0,24 3 0,34 4-38,98 0 0,85-15-1379,-127-5 777,-1-5 0,0-7 0,255-72 0,189-135-955,-496 190-948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09.3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24575,'0'1'0,"1"1"0,-1-1 0,1 1 0,-1-1 0,1 0 0,-1 1 0,1-1 0,0 0 0,0 0 0,-1 1 0,1-1 0,0 0 0,0 0 0,0 0 0,0 0 0,1 0 0,-1 0 0,0-1 0,3 2 0,5 4 0,16 6 0,-16-8 0,107 44 0,-67-28 0,85 44 0,-127-60 0,-1 0 0,0 0 0,0 1 0,-1-1 0,0 1 0,1 1 0,-1-1 0,-1 1 0,8 11 0,-10-13 0,1 1 0,-2-1 0,1 1 0,0-1 0,-1 1 0,0 0 0,0 0 0,-1-1 0,1 1 0,-1 0 0,0 0 0,0 0 0,0 0 0,-1 0 0,-2 9 0,-4 7 0,-1-1 0,-1 0 0,-1 0 0,-17 27 0,-75 112 0,-24 40 0,122-191 0,-3 3 0,0 2 0,1-1 0,0 1 0,1 0 0,1 0 0,-5 18 0,9-29 0,0 0 0,0 0 0,0 0 0,0 0 0,0-1 0,0 1 0,0 0 0,1 0 0,-1 0 0,1-1 0,-1 1 0,1 0 0,0 0 0,0-1 0,0 1 0,0-1 0,0 1 0,0-1 0,0 1 0,0-1 0,1 0 0,-1 1 0,0-1 0,1 0 0,-1 0 0,1 0 0,-1 0 0,1 0 0,0 0 0,3 0 0,3 2 0,0 0 0,1-1 0,-1 0 0,1-1 0,11 1 0,-5-1-76,0-1 1,0-1-1,0-1 0,0 0 0,-1 0 0,1-2 0,-1 1 0,1-2 1,-1 0-1,0-1 0,-1 0 0,0-1 0,0-1 0,0 0 1,-1-1-1,0 0 0,12-12 0,10-14-6750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09.7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73 24575,'3'16'0,"0"-8"0,0 0 0,1 0 0,0-1 0,0 1 0,1-1 0,0 0 0,0 0 0,10 10 0,-4-7 0,-1-1 0,1 1 0,1-2 0,17 11 0,-19-14 0,0 1 0,0-2 0,1 0 0,-1 0 0,1-1 0,0 0 0,0-1 0,20 2 0,-27-4 0,1 0 0,-1 0 0,0 0 0,1 0 0,-1-1 0,0 0 0,0 0 0,1 0 0,-1 0 0,0-1 0,0 0 0,0 0 0,-1 0 0,1 0 0,0 0 0,-1-1 0,1 0 0,-1 1 0,0-1 0,0 0 0,0-1 0,0 1 0,-1-1 0,1 1 0,2-7 0,-3 5 0,0 1 0,0-1 0,-1 0 0,1 0 0,-1 0 0,-1 0 0,1 0 0,-1 0 0,1 0 0,-1 0 0,-1 0 0,1 0 0,-1 0 0,-2-7 0,1 5 0,0 0 0,-1 0 0,0 0 0,0 1 0,0-1 0,-1 1 0,0 0 0,0 0 0,-9-9 0,8 10 0,1 1 0,-1 0 0,0 0 0,-1 0 0,1 0 0,-1 1 0,1 0 0,-1 0 0,0 0 0,-12-3 0,13 5 0,1 0 0,0 1 0,-1-1 0,0 1 0,1 0 0,-1 0 0,1 0 0,-1 1 0,1 0 0,-1 0 0,1 0 0,0 0 0,-1 1 0,1-1 0,0 1 0,-6 4 0,8-5 5,0 0 1,0 1-1,0-1 0,-1 1 0,2 0 0,-1 0 0,0 0 0,0 0 1,1 0-1,-1 0 0,1 0 0,-1 0 0,1 1 0,0-1 1,0 0-1,0 1 0,0-1 0,0 1 0,1 0 0,-1-1 0,1 1 1,0 4-1,0-3-129,0 1 0,1 0 1,0 0-1,0 0 1,0 0-1,1-1 0,0 1 1,0 0-1,0-1 0,0 0 1,4 5-1,15 20-6702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10.1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1 288 24575,'14'-7'0,"23"-7"4,66-14 0,43 0-59,-89 18-65,834-164-717,-867 168 915,5-1-716,56-6 0,-69 13-5351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10.5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1 422 24575,'0'0'0,"0"0"0,4 0 0,16-2 0,30-2 0,42-3 0,50-6 0,42-8-2200,32-13 2200,19-15-2870,17-18 2870,0-15 0,-33 3 0,-54 15-3121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21.0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232 30 24575,'-8'-7'0,"5"5"0,0-1 0,-1 1 0,1 0 0,-1 0 0,1 0 0,-1 0 0,0 1 0,0 0 0,0-1 0,0 1 0,0 1 0,0-1 0,0 0 0,0 1 0,0 0 0,0 0 0,0 0 0,0 1 0,0-1 0,0 1 0,0 0 0,0 0 0,0 0 0,0 1 0,1-1 0,-1 1 0,0 0 0,1 0 0,-1 1 0,1-1 0,-6 5 0,1 3 0,-1 1 0,2-1 0,-1 1 0,1 0 0,1 1 0,0 0 0,1 0 0,-6 18 0,4-4 0,0 1 0,2 0 0,-2 30 0,4-17 0,1 0 0,3 1 0,1-1 0,2 0 0,2 0 0,2-1 0,1 1 0,16 40 0,-15-54 0,1 0 0,1-1 0,1-1 0,1 0 0,1 0 0,1-2 0,1 0 0,1-1 0,1 0 0,1-2 0,1 0 0,38 26 0,-32-28 0,1-2 0,1 0 0,1-2 0,-1-1 0,2-2 0,0-1 0,0-1 0,0-1 0,1-2 0,44 1 0,-62-5 0,-1-2 0,23-2 0,-33 2 0,1 1 0,-1-1 0,1 0 0,-1 0 0,0 0 0,0-1 0,1 1 0,-1-1 0,0 0 0,0 1 0,-1-1 0,1-1 0,0 1 0,-1 0 0,3-3 0,-4 4 4,0 0 0,-1 0 0,1 0 0,-1 0 0,1-1 0,-1 1 0,1 0 0,-1 0 0,0 0 0,1 0 0,-1 0 0,0-1 0,0 1 0,0 0 0,0 0-1,0 0 1,0-1 0,0 1 0,0 0 0,-1 0 0,1 0 0,0 0 0,-1-1 0,1 1 0,-2-1 0,0-2-214,0 1 1,0 0-1,-1 0 0,1 0 0,-1 0 1,-4-4-1,-11-7-6616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21.3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172 231 24575,'-3'0'0,"-1"-1"0,1 0 0,-1 1 0,1-1 0,0 0 0,0-1 0,-4 0 0,-5-3 0,-8-2 0,-34-11 0,48 15 0,-1 0 0,0-1 0,1 0 0,-1 0 0,-6-6 0,12 10 0,0-1 0,1 1 0,-1-1 0,0 0 0,1 1 0,-1-1 0,1 0 0,-1 1 0,1-1 0,-1 0 0,1 0 0,-1 1 0,1-1 0,0 0 0,-1 0 0,1 0 0,0 0 0,0 0 0,0 1 0,0-1 0,0 0 0,0 0 0,0-1 0,0 0 0,1 1 0,-1 0 0,1 0 0,0 0 0,-1 0 0,1-1 0,0 1 0,0 0 0,0 0 0,0 1 0,0-1 0,0 0 0,0 0 0,0 0 0,1 1 0,1-2 0,12-5 0,1 0 0,1 2 0,-1 0 0,22-4 0,-36 9 0,237-42-52,3 15-1092,-130 15-51,6-1-4605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21.7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3 24575,'0'0'0,"0"0"0,0 0 0,4 0 0,9 0 0,15 2 0,22-1 0,17-4 0,-5 0-8191</inkml:trace>
  <inkml:trace contextRef="#ctx0" brushRef="#br0" timeOffset="1">0 405 24575,'0'0'0,"0"0"0,0 0 0,0 0 0,4 0 0,7 0 0,14-2 0,25-3 0,24-3 0,17-4 0,1 2 0,-16 1-8191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22.1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24575,'0'0'0,"2"0"0,24 0 0,27 4 0,-41-2 0,0 0 0,-1 1 0,1 0 0,18 9 0,-13-4 0,0 2 0,-1 0 0,0 0 0,-1 2 0,0 0 0,0 1 0,21 25 0,-26-26 0,0 0 0,-1 1 0,0 0 0,-1 1 0,-1-1 0,0 2 0,-1-1 0,0 1 0,6 29 0,-10-35 0,-1 0 0,-1 0 0,0 1 0,0-1 0,0 0 0,-1 0 0,-1 0 0,0 0 0,0 0 0,-1 0 0,1 0 0,-2-1 0,-4 10 0,-3 1 0,-1 0 0,-1-1 0,0 0 0,-20 19 0,31-34 0,-3 2 0,0 0 0,1 1 0,0-1 0,0 1 0,-5 10 0,8-15 0,0 1 0,1 0 0,-1-1 0,1 1 0,0-1 0,-1 1 0,1-1 0,0 1 0,0 0 0,0-1 0,0 1 0,0-1 0,0 1 0,1 0 0,-1-1 0,0 1 0,1-1 0,0 1 0,-1-1 0,1 1 0,0-1 0,-1 0 0,1 1 0,0-1 0,0 0 0,0 1 0,0-1 0,1 0 0,-1 0 0,2 2 0,7 3 12,-1 0 0,1-1-1,0 0 1,0 0-1,0-1 1,1 0 0,-1-1-1,1 0 1,17 1 0,10 1-753,52-1 0,-19-4-6085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22.4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119 133 24575,'25'0'0,"-15"1"0,-1 0 0,0-2 0,1 1 0,16-4 0,-25 4 0,0 0 0,0 0 0,0 0 0,0 0 0,0-1 0,-1 1 0,1 0 0,0-1 0,0 1 0,0-1 0,0 1 0,0-1 0,-1 1 0,1-1 0,0 0 0,0 1 0,-1-1 0,1 0 0,-1 0 0,1 0 0,0 1 0,-1-1 0,1 0 0,-1 0 0,0 0 0,1 0 0,-1 0 0,0 0 0,0 0 0,1 0 0,-1 0 0,0 0 0,0 0 0,0 0 0,0 0 0,0 0 0,0 0 0,-1-1 0,0-1 0,0-1 0,-1 1 0,1 0 0,-1 0 0,0 0 0,0 0 0,0 0 0,0 1 0,-5-6 0,-2 1 0,0 0 0,0 0 0,-1 1 0,0 0 0,0 1 0,-1 0 0,1 0 0,-1 1 0,0 1 0,0 0 0,-1 0 0,1 1 0,-22-1 0,28 3 0,1 0 0,-1 0 0,1 1 0,-6 0 0,9-1 0,1 0 0,-1 0 0,1 0 0,-1 0 0,1 1 0,-1-1 0,1 0 0,-1 0 0,1 0 0,0 0 0,-1 1 0,1-1 0,-1 0 0,1 0 0,0 1 0,-1-1 0,1 0 0,0 1 0,-1-1 0,1 0 0,0 1 0,0-1 0,-1 1 0,1-1 0,0 0 0,0 1 0,0-1 0,0 1 0,-1-1 0,1 1 0,0-1 0,0 0 0,0 1 0,0-1 0,0 1 0,0-1 0,0 1 0,0-1 0,0 1 0,0-1 0,0 1 0,1-1 0,-1 1 0,0-1 0,0 0 0,0 1 0,1-1 0,-1 1 0,0-1 0,0 0 0,1 1 0,-1-1 0,1 1 0,14 16-1365,4 0-5461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1:37.5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1 604 24575,'2'84'0,"22"136"0,37 77 0,-57-282 0,33 129 0,-28-117 0,1-1 0,1 0 0,17 30 0,-24-49 0,1 1 0,0-1 0,0-1 0,0 1 0,9 7 0,-11-11 0,-1-1 0,1 0 0,0-1 0,0 1 0,0 0 0,0-1 0,0 1 0,0-1 0,0 0 0,1 0 0,-1 0 0,0-1 0,0 1 0,1-1 0,-1 0 0,4 0 0,0 0-341,-1-1 0,1 0-1,12-5 1,19-8-6485</inkml:trace>
  <inkml:trace contextRef="#ctx0" brushRef="#br0" timeOffset="1">102 146 24575,'0'0'0,"4"0"0,7-2 0,13-4 0,15-7 0,15-11 0,10-10 0,-3-2 0,-11 5-8191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22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24575,'0'0'0,"2"43"0,9 50 0,-3-32 0,11 74-145,7 0-1,5-1 1,57 151 0,-20-91-1124,-55-160-5072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23.1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 24575,'0'0'0,"0"0"0,2 0 0,10 0 0,14 2 0,19 2 0,24 3 0,27-2 0,20-7 0,-1-6-661,-19-1-6869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23.5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  <inkml:trace contextRef="#ctx0" brushRef="#br0" timeOffset="1">112 625 24575,'0'0'0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24.4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24575,'0'0'0,"0"2"0,0 0 0,0 2 0,0 1 0,0 0 0,0 3 0,0-2 0,0 0 0,0-2 0,0-2 0,2-3 0,3-1 0,0 0-8191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25.1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24575,'6'12'0,"21"27"0,-14-22 0,102 153-38,10 13-905,-38-69 878,5-3 0,131 122-1,-219-229 66,13 12 0,0-1 0,26 17 0,-40-30-5,0-1 1,-1 1-1,1-1 0,0 0 0,0 0 0,0 0 0,0 0 0,0 0 0,5 0 0,-6-1 17,-1 0 0,1 0-1,-1 0 1,1-1 0,-1 1-1,1 0 1,-1-1 0,1 1-1,-1-1 1,1 0 0,-1 1-1,1-1 1,-1 0 0,0 0-1,0 0 1,1 0 0,-1 0-1,0 0 1,0 0 0,1-3-1,4-4 112,-2-1 0,1 0-1,-1 0 1,0-1-1,-1 1 1,0-1 0,3-16-1,34-226-122,-20-5 0,-14 174 0,-4 46-455,2 0 0,10-39 0,-6 47-6371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25.6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24575,'0'10'0,"1"-1"0,0 1 0,3 9 0,1 2 0,72 489 0,-74-463 0,-5-41 0,-2-8 0,-4-12 0,3-2 0,0-1 0,1 1 0,0-1 0,-1-19 0,-1-71 0,6 68 0,1 0 0,8-46 0,-6 65 0,1 0 0,1 0 0,1 1 0,0 0 0,19-37 0,-21 50 0,-1 0 0,1 1 0,0 0 0,0-1 0,0 1 0,1 1 0,6-6 0,-10 9 0,1 0 0,-1-1 0,1 1 0,0 0 0,-1 0 0,1 1 0,0-1 0,0 0 0,0 1 0,-1-1 0,1 1 0,0-1 0,0 1 0,0 0 0,0 0 0,0 0 0,0 0 0,0 0 0,0 0 0,0 0 0,0 1 0,0-1 0,-1 1 0,1 0 0,0-1 0,0 1 0,3 2 0,-2 0 0,1 0 0,-1 0 0,1 0 0,-1 1 0,0-1 0,-1 1 0,1-1 0,0 1 0,-1 0 0,0 0 0,0 1 0,0-1 0,-1 0 0,1 1 0,0 7 0,0-2 0,0 0 0,-1 0 0,0 0 0,-1 1 0,0-1 0,-2 11 0,0-9 0,-1-1 0,0 1 0,-1-1 0,0 0 0,0 0 0,-1 0 0,-1-1 0,0 0 0,0 0 0,-1 0 0,-11 12 0,4-8 0,0 0 0,-1 0 0,-1-1 0,0-1 0,-33 19 0,46-30 0,1 0 0,1 0 0,-1 0 0,0 0 0,1 0 0,-1 0 0,1 0 0,0 0 0,-2 2 0,3-3 0,0 1 0,-1-1 0,1 0 0,0 0 0,0 1 0,0-1 0,0 0 0,0 1 0,0-1 0,0 0 0,0 1 0,0-1 0,0 0 0,0 1 0,0-1 0,0 0 0,0 0 0,0 1 0,0-1 0,0 1 0,8 7 0,2-1 0,0-1 0,0-1 0,19 8 0,-10-5 0,230 97-1365,-171-73-5461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26.0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60 24575,'0'0'0,"6"0"0,10-2 0,14-2 0,12-3 0,12-2 0,19-3 0,9-1 0,-9 1-8191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26.4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24575,'0'0'0,"2"0"0,6 0 0,13 0 0,20 0 0,31 2 0,30 2 0,20 3 0,-4 0-737,-22-1-6717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26.8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434 0 24575,'0'0'0,"0"0"0,-3 0 0,-13 1 0,0 1 0,-1 0 0,1 0 0,0 2 0,-27 9 0,17-3 0,1 1 0,-37 23 0,42-22 0,2 1 0,-1 0 0,2 2 0,-22 22 0,30-28 0,0 2 0,1-1 0,0 1 0,1 0 0,0 1 0,1 0 0,0 0 0,-7 22 0,7-5 0,5-27 0,1 1 0,0-1 0,0 0 0,0 1 0,0-1 0,0 0 0,1 1 0,-1-1 0,1 0 0,0 3 0,0-5 0,0 1 0,-1-1 0,1 0 0,0 0 0,-1 0 0,1 0 0,0 0 0,-1 0 0,1 0 0,-1 0 0,1 0 0,0-1 0,-1 1 0,1 0 0,-1 0 0,1 0 0,0-1 0,5-1 0,14-1 0,1 1 0,0 0 0,0 1 0,0 2 0,25 3 0,-31-2 0,-1 1 0,0 1 0,0 0 0,0 1 0,-1 0 0,1 1 0,-1 1 0,-1 0 0,1 1 0,-1 0 0,-1 1 0,14 12 0,-9-5 0,0 1 0,-1 0 0,-1 2 0,-1-1 0,0 2 0,-2-1 0,10 23 0,-15-30 0,-1 1 0,-1-1 0,0 1 0,0 0 0,-1 0 0,1 23 0,-3-30 0,-1-1 0,0 0 0,-1 0 0,1 0 0,-1 1 0,0-1 0,0 0 0,-1 0 0,1 0 0,-1 0 0,0-1 0,-1 1 0,1 0 0,-1-1 0,0 0 0,0 1 0,0-1 0,0 0 0,-1-1 0,-4 5 0,-1-2 0,-1 0 0,1 0 0,-1 0 0,-1-2 0,1 1 0,-1-1 0,0-1 0,-18 4 0,-3-1 0,-56 2 0,1-8-1365,73-1-5461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27.5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0 24575,'-13'2'0,"12"-1"0,0-1 0,0 1 0,0-1 0,1 1 0,-1 0 0,0-1 0,1 1 0,-1 0 0,0 0 0,1-1 0,-1 1 0,1 0 0,-1 0 0,1 0 0,-1 0 0,1-1 0,0 1 0,-1 0 0,1 0 0,0 0 0,0 0 0,0 0 0,0 0 0,0 0 0,0 0 0,0 1 0,0 4 0,1 1 0,0-1 0,2 7 0,6 19 5,23 54-1,22 29-96,-35-76-41,141 297-1011,-12 8 1209,-141-324-65,0-1 0,13 24 0,-20-43 0,0 1 0,1 0 0,-1-1 0,0 1 0,1 0 0,-1-1 0,1 1 0,-1-1 0,0 1 0,1-1 0,-1 1 0,1-1 0,-1 1 0,1-1 0,0 1 0,-1-1 0,1 0 0,-1 1 0,1-1 0,0 0 0,1 1 0,-1-1 0,-1-1 0,1 1 0,0-1 0,0 1 0,-1-1 0,1 1 0,0-1 0,-1 0 0,1 1 0,-1-1 0,1 0 0,-1 1 0,1-1 0,-1 0 0,1 0 0,-1 1 0,0-1 0,1-1 0,9-22 402,10-36-1,-12 35-125,47-158-219,59-172-616,-102 323 715,27-53-1,-33 75-328,1-1 0,-1 2 0,2-1 0,-1 1 0,1 0 0,0 0 0,1 1 0,13-9 0,6 0-6054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1:37.8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 24575,'0'0'0,"7"0"0,15 0 0,14-2 0,13-2 0,9-3 0,1 1 0,-10 0-8191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27.8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79 415 24575,'0'-16'0,"3"-5"0,11-40 0,-9 41 0,0 1 0,2-33 0,-6 31 0,-1 0 0,-1-1 0,-4-21 0,4 34 0,-1 0 0,0 0 0,-1 0 0,0 1 0,0-1 0,-1 1 0,0 0 0,0 0 0,-9-12 0,11 18 0,1 0 0,-1 0 0,0 1 0,0-1 0,1 1 0,-1-1 0,0 1 0,0 0 0,-1-1 0,1 1 0,0 0 0,0 1 0,0-1 0,-1 0 0,1 0 0,0 1 0,-1 0 0,-2-1 0,4 1 0,0 0 0,0 0 0,0 1 0,0-1 0,0 0 0,0 0 0,0 1 0,0-1 0,0 1 0,0-1 0,0 1 0,0-1 0,0 1 0,1-1 0,-1 1 0,0 0 0,-1 1 0,1-1 0,0 1 0,0-1 0,0 1 0,1 0 0,-1-1 0,0 1 0,1 0 0,-1-1 0,1 1 0,-1 0 0,1 0 0,0 0 0,0 2 0,0 4 0,0 0 0,1 0 0,0 1 0,1-1 0,2 10 0,2 1 0,12 23 0,-5-15-33,2 0 0,1-1-1,1-1 1,2-1 0,32 35-1,-7-16-940,84 64 0,-46-48-5069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28.2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24575,'1'5'0,"1"1"0,-1 0 0,2 0 0,-1-1 0,4 8 0,-2-5 0,110 188 0,15-6 0,-116-172 0,-2-2 0,0 0 0,21 20 0,-32-35 0,1-1 0,-1 1 0,1-1 0,-1 0 0,0 1 0,1-1 0,-1 1 0,1-1 0,-1 0 0,1 1 0,-1-1 0,1 0 0,0 0 0,-1 1 0,1-1 0,-1 0 0,1 0 0,-1 0 0,1 0 0,0 0 0,-1 0 0,1 0 0,-1 0 0,1 0 0,0 0 0,-1 0 0,1 0 0,-1 0 0,1 0 0,1-1 0,-1 0 0,0 0 0,0 0 0,1-1 0,-1 1 0,0 0 0,0-1 0,0 1 0,0-1 0,-1 1 0,2-3 0,14-34 12,22-79 1,-18 50-1403,-8 29-5436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28.5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24575,'0'12'0,"0"-1"0,1 1 0,1 0 0,-1-1 0,2 1 0,0-1 0,6 17 0,11 19 0,28 48 0,34 42 0,-54-91 0,-11-18 0,-6-9 0,1 1 0,20 23 0,-32-42 0,1-1 0,-1 1 0,1-1 0,-1 1 0,1 0 0,-1-1 0,1 1 0,0-1 0,-1 0 0,1 1 0,0-1 0,-1 1 0,1-1 0,1 0 0,-2 0 0,1 0 0,-1 0 0,0 0 0,1 0 0,-1 0 0,1-1 0,-1 1 0,0 0 0,1 0 0,-1-1 0,0 1 0,1 0 0,-1-1 0,0 1 0,0 0 0,1-1 0,-1 1 0,0 0 0,0-1 0,0 1 0,1 0 0,-1-1 0,0 1 0,0-1 0,0 1 0,0 0 0,0-1 0,0 0 0,4-15 0,-1 0 0,-1 0 0,1-21 0,0-4 0,-1 23 0,14-102 0,-13 103 0,1 1 0,1-1 0,0 1 0,15-30 0,-3 21-1365,-1 8-5461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28.9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0 0,4 0 0,11 2 0,17 2 0,18 1 0,9-1 0,2 0 0,-3-2 0,-6-1 0,-8 0 0,-10-1 0,-10 0-8191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29.3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58 24575,'0'0'0,"0"0"0,7 0 0,21-2 0,25-4 0,27-8 0,16-4 0,-10 1-8191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29.6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1 297 24575,'0'3'0,"1"23"0,2-1 0,0 0 0,2 0 0,13 38 0,-12-44 0,1-1 0,0 1 0,2-1 0,0 0 0,1-1 0,1 0 0,1-1 0,21 24 0,-23-30 0,-1 0 0,2-1 0,-1 0 0,1-1 0,1-1 0,-1 1 0,1-2 0,1 0 0,-1 0 0,1-1 0,0-1 0,0 0 0,21 4 0,-24-7 0,1-1 0,0 1 0,-1-2 0,1 1 0,0-2 0,-1 1 0,1-1 0,-1-1 0,0 0 0,0 0 0,0-1 0,0-1 0,0 1 0,-1-2 0,0 1 0,0-1 0,0 0 0,12-13 0,-8 6 0,-1-1 0,0 0 0,-1 0 0,0-1 0,-1 0 0,-1-1 0,0 0 0,-2-1 0,0 0 0,6-21 0,-8 19 0,0 0 0,-2 0 0,0 0 0,-1 0 0,-1-1 0,-1 1 0,0-1 0,-2 1 0,0-1 0,-7-24 0,5 29 0,-1 1 0,0-1 0,-1 1 0,-1 0 0,0 1 0,0-1 0,-2 2 0,0-1 0,0 1 0,-1 0 0,0 1 0,-1 0 0,-19-14 0,20 18 11,0 0 0,0 1 0,0 0 0,-1 1 0,0 0 0,0 1-1,-1 0 1,1 0 0,-1 2 0,-12-3 0,13 4-135,1 1 0,0 0 1,0 0-1,-1 1 0,1 0 0,0 1 1,0 0-1,0 0 0,0 1 0,1 1 1,-19 8-1,-14 15-6702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32.4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24575,'0'1'0,"1"1"0,-1-1 0,1 0 0,-1 1 0,1-1 0,-1 0 0,1 1 0,0-1 0,0 0 0,1 2 0,4 6 0,43 101 0,9 19 0,-18-60-111,3-1 0,2-2 0,3-2-1,3-2 1,60 55 0,-106-113 111,67 62 0,-62-58 0,1 0 0,0-1 0,0 0 0,1-1 0,16 6 0,-24-10 0,1-1 0,-1 1 0,0-1 0,1 0 0,0 0 0,-1-1 0,1 1 0,-1-1 0,1 0 0,0 0 0,-1-1 0,1 1 0,-1-1 0,1 0 0,-1 0 0,1-1 0,-1 1 0,0-1 0,1 0 0,-1 0 0,0-1 0,0 1 0,-1-1 0,1 0 0,0 0 0,4-5 0,1-2 42,-1 0 0,0-1-1,0 0 1,-1-1 0,-1 0-1,0 0 1,5-13 0,2-12 124,10-46 1,-11 22-622,-2 0 0,2-102 0,-11 95-6371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33.0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156 345 24575,'0'0'0,"-2"1"0,1 0 0,0 0 0,0 0 0,0 0 0,-1 0 0,1 0 0,0 1 0,1-1 0,-3 3 0,2-2 0,-11 16 0,1 0 0,2 1 0,-1 0 0,2 1 0,1-1 0,-9 39 0,-12 127 0,25-176 0,-1-14 0,-2-18 0,-13-133 0,12-5 0,5 107 0,3 1 0,11-88 0,-10 131 0,0 0 0,1 0 0,0 0 0,0 0 0,1 1 0,0 0 0,1 0 0,7-10 0,-11 16 0,1 0 0,1 1 0,-1-1 0,0 1 0,1-1 0,-1 1 0,1 0 0,0 0 0,0 0 0,0 0 0,0 0 0,0 1 0,0 0 0,0-1 0,0 1 0,0 0 0,1 1 0,-1-1 0,1 0 0,-1 1 0,0 0 0,1 0 0,-1 0 0,1 0 0,-1 0 0,0 1 0,5 1 0,-3-1 0,0 1 0,-1-1 0,0 1 0,1 0 0,-1 1 0,0-1 0,0 1 0,0 0 0,-1 0 0,1 0 0,4 5 0,-4-3 0,1 1 0,-1 0 0,-1 0 0,1 0 0,-1 0 0,0 0 0,3 9 0,-3-5 0,-1-1 0,1 1 0,-2 0 0,1 0 0,-1 0 0,-1 0 0,0 1 0,0-1 0,-1 0 0,-4 18 0,1-16 0,0-1 0,0 0 0,-2 0 0,1 0 0,-1-1 0,0 0 0,-1 0 0,-1 0 0,-8 9 0,13-16 0,0 0 0,1-1 0,0 1 0,-1 0 0,1 0 0,-1 3 0,2-5 0,1 0 0,-1 0 0,1 0 0,0 0 0,-1 1 0,1-1 0,0 0 0,0 0 0,0 0 0,0 0 0,0 0 0,0 1 0,0-1 0,0 0 0,1 0 0,-1 0 0,0 0 0,1 0 0,-1 0 0,1 2 0,4 3 0,-1-1 0,1 1 0,-1-1 0,1 1 0,1-1 0,-1-1 0,13 9 0,-15-11 0,172 129-1365,-117-86-5461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33.5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290 829 24575,'-2'0'0,"0"0"0,0-1 0,0 1 0,0 0 0,0 0 0,1 0 0,-1 0 0,-4 1 0,-1 0 0,-32 3 0,-1 2 0,-54 16 0,89-21 0,-4 1 0,0 0 0,0 1 0,0 1 0,-13 6 0,20-9 0,0 0 0,1 0 0,-1 0 0,1 1 0,-1-1 0,1 0 0,-1 1 0,1-1 0,0 1 0,-1-1 0,1 1 0,0 0 0,0 0 0,0-1 0,0 1 0,1 0 0,-1 0 0,1 0 0,-1 0 0,1 0 0,-1 0 0,1 0 0,0 0 0,0 0 0,0 0 0,0 0 0,1 4 0,1 1 0,0 0 0,0-1 0,1 1 0,0 0 0,0-1 0,1 0 0,-1 0 0,1 0 0,1 0 0,-1 0 0,8 6 0,-5-5 0,1 0 0,-1-1 0,1 0 0,0-1 0,1 1 0,0-1 0,16 6 0,-15-8 0,0 0 0,0-1 0,0 0 0,0 0 0,0-1 0,0-1 0,1 0 0,-1 0 0,0-1 0,0 0 0,0-1 0,0 0 0,0 0 0,15-7 0,-15 5 0,1-1 0,-1 0 0,0-1 0,-1 0 0,0 0 0,0-1 0,0-1 0,0 1 0,-1-1 0,-1-1 0,1 1 0,-2-1 0,8-11 0,-6 5-3,-1 0 0,0 0 0,-1-1 0,0 0 0,6-31-1,-8 23 16,-2-1 0,0 1-1,-2-39 1,-5 18-168,-1-1 0,-2 1 0,-28-85 1,-7 13 95,-82-161 0,109 250 60,16 28 0,0-1 0,0 1 0,0-1 0,0 1 0,-1-1 0,1 1 0,0 0 0,0-1 0,-1 1 0,1-1 0,0 1 0,-1 0 0,1-1 0,0 1 0,-1 0 0,1-1 0,-1 1 0,1 0 0,-1 0 0,1-1 0,0 1 0,-1 0 0,0 0 0,1 1 0,0 0 0,0 0 0,-1 0 0,1 0 0,0 0 0,0 0 0,0 0 0,1 0 0,-1 1 0,0-1 0,0 0 0,1 1 0,9 38 0,16 41 0,-22-70 0,272 696-660,-167-466-476,-68-157-4544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33.9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221 362 24575,'0'1'0,"1"1"0,-1-1 0,0 0 0,1 0 0,-1 0 0,0 0 0,1 1 0,-1-1 0,1 0 0,0 0 0,-1 0 0,1 0 0,0 0 0,-1 0 0,1-1 0,0 1 0,0 0 0,0 0 0,0 0 0,1 0 0,0 0 0,-1 0 0,0 0 0,1-1 0,0 1 0,-1 0 0,1-1 0,-1 1 0,1-1 0,0 1 0,-1-1 0,1 0 0,0 0 0,2 0 0,-2 0 0,0-1 0,0 0 0,0 1 0,0-1 0,0 0 0,0 0 0,0 0 0,0-1 0,0 1 0,0 0 0,-1-1 0,1 1 0,-1-1 0,1 0 0,-1 1 0,1-1 0,-1 0 0,0 0 0,0 0 0,0 0 0,0 0 0,0 0 0,0 0 0,-1 0 0,1-3 0,1-3 0,0-1 0,0 1 0,-1-1 0,-1 0 0,0-10 0,-1 1 0,-1 1 0,0 0 0,-2 1 0,0-1 0,-1 0 0,-13-30 0,12 36 0,1-1 0,-1 1 0,-1 1 0,0-1 0,-1 1 0,0 1 0,0-1 0,-1 1 0,0 1 0,-13-9 0,18 14 0,0 0 0,0 1 0,-1 0 0,1 0 0,0 0 0,-1 0 0,0 1 0,1 0 0,-10-2 0,11 3 0,0 0 0,-1 0 0,1 1 0,0-1 0,0 1 0,0-1 0,0 1 0,0 0 0,0 0 0,0 0 0,0 0 0,0 1 0,0-1 0,1 1 0,-6 4 0,3-2 12,1 1 0,-1 0 0,1 0-1,0 0 1,0 0 0,1 1 0,-1 0-1,-4 11 1,3-3-502,0 0-1,-5 28 1,3 4-6336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1:38.2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220 80 24575,'0'0'0,"6"5"0,11 12 0,12 12 0,11 11 0,7 6 0,2 1 0,0-2 0,-1-6 0,-4-9 0,-8-9 0,-10-7 0,-9-8-8191</inkml:trace>
  <inkml:trace contextRef="#ctx0" brushRef="#br0" timeOffset="1">231 0 24575,'-2'0'0,"-4"4"0,-9 11 0,-10 18 0,-8 18 0,-1 12 0,0 5 0,2-1 0,7-2 0,7-3 0,12-7 0,15-7 0,22-10 0,17-11 0,0-10-8191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34.2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24575,'0'0'0,"0"4"0,0 5 0,2 8 0,4 13 0,5 22 0,7 31 0,5 22 0,4 12 0,0 6-826,1 0 826,0-4 0,-3-6 0,-5-17 0,-7-25-7365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34.6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94 24575,'0'0'0,"0"0"0,0 0 0,4 0 0,7-2 0,13-2 0,23-5 0,28-6 0,23-6 0,2-2 0,-15 3-8191</inkml:trace>
  <inkml:trace contextRef="#ctx0" brushRef="#br0" timeOffset="1">1019 206 24575,'0'0'0,"4"0"0,5-2 0,6-3 0,7-1 0,7-3 0,4-1 0,1 1 0,-6 1-8191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35.0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45 24575,'0'0'0,"4"0"0,11 2 0,15-1 0,21-3 0,30-4 0,27-6 0,6-2 0,-17 1-8191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35.3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0,2 2 0,6 4 0,14 6 0,19 3 0,21 2 0,13 0 0,6-5 0,4-11 0,-4-8 0,-15-4-8191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36.8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540 0 24575,'0'0'0,"0"0"0,-9 0 0,1 1 0,0 0 0,-16 5 0,0-1 0,-54 6 0,0-4 0,-123-3 0,198-4 0,0 0 0,0 0 0,0 0 0,0 0 0,0 1 0,0-1 0,-2 2 0,3-1 0,1-1 0,-1 1 0,1 0 0,-1 0 0,1 0 0,0 0 0,0 0 0,-1 0 0,1 0 0,0 1 0,0-1 0,0 0 0,0 1 0,0 1 0,-10 21 0,1 1 0,1 0 0,2 0 0,-5 27 0,6-26 0,2-1 0,-1 29 0,5-53 0,0 0 0,0 1 0,0-1 0,0 1 0,0-1 0,0 1 0,0-1 0,1 0 0,-1 1 0,1 1 0,0-2 0,-1-1 0,1 1 0,0 0 0,-1-1 0,1 1 0,-1-1 0,1 0 0,0 1 0,0-1 0,-1 1 0,1-1 0,0 0 0,-1 0 0,1 1 0,0-1 0,0 0 0,0 0 0,-1 0 0,1 0 0,0 0 0,1 0 0,84-3 0,4 0 0,-63 5 0,1 0 0,-1 2 0,0 0 0,30 11 0,-44-12 0,-1 2 0,1 0 0,-1 0 0,0 1 0,-1 1 0,1 0 0,-1 0 0,-1 1 0,1 1 0,14 15 0,-21-19 0,0 0 0,-1 0 0,1 0 0,-1 1 0,0-1 0,0 1 0,-1 0 0,1 0 0,-1 0 0,-1 0 0,1 1 0,-1-1 0,1 9 0,-2-7 0,0 1 0,-1-1 0,0 1 0,0-1 0,-1 0 0,0 1 0,-1-1 0,1 0 0,-6 9 0,2-4 0,-2 0 0,0 0 0,0-1 0,-1 0 0,0-1 0,-1 0 0,-1 0 0,0-1 0,0 0 0,-1-1 0,-13 8 0,21-14-227,-1-1-1,1 1 1,-1-1-1,0 0 1,-6 1-1,4-2-6598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37.2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24575,'0'0'0,"2"0"0,6 0 0,14 2 0,17 0 0,28 1 0,23-3 0,13-1 0,1-1 0,-10 2 0,-17 4 0,-22 0-8191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37.6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24575,'0'0'0,"0"2"0,4 8 0,9 16 0,9 22 0,7 19 0,5 12 0,3 11 0,6 8 0,4 5 0,1-2 0,-5-8 0,-9-21-8191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37.9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0 241 24575,'1'5'0,"0"-2"0,1 0 0,-1 1 0,1-1 0,0 0 0,-1 0 0,2 0 0,-1 0 0,0-1 0,0 1 0,6 3 0,2 3 0,18 10 0,-26-17 0,15 9 0,0-1 0,0-1 0,1 0 0,0-1 0,0-1 0,1-1 0,27 5 0,-38-10 0,1 0 0,-1 0 0,1-1 0,-1 0 0,1-1 0,-1 0 0,0 0 0,14-4 0,-16 3 0,0 0 0,0-1 0,-1 0 0,1 0 0,-1 0 0,1-1 0,-1 0 0,0 0 0,0 0 0,-1-1 0,1 1 0,5-10 0,-6 9 0,0-1 0,-1 0 0,1 0 0,-1 0 0,-1 0 0,1 0 0,-1-1 0,0 1 0,-1-1 0,0 0 0,0 1 0,0-1 0,0-11 0,-2 10 0,0-1 0,0 1 0,-1-1 0,0 1 0,-1-1 0,0 1 0,0 0 0,0 0 0,-9-13 0,5 11 0,0 0 0,-1 0 0,1 1 0,-2 0 0,1 1 0,-1 0 0,-1 0 0,1 1 0,-1 0 0,-1 0 0,1 1 0,-1 1 0,0 0 0,0 0 0,-17-3 0,21 6 0,1 1 0,-1 0 0,0 0 0,0 1 0,1-1 0,-1 2 0,0-1 0,0 1 0,1 0 0,-1 0 0,0 1 0,1 0 0,0 0 0,-1 1 0,1-1 0,0 1 0,0 1 0,0-1 0,1 1 0,-1 0 0,1 0 0,0 1 0,0 0 0,0 0 0,1 0 0,0 0 0,0 1 0,0-1 0,0 1 0,-3 9 0,3-5-455,0 1 0,-5 19 0,2 18-6371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38.3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24575,'0'0'0,"0"0"0,4 0 0,7 0 0,13 0 0,13 0 0,11 0 0,6 0 0,2 0 0,0 0 0,-1 0 0,-6 0 0,-11 0-8191</inkml:trace>
  <inkml:trace contextRef="#ctx0" brushRef="#br0" timeOffset="1">11 314 24575,'0'0'0,"0"0"0,4 0 0,10 0 0,17 1 0,16 4 0,12 0 0,1 1 0,-9 0-8191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38.7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 24575,'0'0'0,"0"0"0,0 0 0,0 0 0,0 0 0,4 0 0,9 0 0,9 2 0,14 1 0,12-1 0,22-2 0,20-3 0,2-1 0,-14 1-8191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1:38.5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176 0 24575,'-2'0'0,"-5"2"0,-6 5 0,-9 8 0,-8 9 0,-3 11 0,2 8 0,7 7 0,11 4 0,15 2 0,15-3 0,14-6 0,16-9 0,14-10 0,5-8 0,-9-9-8191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40.3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505 1 24575,'0'0'0,"0"0"0,0 0 0,-5 0 0,-424 0 0,428 0 0,-1 0 0,1 0 0,0 1 0,0-1 0,0 0 0,0 1 0,0-1 0,0 1 0,0-1 0,0 1 0,0-1 0,0 1 0,0 0 0,0-1 0,0 1 0,0 0 0,1 0 0,-1 0 0,0 0 0,0 0 0,1 0 0,-1 0 0,1 0 0,-1 0 0,1 0 0,-1 0 0,1 0 0,-1 2 0,0 4 0,-1 1 0,1-1 0,-1 11 0,2-10 0,-25 202 0,18-167 0,-1 68 0,8-111 0,0 1 0,0-1 0,0 0 0,0 1 0,0-1 0,0 0 0,1 0 0,-1 1 0,0-1 0,0 0 0,0 0 0,0 1 0,0-1 0,0 0 0,0 0 0,1 1 0,-1-1 0,0 0 0,0 0 0,0 1 0,1-1 0,-1 0 0,0 0 0,0 0 0,0 0 0,1 1 0,-1-1 0,0 0 0,0 0 0,1 0 0,10 0 0,-7 0 0,10 0 0,173-1 0,-157 2 0,0 2 0,0 2 0,0 0 0,33 12 0,-55-15 0,0 1 0,-1 1 0,1-1 0,-1 1 0,0 0 0,0 1 0,0-1 0,11 12 0,-15-12 0,0-1 0,1 1 0,-2 0 0,1 0 0,0 1 0,-1-1 0,0 0 0,0 1 0,0-1 0,-1 1 0,1 0 0,-1-1 0,0 1 0,-1 0 0,1 0 0,-1 5 0,0 0 0,-1-1 0,-1 0 0,0 0 0,0 0 0,0 0 0,-1 0 0,-1 0 0,0-1 0,0 1 0,0-1 0,-11 14 0,0-3 0,0 1 0,-2-2 0,-22 20 0,21-22-151,-1-1-1,-1 0 0,0-2 0,0 0 1,-1-2-1,-1 0 0,0-1 1,-36 10-1,37-14-6674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40.7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636 0 24575,'0'0'0,"-4"1"0,-23 9 0,-41 22 0,32-14 0,-28 14 0,-108 72 0,135-77 0,2 0 0,1 3 0,2 0 0,-33 40 0,57-60 0,0 0 0,1 1 0,0-1 0,1 1 0,0 1 0,-6 17 0,10-24 0,1-1 0,0 1 0,0 0 0,0 0 0,0 0 0,1 0 0,0 0 0,0-1 0,0 1 0,1 0 0,0 0 0,0 0 0,0 0 0,0 0 0,1-1 0,-1 1 0,1-1 0,0 1 0,5 6 0,2 1 0,1 1 0,1-1 0,22 20 0,43 27 0,-38-31 0,64 55 0,-26-20 0,-60-51-682,26 17-1,-22-19-6143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41.1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16 24575,'5'12'0,"186"274"0,-166-254 0,34 34 0,-46-53 0,1-1 0,0-1 0,0 0 0,1-1 0,18 9 0,-26-15 0,0-1 0,0-1 0,0 1 0,0-1 0,0 0 0,1-1 0,7 1 0,-13-1 0,0-1 0,0 0 0,0 0 0,0 0 0,0 0 0,0-1 0,0 1 0,0-1 0,0 1 0,-1-1 0,1 1 0,0-1 0,0 0 0,0 0 0,-1 0 0,1 0 0,0 0 0,-1 0 0,1 0 0,-1-1 0,1 1 0,-1-1 0,0 1 0,0-1 0,0 1 0,0-1 0,0 0 0,0 1 0,0-1 0,0 0 0,0-2 0,1-1 0,-1 0 0,-1 0 0,1 0 0,-1 0 0,0 0 0,0 0 0,-1-8 0,-2-3 0,-5-18 0,0 11 0,0 1 0,-1 0 0,-1 0 0,-1 1 0,-1 0 0,-1 1 0,-1 0 0,-1 1 0,0 1 0,-1 1 0,-1 0 0,-1 1 0,-1 0 0,0 2 0,0 0 0,-2 1 0,1 1 0,-27-10 0,34 16 0,0 1 0,0 1 0,0 0 0,-18-3 0,27 7 0,-1-1 0,0 1 0,0 0 0,0 0 0,0 0 0,1 1 0,-1-1 0,0 1 0,0 0 0,1 1 0,-1-1 0,0 1 0,1 0 0,0 0 0,-6 4 0,6-3-195,0 0 0,0 1 0,0 0 0,0 0 0,1 0 0,-4 5 0,-13 26-6631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41.6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1 351 24575,'6'-3'0,"1"1"0,-1 0 0,1 0 0,7-1 0,7-1 0,762-143-2816,4 43 0,-567 79 2529,-33 3-860,-37 6 808,-147 15 342,234-18 877,-207 18-2549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41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1 399 24575,'6'0'0,"62"-3"0,19-8 0,47-11-368,48-11-1104,42-9 610,423-80-743,4 18 741,-441 76 616,-41 8-998,-40 6-280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3:32.3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305 1 24575,'-13'0'0,"10"1"0,0 0 0,1-1 0,-1 1 0,1 0 0,-1 0 0,1 1 0,-1-1 0,1 0 0,-3 3 0,-20 17 0,23-19 0,-16 16 0,1 1 0,1 1 0,0 0 0,-19 35 0,-41 94 0,64-122 0,1 0 0,1 0 0,-9 40 0,17-58 0,0 0 0,1 1 0,0-1 0,0 0 0,1 1 0,1-1 0,-1 1 0,2-1 0,-1 0 0,1 0 0,1 1 0,-1-1 0,2-1 0,5 14 0,-5-17 0,0 1 0,0-1 0,0 0 0,1 0 0,0-1 0,0 0 0,0 1 0,0-2 0,1 1 0,-1 0 0,1-1 0,0 0 0,0-1 0,10 4 0,7 1 0,0-2 0,39 5 0,-20-6 37,1-1-1,83-8 0,84-23-1198,-192 25 850,3 0-6514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3:32.7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24575,'1'44'0,"3"-1"0,12 66 0,35 81 0,18-17 120,-50-135-615,1-1 0,35 48 0,-29-52-6331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3:33.0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2 0,0 2 0,0 1-8191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3:33.4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489 51 24575,'-7'-7'0,"2"4"0,-1-1 0,0 1 0,0 0 0,0 1 0,0-1 0,-7-1 0,-39-8 0,31 9 0,0 0 0,0 1 0,0 1 0,-1 1 0,-27 3 0,39-2 0,0 1 0,0 0 0,0 1 0,1 0 0,-1 0 0,0 1 0,1 0 0,0 1 0,0 0 0,0 1 0,1-1 0,0 2 0,-9 7 0,9-5 0,0 0 0,1 0 0,0 1 0,0 0 0,1 0 0,-8 21 0,8-16 0,0 2 0,2-1 0,0 0 0,-2 21 0,2 6 0,3 1 0,7 81 0,-5-125 0,-1-1 0,1 0 0,0 0 0,-1 1 0,1-1 0,-1 1 0,1-1 0,0 0 0,0 1 0,-1-1 0,1 1 0,1-1 0,4-2 0,1 1 0,-1 0 0,0 0 0,1 0 0,-1 1 0,1 0 0,11 0 0,3 0 0,24 3 0,-28 0 0,0 1 0,0 0 0,0 1 0,0 1 0,-1 1 0,0 0 0,0 1 0,0 0 0,22 16 0,-27-16 0,-1 0 0,-1 1 0,0 0 0,0 1 0,0 0 0,-1 0 0,0 1 0,-1 0 0,0 0 0,-1 1 0,0 0 0,-1 0 0,0 0 0,4 15 0,-7-20 0,-1 0 0,0 1 0,0-1 0,0 0 0,-1 1 0,0-1 0,0 0 0,-1 0 0,0 1 0,0-1 0,0 0 0,-1 0 0,0 0 0,0 0 0,0 0 0,-1 0 0,0-1 0,0 1 0,-1-1 0,1 0 0,-1 0 0,0 0 0,0 0 0,-1-1 0,0 0 0,-8 7 0,2-4 0,-1 1 0,1-1 0,-1-1 0,-1 0 0,-23 7 0,28-10 0,0-1 0,0 0 0,-1-1 0,1 0 0,-1 0 0,1-1 0,-1 0 0,1 0 0,-1-1 0,-12-2 0,17 1-341,0 1 0,0-1-1,-8-3 1,-6-8-6485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58.0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310 0 24575,'-30'60'0,"-45"64"0,0-20 0,-40 61 0,113-161 0,0-1 0,0 0 0,1 0 0,-1 1 0,1-1 0,0 1 0,0-1 0,0 1 0,-1 6 0,3-8 0,-1 0 0,0-1 0,0 1 0,1-1 0,-1 1 0,0-1 0,1 1 0,0-1 0,-1 1 0,1-1 0,0 1 0,0-1 0,0 1 0,0-1 0,0 0 0,0 0 0,0 0 0,0 1 0,0-1 0,1 0 0,-1-1 0,0 1 0,1 0 0,1 1 0,7 2 0,0 0 0,-1 0 0,1-1 0,0 0 0,1-1 0,19 2 0,69-1 0,-72-3 0,249-4-1365,-202 3-5461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1:38.9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24575,'0'0'0,"0"2"0,4 6 0,9 15 0,9 17 0,9 15 0,5 7 0,0 0 0,-2-6 0,-3-8 0,-3-9 0,-3-9 0,-3-8 0,-6-7-8191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58.4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4 0,4 9 0,5 13 0,5 14 0,3 13 0,4 15 0,3 13 0,3 6 0,3 2 0,-2-4 0,-3-8 0,-5-13 0,-5-18-8191</inkml:trace>
  <inkml:trace contextRef="#ctx0" brushRef="#br0" timeOffset="1">884 368 24575,'0'0'0,"0"0"0,0 0 0,0 0 0,0 2 0,0 2 0,0 3 0,0 0 0,0-1 0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58.9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596 1 24575,'-11'0'0,"-54"11"0,17-2 0,7-4 0,0-3 0,-41-1 0,-82-13 0,145 10 0,10 1 0,0 0 0,0 0 0,-11 2 0,19-1 0,0 0 0,0 0 0,0 0 0,0 1 0,0-1 0,0 1 0,0-1 0,1 1 0,-1-1 0,0 1 0,0-1 0,0 1 0,0 0 0,1-1 0,-1 1 0,0 0 0,0 0 0,1 0 0,-1-1 0,1 1 0,-1 0 0,0 2 0,-1 1 0,1 1 0,-1-1 0,-1 8 0,3-8 0,-20 129 0,11-62 0,5-45 0,-13 141 0,17-167 0,0 0 0,0 1 0,0-1 0,0 0 0,0 1 0,0-1 0,0 1 0,0-1 0,0 0 0,0 1 0,0-1 0,0 0 0,0 1 0,1-1 0,-1 0 0,0 1 0,0-1 0,0 0 0,0 1 0,1-1 0,-1 0 0,0 0 0,0 1 0,1-1 0,-1 0 0,0 0 0,1 1 0,-1-1 0,0 0 0,1 0 0,-1 0 0,0 0 0,1 0 0,-1 1 0,0-1 0,1 0 0,-1 0 0,0 0 0,1 0 0,-1 0 0,1 0 0,-1 0 0,0 0 0,1 0 0,-1 0 0,0 0 0,1-1 0,0 1 0,3-1 0,0 0 0,0-1 0,6-3 0,-2 1 0,6-3 0,1 1 0,0 1 0,0 0 0,30-5 0,-40 10 0,0 0 0,0-1 0,0 2 0,-1-1 0,1 0 0,0 1 0,0 0 0,8 3 0,-10-3 0,1 1 0,-1-1 0,-1 1 0,1 0 0,0 0 0,0 0 0,-1 0 0,1 0 0,-1 1 0,0-1 0,1 1 0,-1 0 0,0-1 0,1 5 0,0-3 0,-2 1 0,1 0 0,0 0 0,-1 0 0,0 0 0,0 0 0,0 0 0,-1 0 0,0 0 0,0 0 0,0 1 0,0-1 0,-2 7 0,0-2 0,-1-1 0,0 1 0,0 0 0,0-1 0,-10 17 0,9-20 11,1-1 0,-1 0 0,0 0 0,0 0 0,0-1 0,-1 1-1,0-1 1,0 0 0,0 0 0,-7 4 0,4-4-223,0-1 0,0 1 0,-1-1-1,1 0 1,-1-1 0,-14 2 0,-8-1-6614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54.2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24575,'2'0'0,"0"0"0,-1 1 0,1-1 0,0 0 0,0 0 0,2 2 0,-2-2 0,156 41 0,327 16-329,7-34-141,-316-16 416,577 20-1378,-361-18 1301,0-20-113,75-10 134,-266 21 2457,-199 0-2402,1 0-1,-1 0 1,0 0-1,0 0 1,0 0 0,0-1-1,0 1 1,0-1-1,0 1 1,0-1 0,0 0-1,0 0 1,0 0-1,0 0 1,0 0-1,2-2 1,2-2-6771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55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2025 24575,'0'0'0,"0"0"0,0 0 0,0 0 0,0 0 0,0 0 0,0 0 0,0 0 0,0 0 0,0 0 0,0 0 0,0 0 0,0 0 0,0 0 0,0-7 0,1 2 0,0-1 0,0 0 0,0 1 0,1-1 0,-1 1 0,6-10 0,2-7 0,24-84 0,-9 30 0,33-75 0,59-91 0,-79 174 0,66-94 0,-83 137 0,1 0 0,1 2 0,2 0 0,32-24 0,110-68 0,-80 57 0,92-72 0,103-67 0,29 33 0,10 17 0,-209 97 0,67-31 0,-175 80 0,0-1 0,0 1 0,0-1 0,0 1 0,1 0 0,-1 0 0,0 0 0,1 1 0,-1-1 0,1 1 0,-1 0 0,1 0 0,5 0 0,-9 0 0,1 0 0,0-1 0,-1 0 0,1 1 0,0-1 0,-1 1 0,1-1 0,-1 0 0,1 1 0,-1-1 0,1 0 0,-1 0 0,1 1 0,-1-1 0,0 0 0,1-1 0,0-1 0,7-13-1365,1 0-5461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56.6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559 113 24575,'-7'15'0,"5"-9"0,1-5 0,1-1 0,-1 1 0,0 0 0,1 0 0,-1 0 0,0-1 0,1 1 0,-1 0 0,0-1 0,0 1 0,1-1 0,-1 1 0,0-1 0,0 1 0,0-1 0,0 1 0,0-1 0,0 0 0,0 0 0,0 1 0,0-1 0,0 0 0,0 0 0,0 0 0,0 0 0,0 0 0,-2-1 0,-3 0 0,-1 0 0,0 0 0,-7-4 0,2 1 0,-201-44 0,171 40-341,1-2 0,0-1-1,-65-28 1,72 22-6485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57.0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4 0,4 6 0,5 12 0,6 15 0,7 17 0,2 14 0,-2 10 0,-3 8 0,-2-3 0,-4-17-8191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57.3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0 24575,'0'0'0,"0"2"0,0 5 0,0 4 0,0 4 0,0 2 0,-2 2 0,0-1 0,1-1 0,4-2 0,0-3-8191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4:57.7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0 24575,'0'0'0,"0"0"0,-2 0 0,-2 0 0,-1 0 0,1 2 0,0 3 0,2 0-8191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01.2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258 182 24575,'-2'0'0,"0"1"0,1-1 0,-1 1 0,0-1 0,0 1 0,1 0 0,-1-1 0,1 1 0,-3 2 0,-9 4 0,-2-4 0,1 0 0,0-1 0,-1-1 0,0 0 0,-26-3 0,10 2 0,-42-1 0,73 1 0,-1 0 0,1 0 0,0 0 0,-1 0 0,1 0 0,0 0 0,-1 0 0,1 0 0,0 0 0,0 0 0,-1 0 0,1 0 0,0 0 0,-1 0 0,1 0 0,0 0 0,-1-1 0,1 1 0,0 0 0,0 0 0,-1 0 0,1-1 0,7-4 0,10-2 0,1 1 0,32-8 0,42-1 0,-87 14 0,272-26-460,5 12-380,-157 10 981,7-1-160,424-23 60,-3-17-289,-497 39 321,101-8-309,-1 12 1545,-150 4-1137,-6-1-95,-14 1-85,-2 1 6,-206 57 2,118-29 0,-19 3-35,-299 79-405,-9-33 117,120-48 323,-1-20 0,55-31 0,244 17 125,13 3-119,0-1 0,0 1 0,0 0 0,-1 0 0,1 0 0,0 0 0,0 0 0,0 0 0,0 0 1,0 0-1,0-1 0,0 1 0,0 0 0,0 0 0,0 0 0,0 0 0,0 0 0,0 0 0,0-1 1,0 1-1,0 0 0,0 0 0,0 0 0,0 0 0,0 0 0,0 0 0,0-1 0,0 1 0,0 0 1,0 0-1,0 0 0,0 0 0,0 0 0,0 0 0,0-1 0,0 1 0,0 0 0,0 0 0,0 0 1,1 0-1,-1 0 0,0 0 0,0 0 0,0-1 0,3-1 61,0 1-1,0-1 1,1 0-1,-1 1 1,7-3-1,34-9-66,56-8 0,26 0-272,755-62-3633,7 62 4105,-511 16-360,492-41-347,-839 43 772,-1 1 1747,34 0 0,-91 13-1657,-96 35-355,-115 36 0,-122-2-381,-8-27-1,-140-11-223,-1-24-195,379-14 748,118-4 52,-893 23-161,796-22 745,108-1-507,-4 0 44,5-1 216,6-1 495,10-2-715,1 0 0,18-1 1,-16 2-70,76-10-18,40-3-332,35-2-906,153-12 63,261-27-722,399-41 1867,-920 93-12,476-38-805,-4 16-25,-290 16 771,-83 1 3910,-150 9-2935,-9 0-752,0 1 0,1-1 0,-1 1 0,1 0 0,-1 0 1,1 0-1,-1 0 0,1 1 0,2 0 0,-6-1-152,-1-1 0,1 1 0,0 0 0,0 0 0,-1 1 0,1-1 0,0 0 0,0 0 0,0 1 0,-1-1 0,1 0 0,-1 2 0,-6 0 0,-205 49-691,-226 23 0,-223-7-903,589-60 1570,-36 3-10,-308 20-425,316-28 424,1-4-1,-114-18 0,204 19 251,7 1-142,1 0-1,0 0 1,-1-1 0,1 1-1,0 0 1,-1-1 0,1 0 0,0 1-1,-1-1 1,1 0 0,0 0 0,-4-3-1,6 4-39,0-1-1,0 1 0,0 0 1,0 0-1,0-1 0,0 1 1,0 0-1,0-1 1,0 1-1,0 0 0,0 0 1,0-1-1,0 1 0,0 0 1,0 0-1,0-1 0,0 1 1,0 0-1,0-1 1,0 1-1,1 0 0,-1 0 1,0-1-1,0 1 0,0 0 1,0 0-1,1 0 0,-1-1 1,0 1-1,0 0 1,0 0-1,1 0 0,-1 0 1,0-1-1,0 1 0,1 0 1,-1 0-1,9-5 100,-1 0-1,1 1 0,0 0 1,-1 0-1,2 1 1,14-4-1,-7 3 9,89-22 10,47-2-526,39 1-1128,816-49-2121,8 56 3715,-489 13-2044,-396 5 1493,108-2 1647,-4 4 5444,-232 0-6697,-4 0 269,-3 0-1688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03.2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0 24575,'0'0'0,"-2"6"0,-2 13 0,-1 17 0,0 13 0,2 8 0,1 6 0,4 6 0,5 3 0,0-1 0,-1-14-8191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1:39.3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24575,'0'2'0,"4"6"0,11 21 0,12 34 0,9 31 0,6 20 0,2 16-1489,-1 8 1489,-6-4 0,-7-13 0,-9-20 0,-10-20 362,-7-21-362,-4-21-7064</inkml:trace>
  <inkml:trace contextRef="#ctx0" brushRef="#br0" timeOffset="1">481 715 24575,'2'0'0,"7"-2"0,8-2 0,9-3 0,-2 0-8191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47.5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24575,'35'2'0,"-1"2"0,0 1 0,39 11 0,-20-4 0,85 14-341,1-7 0,0-5-1,171-6 1,-266-10-6485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49.2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 0 24575,'0'54'0,"0"-53"0,0-1 0,0 1 0,0-1 0,-1 1 0,1-1 0,0 1 0,0-1 0,-1 1 0,1-1 0,0 1 0,-1-1 0,1 1 0,0-1 0,-1 0 0,1 1 0,-1-1 0,1 0 0,-1 1 0,1-1 0,-1 0 0,1 1 0,-1-1 0,1 0 0,-1 0 0,1 0 0,-1 0 0,0 1 0,-18 1 0,17-1 0,-9-1 0,-10 0 0,21 0 0,-1 0 0,0 0 0,0 1 0,0-1 0,0 0 0,1 0 0,-1 1 0,0-1 0,0 0 0,0 1 0,1-1 0,-1 1 0,0-1 0,1 1 0,-1-1 0,0 1 0,1 0 0,-1 0 0,0 1 0,1 0 0,-1 0 0,1 0 0,0 0 0,0 0 0,0 0 0,0 0 0,1 0 0,-1 2 0,1 6 0,1 3 0,-1-1 0,2 0 0,-1 0 0,2-1 0,0 1 0,9 19 0,-11-25 0,107 218 0,-11-27 0,-45-60 0,-4-7 0,-48-129 0,63 136 0,-52-114 0,1-1 0,2-1 0,31 38 0,139 111 0,-62-62 0,60 53 0,-130-121 0,94 56 0,61 6 0,6-15 0,-113-46 0,-68-28 0,290 110 0,-292-112 0,522 168 0,8-29 0,-537-145 0,232 48 0,-173-40 0,94 3 0,-112-16-341,-1-4 0,1-1-1,68-17 1,-96 15-6485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03.5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24575,'0'0'0,"0"4"0,0 5 0,0 5 0,0 5 0,2 6 0,4 2 0,8 4 0,6 3 0,2-3 0,-3-7-8191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03.8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3 0,0 6 0,0 3 0,0-1-8191</inkml:trace>
  <inkml:trace contextRef="#ctx0" brushRef="#br0" timeOffset="1">213 704 24575,'0'0'0,"0"2"0,0 2 0,2 5 0,5 6 0,2 5 0,0-2-8191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04.2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2 0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05.3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24575,'0'0'0,"9"2"0,58 22 0,80 16 0,-98-30 0,-24-6 0,0 1 0,-1 1 0,46 18 0,-68-23 0,0 0 0,0 0 0,0 0 0,0 0 0,0 1 0,0-1 0,0 1 0,-1-1 0,1 1 0,-1 0 0,1-1 0,-1 1 0,1 0 0,-1 0 0,2 4 0,-2-3 0,-1-1 0,1 1 0,-1-1 0,0 1 0,1 0 0,-1-1 0,0 1 0,-1 0 0,1 0 0,0-1 0,-1 1 0,0-1 0,-1 6 0,-5 9 0,0 0 0,-1-1 0,-1 0 0,-22 30 0,-54 54 0,20-36 0,-77 59 0,97-86 0,42-34 0,-1 0 0,0 0 0,0 0 0,1 1 0,-5 6 0,7-10 0,1 1 0,-1 0 0,1-1 0,0 1 0,-1-1 0,1 1 0,0 0 0,-1 0 0,1-1 0,0 1 0,0 0 0,0-1 0,0 1 0,0 0 0,-1 0 0,1-1 0,1 1 0,-1 0 0,0 0 0,0-1 0,0 1 0,0 0 0,0 0 0,1-1 0,-1 1 0,0 0 0,1-1 0,-1 1 0,0 0 0,1-1 0,-1 1 0,1-1 0,-1 1 0,1-1 0,-1 1 0,1-1 0,0 1 0,3 2 0,-1-1 0,1 0 0,-1 0 0,1-1 0,-1 1 0,1-1 0,6 2 0,33 3 0,-36-5 0,210 14 0,-127-11 0,18 3-1365,-17-1-5461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5:05.8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32 162 24575,'-2'0'0,"0"1"0,1-1 0,-1 0 0,0 0 0,0 0 0,0 0 0,-1-1 0,-1 1 0,-5 2 0,8-2 0,1 0 0,0 0 0,0 0 0,0 0 0,0 0 0,0 1 0,-1-1 0,1 0 0,0 0 0,0 0 0,0 0 0,0 0 0,0 1 0,0-1 0,0 0 0,-1 0 0,1 0 0,0 0 0,0 1 0,0-1 0,0 0 0,0 0 0,0 0 0,0 1 0,0-1 0,0 0 0,1 1 0,-1 0 0,0 1 0,1-1 0,0 0 0,-1 0 0,1-1 0,0 1 0,-1 0 0,1 0 0,0 0 0,0 0 0,0 0 0,1 0 0,7 6 0,0-1 0,1-1 0,-1 0 0,1 0 0,0-1 0,14 4 0,2-1 0,37 6 0,-46-11 0,0 0 0,0-1 0,0-1 0,0 0 0,0-1 0,32-7 0,-43 6 0,1 0 0,-1 0 0,1-1 0,-1 0 0,0 0 0,0 0 0,0-1 0,8-7 0,-10 8 0,0-1 0,-1 1 0,0-1 0,0 0 0,0 0 0,-1 0 0,1 0 0,-1-1 0,0 1 0,0-1 0,0 0 0,-1 1 0,2-7 0,-3 8 0,1 0 0,-1 0 0,0 0 0,0 0 0,0 0 0,0 0 0,-1 0 0,1 1 0,-1-1 0,1 0 0,-1 0 0,0 0 0,0 1 0,0-1 0,-1 0 0,1 1 0,-1-1 0,1 1 0,-1-1 0,0 1 0,0 0 0,-3-3 0,-2 0 0,0-1 0,0 1 0,-1 0 0,1 1 0,-1 0 0,-11-4 0,-1 0 0,-1 0 0,0 2 0,-30-5 0,36 9 0,1 0 0,-1 1 0,0 1 0,0 0 0,-28 5 0,39-5 0,-1 1 0,1 0 0,0 1 0,0-1 0,0 1 0,0-1 0,0 1 0,0 0 0,0 1 0,1-1 0,-5 4 0,6-4 0,1-1 0,0 1 0,0 0 0,-1 0 0,1-1 0,0 1 0,0 0 0,1 0 0,-1 0 0,0 0 0,1 0 0,-1 0 0,1 0 0,0 0 0,-1 0 0,1 1 0,0-1 0,0 0 0,1 0 0,-1 0 0,0 0 0,1 0 0,-1 0 0,2 3 0,1 4-341,1-1 0,-1 0-1,9 12 1,18 23-6485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6:00.0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0 24575,'0'0'0,"0"4"0,0 12 0,2 19 0,-1 15 0,-3 12 0,-4 9 0,-6 2 0,-4-6 0,0-10 0,3-16-8191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6:00.3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0 24575,'0'0'0,"0"4"0,0 3 0,0 2 0,-1 6 0,-2 5 0,3 4 0,0-3-8191</inkml:trace>
  <inkml:trace contextRef="#ctx0" brushRef="#br0" timeOffset="1">219 480 24575,'-2'0'0,"-3"4"0,0 4 0,-1 8 0,-2 6 0,1 5 0,2 2 0,1-4-8191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6:01.2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24575,'0'0'0,"5"0"0,10 0 0,-8-1 0,0 1 0,0 0 0,0 1 0,13 2 0,-18-3 0,0 1 0,0 0 0,0 0 0,0 0 0,0 0 0,0 0 0,-1 0 0,1 0 0,0 1 0,0-1 0,-1 0 0,1 1 0,-1 0 0,1-1 0,-1 1 0,0 0 0,0 0 0,0 0 0,0-1 0,1 4 0,1 2 0,-1-1 0,-1 1 0,1 0 0,-1 1 0,0-1 0,-1 0 0,1 0 0,-1 0 0,-1 0 0,0 1 0,0-1 0,-2 9 0,-5 10 0,0-1 0,-12 25 0,5-15 0,12-27 0,1-5 0,1 0 0,0 0 0,0 0 0,0 0 0,0 0 0,0 0 0,0 0 0,1 1 0,0 4 0,0-7 0,0-1 0,0 0 0,0 1 0,0-1 0,0 0 0,1 1 0,-1-1 0,0 0 0,0 1 0,0-1 0,1 0 0,-1 1 0,0-1 0,0 0 0,1 0 0,-1 1 0,0-1 0,1 0 0,-1 0 0,0 0 0,1 1 0,-1-1 0,0 0 0,1 0 0,6 2 0,0-1 0,0 0 0,0 0 0,-1-1 0,12 0 0,-5 0 0,39 0-1365,-2 0-5461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1:39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238 518 24575,'0'0'0,"0"-6"0,-1 1 0,1 0 0,-2-1 0,1 1 0,0 0 0,-1 0 0,0-1 0,0 1 0,-1 1 0,0-1 0,-3-5 0,-7-8 0,-22-23 0,19 23 0,4 4 0,-43-48 0,43 51 0,1 0 0,-2 0 0,-13-8 0,25 18 0,1 1 0,-1-1 0,0 1 0,0-1 0,0 1 0,0 0 0,0-1 0,1 1 0,-1 0 0,0-1 0,0 1 0,0 0 0,-2 0 0,3 0 0,0 0 0,-1 0 0,1 0 0,-1 1 0,1-1 0,0 0 0,-1 0 0,1 0 0,0 0 0,0 1 0,-1-1 0,1 0 0,0 0 0,-1 1 0,1-1 0,0 0 0,0 0 0,0 1 0,-1-1 0,1 0 0,0 1 0,0-1 0,0 0 0,-1 1 0,1 2 0,0-1 0,-1 0 0,1 1 0,0-1 0,0 1 0,1-1 0,-1 0 0,0 1 0,1-1 0,0 3 0,4 9 0,0 0 0,1 0 0,0-1 0,1 0 0,1 0 0,16 20 0,-1-4 0,43 39 0,-39-43 0,53 38 0,-66-53 0,1-1 0,1 0 0,0-1 0,0-1 0,30 10 0,-41-16 0,1 1 0,-1-1 0,1 0 0,0-1 0,-1 1 0,1-1 0,0 0 0,-1-1 0,1 1 0,-1-1 0,1 0 0,0-1 0,-1 1 0,0-1 0,1 0 0,-1 0 0,0-1 0,0 1 0,0-1 0,0 0 0,-1-1 0,8-6 0,-9 7 0,0 0 0,1 0 0,0 0 0,-1 0 0,6-2 0,-8 4 0,1 1 0,-1-1 0,1 1 0,0-1 0,-1 1 0,1 0 0,0-1 0,-1 1 0,1 0 0,0 0 0,0 0 0,-1 0 0,1 1 0,0-1 0,-1 0 0,1 1 0,2 0 0,4 3 0,0 0 0,0 0 0,0 0 0,-1 1 0,10 8 0,34 34 0,-30-27 0,1 2 0,30 26 0,-44-42 0,-1 0 0,2-1 0,-1 0 0,17 8 0,-23-12 0,1 0 0,-1 0 0,0-1 0,0 1 0,1-1 0,-1 0 0,0 0 0,1 0 0,-1 0 0,1 0 0,-1 0 0,0 0 0,1-1 0,-1 1 0,0-1 0,0 0 0,1 0 0,-1 0 0,0 0 0,0 0 0,0 0 0,0 0 0,0-1 0,0 1 0,0-1 0,1-1 0,4-5 0,0 0 0,-1 0 0,0 0 0,8-17 0,5-11 0,-2-1 0,24-74 0,9-84 0,-10 38 0,4 21-1365,-27 89-5461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6:02.2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237 2 24575,'0'0'0,"0"0"0,0 0 0,0 0 0,0 0 0,-6 0 0,-32-1 0,14 0 0,0 2 0,-26 2 0,46-2 0,0 0 0,-1 0 0,1 0 0,0 1 0,-1-1 0,1 1 0,0 0 0,0 0 0,0 1 0,1-1 0,-1 1 0,1-1 0,-1 1 0,-5 6 0,6-4 0,0-1 0,0 1 0,0 0 0,1 0 0,-1 0 0,1 0 0,0 1 0,0-1 0,1 0 0,0 1 0,-1 8 0,-1 22 0,4 74 0,-1-103 0,1-1 0,0 0 0,0 0 0,1 1 0,2 5 0,-4-11 0,1 1 0,0 0 0,-1-1 0,1 1 0,0 0 0,0-1 0,0 1 0,0-1 0,1 0 0,-1 1 0,0-1 0,1 0 0,-1 0 0,0 0 0,1 1 0,-1-2 0,1 1 0,0 0 0,-1 0 0,1 0 0,3 0 0,6 0 0,-1 0 0,1 0 0,12-1 0,-12-1 0,0 1 0,21 3 0,-22-1 0,1 1 0,0 0 0,-1 1 0,0 0 0,0 0 0,17 11 0,-23-12 0,0-1 0,0 1 0,0 0 0,0 0 0,-1 0 0,1 1 0,-1-1 0,0 1 0,0 0 0,-1 0 0,1 0 0,-1 0 0,0 0 0,0 1 0,0-1 0,0 1 0,-1-1 0,1 6 0,-1-7 0,-1 0 0,0 0 0,0 0 0,-1 0 0,1 0 0,-1 1 0,1-1 0,-1 0 0,0 0 0,0-1 0,0 1 0,-2 4 0,0-3 0,0 1 0,-1 0 0,1-1 0,-1 1 0,0-1 0,-5 4 0,-1 0 0,0 0 0,-1-1 0,0-1 0,0 1 0,-14 4 0,12-6-682,-18 5-1,18-8-6143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6:03.0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1440 0 24575,'0'0'0,"0"0"0,0 0 0,0 0 0,-2 5 0,-3 1 0,0 0 0,0 0 0,-1 0 0,1 0 0,-1-1 0,-1 0 0,1-1 0,-13 7 0,-33 20-38,-112 45-1,-68 6-1288,-579 123-38,697-183-4057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6:42.8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 24575,'2'0'0,"8"0"0,18 0 0,22 0 0,25 1 0,16 2 0,7-3 0,-3-2 0,-10-4 0,-17 0 0,-18 1 0,-18 1-8191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6:43.4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1 108 24575,'0'0'0,"0"0"0,0 0 0,2 0 0,121 0 0,242-2 0,-362 2 0,569-19 0,-572 19 0,17-2 0,-12 0 0,-10-2 0,-4 2 0,0 0 0,0 0 0,0 1 0,-15 0 0,18 1 0,-57-1 0,-108 12 0,-63 25 0,-160 49 0,317-67 0,137-37 0,-23 8 2,526-150-2209,-450 132-3779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6:44.9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 24575,'0'0'0,"0"0"0,0 0 0,5 0 0,38-5 0,82 4 0,-101 3 0,-1 1 0,1 0 0,-1 2 0,45 15 0,-60-17 0,-1 0 0,0 0 0,0 1 0,-1 0 0,1 0 0,-1 1 0,1 0 0,-2 0 0,1 0 0,0 0 0,-1 1 0,0 0 0,0 0 0,-1 1 0,0 0 0,0-1 0,0 1 0,-1 0 0,0 1 0,-1-1 0,3 9 0,-1 4 0,0 1 0,-2-1 0,0 1 0,-1-1 0,-2 1 0,-4 38 0,-2-17 0,-2 0 0,-19 53 0,12-52 0,-2 0 0,-2-1 0,-36 58 0,50-91 0,4-7 0,0 1 0,0-1 0,1 0 0,0 1 0,-1-1 0,1 1 0,0-1 0,0 1 0,-1 4 0,2-7 0,0 1 0,0-1 0,1 1 0,-1-1 0,0 1 0,0-1 0,0 1 0,0-1 0,1 0 0,-1 1 0,0-1 0,0 1 0,1-1 0,-1 1 0,0-1 0,1 0 0,-1 1 0,0-1 0,1 0 0,-1 1 0,1-1 0,-1 0 0,1 0 0,-1 1 0,0-1 0,1 0 0,-1 0 0,2 1 0,16 2 0,-16-2 0,13 0 0,1 0 0,-1-1 0,26-3 0,46-12 0,-59 10 0,191-40-1365,-123 24-5461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6:45.8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933 31 24575,'-14'0'0,"-38"-2"0,-81-12 0,79 7 0,1 2 0,-1 2 0,-89 8 0,110-1 0,1 0 0,-1 3 0,1 0 0,0 2 0,1 2 0,0 1 0,-36 19 0,55-24 0,0 0 0,0 1 0,0 0 0,1 1 0,1 0 0,0 1 0,-13 15 0,19-19 0,0 0 0,0 0 0,0 1 0,1-1 0,0 1 0,0 0 0,0 0 0,1 0 0,0 0 0,1 0 0,-1 0 0,2 1 0,-1-1 0,1 0 0,1 13 0,2 2 0,1 0 0,2-1 0,0 1 0,2-1 0,0-1 0,13 24 0,-19-40 0,0-1 0,0 1 0,1-1 0,-1 1 0,1-1 0,0 0 0,0 0 0,0-1 0,1 1 0,-1 0 0,1-1 0,-1 0 0,1 0 0,0 0 0,0 0 0,5 1 0,5 1 0,1-1 0,-1 0 0,19 1 0,-26-3 0,83 6 0,-38-4 0,0 3 0,76 17 0,-111-18 0,0 1 0,0 0 0,-1 2 0,21 11 0,-26-12 0,-1 0 0,1 1 0,-1 1 0,-1-1 0,1 2 0,14 18 0,-20-22 0,0 0 0,0 1 0,0-1 0,-1 1 0,0 0 0,0 0 0,-1 0 0,0 0 0,0 1 0,-1-1 0,0 1 0,0-1 0,-1 1 0,1-1 0,-2 1 0,1-1 0,-4 14 0,1-9 0,0 0 0,-1 0 0,-1 0 0,0 0 0,-1-1 0,0 0 0,0 0 0,-1-1 0,-16 18 0,-15 10 0,7-10 0,27-21-1365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6:46.8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 24575,'-3'1'0,"-5"4"0,7-2 0,5-2 0,30 1 0,48 9 0,-67-8 0,0 1 0,-1 0 0,0 1 0,0 0 0,23 14 0,-32-16 0,0 1 0,-1-1 0,1 1 0,-1 0 0,0 0 0,0 1 0,0-1 0,0 1 0,-1 0 0,0 0 0,0 0 0,0 0 0,2 10 0,1 1 0,-2 0 0,0 1 0,2 26 0,-2-5 0,-3 0 0,-1 0 0,-2 0 0,-1 0 0,-2-1 0,-2 1 0,-1-1 0,-2 0 0,-21 52 0,18-58 0,4-12 0,-7 27 0,15-45 0,1 0 0,-1 0 0,1 0 0,0 0 0,0 1 0,-1-1 0,1 0 0,0 0 0,0 1 0,0-1 0,0 0 0,1 0 0,-1 1 0,0-1 0,0 0 0,1 0 0,-1 0 0,1 0 0,-1 1 0,1-1 0,-1 0 0,1 0 0,0 0 0,0 0 0,-1 0 0,1 0 0,0-1 0,0 1 0,0 0 0,0 0 0,0 0 0,0-1 0,0 1 0,0-1 0,0 1 0,1-1 0,-1 1 0,0-1 0,2 1 0,5 1 0,1-1 0,-1 0 0,1 0 0,15-1 0,-12 0 0,382-19-1145,-383 18 925,30-2-6606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6:49.3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 0 24575,'0'0'0,"-2"2"0,-2 3 0,-3 2 0,-2 3 0,-3 5 0,-1 3 0,1 2 0,3 4 0,2 6 0,7 13 0,9 13 0,7 7 0,0-7-8191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6:49.8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0,1 4 0,5 9 0,4 13 0,1 14 0,1 10 0,2 5 0,1 4 0,0-5 0,-3-12-8191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6:50.6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2 0,0 8 0,0 18 0,3 22 0,6 23 0,9 19 0,10 19 0,11 13-837,5 5 837,8-1 0,1-11 0,-3-19 0,-11-27-7354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1:40.1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766 1 24575,'-4'1'0,"1"1"0,-1-1 0,0 1 0,1 0 0,0 0 0,-1 1 0,1-1 0,-3 4 0,-5 2 0,8-5 0,-134 109 0,122-97 0,0 0 0,2 1 0,0 0 0,1 1 0,0 0 0,-14 31 0,17-25 0,0 1 0,2 0 0,0 0 0,2 0 0,1 1 0,1 0 0,1 0 0,1 0 0,1 0 0,1 0 0,1 0 0,1-1 0,9 33 0,1-8 0,-5-23 0,-1 1 0,6 49 0,-13-69 0,1 0 0,-1 1 0,-1-1 0,1 1 0,-1-1 0,-1 0 0,1 1 0,-1-1 0,0 0 0,-1 0 0,0 0 0,0-1 0,0 1 0,-1 0 0,-5 6 0,3-7 0,0 0 0,0 0 0,-1 0 0,0 0 0,0-1 0,-1-1 0,0 1 0,1-1 0,-1 0 0,-1-1 0,1 0 0,0 0 0,-11 1 0,-11 2 0,-1-1 0,-41 1 0,25-4-682,-56-6-1,46-2-6143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6:50.2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0 24575,'0'0'0,"0"2"0,0 3 0,0 2 0,0 3 0,2 7 0,6 5 0,8 5 0,2 2 0,-1-4-8191</inkml:trace>
  <inkml:trace contextRef="#ctx0" brushRef="#br0" timeOffset="1">8 759 24575,'0'0'0,"0"2"0,-2 5 0,-1 6 0,1 9 0,3 6 0,5 3 0,0-5-8191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6:50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24575,'0'0'0,"0"4"0,4 5 0,3 6 0,2 5 0,1 3 0,2 1 0,0 0 0,0-1 0,-2-6-8191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8:03.6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546 2283 24575,'0'0'0,"0"0"0,-2-1 0,1 0 0,0 0 0,0 0 0,-1 0 0,1 0 0,0-1 0,0 1 0,0 0 0,-1-3 0,-1 0 0,-112-170 0,84 121 0,-112-194 0,20-15 0,96 189 0,-31-128 0,46 145 0,4 0 0,1-1 0,2-58 0,6 79-56,2 0-1,1 1 0,2-1 1,1 1-1,2 1 1,1 0-1,2 0 0,1 1 1,2 0-1,24-40 1,-10 25 17,3 2 0,1 1 0,67-70 0,-70 86 44,1 1 0,0 2 0,3 1 1,0 2-1,66-34 0,-57 38-5,2 1 0,1 2 0,0 3 0,0 1 0,51-5 0,-32 9 0,0 4 0,0 2 0,77 8 0,-102-2 0,-1 1 0,0 2 0,0 2 0,-1 2 0,0 1 0,0 2 0,-2 1 0,0 2 0,-1 2 0,0 1 0,-2 1 0,-1 3 0,48 42 0,-57-44 0,-1 2 0,-1 1 0,0 0 0,-2 1 0,-2 1 0,0 1 0,-2 1 0,0 0 0,-2 1 0,-2 0 0,-1 1 0,-1 0 0,-1 1 0,-2 0 0,-2 0 0,0 0 0,-2 53 0,-5-37-105,-2 1 1,-2 0-1,-17 61 0,6-50-219,-3-1 0,-31 66 0,7-38-150,-4-3 0,-3-1 1,-85 102-1,35-67 390,-4-5 0,-6-5 0,-138 105 0,-30-14 140,-9-25-749,193-121-2492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8:05.5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307 1 24575,'0'0'0,"0"1"0,0-1 0,0 1 0,0-1 0,0 0 0,1 1 0,-1-1 0,0 0 0,0 1 0,1-1 0,-1 0 0,0 0 0,1 1 0,-1-1 0,0 0 0,1 0 0,-1 1 0,0-1 0,1 0 0,-1 0 0,0 0 0,1 0 0,0 1 0,2 1 0,-8 2 0,-2-2 0,0 1 0,1 0 0,0 0 0,-8 6 0,12-7 0,0-1 0,0 1 0,0 0 0,0 0 0,1 0 0,-1 0 0,1 0 0,-1 0 0,1 0 0,0 1 0,0-1 0,0 0 0,0 1 0,0-1 0,0 4 0,-2 6 0,-1-1 0,-6 14 0,-2 6 0,-6 23 0,6-21 0,2-1 0,1 1 0,-6 41 0,5 165 0,6-60 0,-12 260 0,14-391 0,-3 0 0,-1 0 0,-23 82 0,14-75 0,-37 153 0,45-169 0,2 1 0,2-1 0,1 1 0,5 46 0,-1-69-195,1 0 0,1-1 0,0 1 0,1-1 0,1 0 0,10 20 0,-4-12-6631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8:06.6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98 105 24575,'1'0'0,"-1"0"0,1 0 0,0 0 0,0 0 0,0 0 0,-1 0 0,1 0 0,0 0 0,0 0 0,-1 1 0,1-1 0,1 1 0,2 0 0,109 27-193,1-5 0,209 15-1,-152-31-861,217-21 1,8-35 747,-5-21 332,-245 43-108,69-7-411,-160 28 1008,105 2-1,-156 5-550,1-1 269,0 0-1,-1 1 1,1-1 0,7 3 0,-11-3-201,-1 0 0,1 1 0,0-1 0,-1 0 0,1 0 0,-1 1 0,1-1 0,-1 0 0,1 1 0,-1-1 0,1 0 0,-1 1 0,1-1 0,-1 1 1,1-1-1,-1 1 0,0-1 0,1 1 0,-1-1 0,0 1 0,0 0 0,1-1 0,-1 1 0,0-1 0,0 1 0,0 0 0,0-1 0,1 1 0,-1-1 1,0 1-1,0 0 0,0-1 0,0 1 0,-1 0 0,1-1 0,0 1 0,0-1 0,0 1 0,0 0 0,-1-1 0,1 1 0,-2 3-20,0-1-1,1 0 0,-1 0 1,0 0-1,-1 0 1,1 0-1,-1 0 0,1-1 1,-4 4-1,-30 19-23,33-23 17,-33 19 0,-1-2 0,-51 19 1,-86 21-164,46-26-423,-244 32 1,-139-22-601,457-40 1163,-33 3-19,-533 22-406,239-50 672,339 18 95,32 3-224,8 1 57,0 0 1,-1 0-1,1 0 1,-1-1-1,1 1 1,0-1-1,-1 1 0,-2-2 1,5 2-147,0 0 0,0-1 0,0 1-1,0 0 1,0 0 0,0 0 0,0 0 0,-1 0 0,1 0 0,0 0 0,0-1 0,0 1 0,0 0 0,0 0 0,0 0 0,0 0 0,0 0-1,0-1 1,0 1 0,0 0 0,0 0 0,0 0 0,0 0 0,0 0 0,0-1 0,0 1 0,0 0 0,0 0 0,0 0 0,0 0 0,0 0-1,0-1 1,0 1 0,0 0 0,0 0 0,0 0 0,1 0 0,-1 0 0,0 0 0,0-1 0,0 1 0,0 0 0,0 0 0,0 0 0,0 0-1,0 0 1,1 0 0,-1 0 0,0 0 0,0 0 0,0 0 0,0 0 0,1-1 0,8-4 278,7 0-254,-1 0-1,23-4 1,-25 6-25,258-42-124,8 16-1876,776-42 1570,-770 57 221,449-32-1085,-727 46 1082,-1-1 333,0 1 1,0-1 0,1 0 0,-1 0 0,0 0-1,0-1 1,0 0 0,-1-1 0,1 1 0,6-4-1,-5-1-5544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8:07.0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0 387 24575,'8'0'0,"357"-24"-150,-322 19-8,1005-123-3899,-31-24 2909,-679 90 165,-276 47-712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58:07.3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56 24575,'9'-2'0,"36"-5"0,54-4 0,99-6 0,17-1-8191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1:41.0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24575,'0'14'0,"2"-9"0,0 1 0,1-1 0,-1-1 0,1 1 0,0 0 0,0-1 0,0 1 0,1-1 0,0 0 0,5 5 0,-4-4 0,171 155 0,-92-87 0,2 4 0,118 101 0,-181-161-682,36 21-1,-24-20-6143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39.9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24575,'0'0'0,"0"0"0,4 4 0,4 9 0,6 13 0,4 12 0,2 9 0,0 4 0,-1 0 0,-3-8 0,-3-9 0,-4-10 0,-4-8 0,-3-6-8191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1:41.3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719 1 24575,'-1'0'0,"-1"1"0,1-1 0,0 1 0,0-1 0,0 1 0,0 0 0,0-1 0,0 1 0,0 0 0,0 0 0,1 0 0,-1 0 0,0 0 0,-1 2 0,-1 1 0,-235 276 0,152-177 0,-92 146 0,39-40-221,104-158-923,12-17-5682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1:41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349 1 24575,'-29'1'0,"1"2"0,0 2 0,-44 12 0,44-11 0,16-3 0,-6 1 0,0 1 0,0 1 0,-17 7 0,31-11 0,0 0 0,0 0 0,0 0 0,0 1 0,1-1 0,-1 1 0,1 0 0,0 0 0,0 0 0,0 0 0,0 1 0,0-1 0,1 1 0,0 0 0,-1 0 0,1 0 0,1 0 0,-3 6 0,3-2 0,0-1 0,0 1 0,1-1 0,0 1 0,0-1 0,1 1 0,0-1 0,0 0 0,1 1 0,0-1 0,0 0 0,5 10 0,2 2 0,1 0 0,0-1 0,17 22 0,11 8-1365,-1-9-5461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1:42.2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24575,'0'0'0,"0"4"0,4 7 0,3 9 0,4 11 0,4 13 0,1 14 0,0 13 0,0 6 0,-4-3 0,-4-9 0,-4-11 0,-4-9 0,-2-8 0,0-9 0,0-9-8191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1:42.5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24575,'0'0'0,"0"0"0,4 4 0,5 3 0,1 0-8191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1:34.6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910 388 24575,'-2'-2'0,"1"0"0,-1 0 0,1-1 0,0 1 0,0 0 0,0 0 0,0-1 0,-1-3 0,-6-12 0,-8-8 0,-2 1 0,0 1 0,-2 1 0,-35-34 0,35 39 0,-1 1 0,0 1 0,-1 0 0,0 2 0,-2 0 0,0 2 0,0 0 0,-1 2 0,-36-10 0,13 7 0,-79-10 0,95 20 0,0 1 0,0 1 0,-51 7 0,72-5 0,-1 1 0,1 0 0,0 1 0,1 1 0,-1-1 0,1 2 0,-11 5 0,18-8 0,-1 0 0,1 0 0,0 0 0,0 0 0,0 1 0,0-1 0,1 1 0,-1 0 0,1 0 0,0 0 0,-1 0 0,1 0 0,1 1 0,-1-1 0,0 1 0,1-1 0,0 1 0,0-1 0,0 1 0,0 0 0,0 0 0,1-1 0,-1 1 0,1 4 0,1-2 0,0 0 0,0-1 0,0 1 0,1-1 0,-1 1 0,1-1 0,1 1 0,-1-1 0,4 6 0,2 0 0,-1 0 0,1 0 0,13 11 0,-2-3-22,2-1 0,0 0 0,1-2 0,42 23 0,104 42-866,-164-79 851,200 84-219,57 26 305,-239-103-49,-1 1 0,-1 2 0,28 19 0,-44-28 0,-1 0 0,0 0 0,0 0 0,0 0 0,0 0 0,0 1 0,-1-1 0,0 1 0,0 0 0,3 6 0,-4-7 0,0-1 0,-1 1 0,1 0 0,-1-1 0,0 1 0,1 0 0,-1-1 0,-1 1 0,1 0 0,0-1 0,-1 1 0,1 0 0,-1-1 0,0 1 0,0 0 0,0-1 0,-2 4 0,-1 2 71,-1-2 0,0 1 1,0 0-1,0-1 0,-1 0 0,0-1 0,-10 9 0,-53 30 591,62-39-651,-35 19-352,0-1 0,-1-3-1,-73 25 1,93-39-6485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1:35.0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24575,'0'0'0,"0"4"0,4 18 0,7 28 0,7 27 0,10 28 0,10 27 0,4 14-1435,-1-1 1435,-6-12 0,-6-17 0,-9-23-165,-6-24 165,-5-25-6591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1:35.3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98 24575,'2'0'0,"10"0"0,18-2 0,31-2 0,32-5 0,18-1 0,12-2 0,6-3-1158,-7 0 1158,-14 1 0,-17 4 0,-24 4-7033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1:35.7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584 23 24575,'-19'-1'0,"-29"-4"0,4-1 0,-107-4 0,-3 11 0,142-1 0,0 2 0,-1 0 0,1 0 0,0 1 0,0 1 0,-21 9 0,29-11 0,0 0 0,0 0 0,0 1 0,1-1 0,-1 1 0,1 0 0,-1 0 0,1 0 0,0 0 0,0 1 0,1-1 0,-1 1 0,1 0 0,-1 0 0,1 0 0,0 0 0,1 0 0,-1 0 0,1 0 0,0 1 0,0-1 0,-1 5 0,2-2 0,0 0 0,0 0 0,0 1 0,1-1 0,0 0 0,1 0 0,-1 0 0,1-1 0,1 1 0,4 10 0,-6-15 0,0 1 0,0-1 0,1 0 0,-1 1 0,1-1 0,0 0 0,-1 0 0,1 0 0,0 0 0,0 0 0,0-1 0,1 1 0,-1-1 0,0 1 0,0-1 0,1 0 0,-1 0 0,1 0 0,-1 0 0,1 0 0,0 0 0,-1-1 0,1 0 0,0 1 0,-1-1 0,1 0 0,0 0 0,-1 0 0,1-1 0,4 0 0,-1-1 0,1 0 0,-1 0 0,1-1 0,-1 0 0,11-7 0,28-23 0,-16 10 0,-21 18 0,-1-1 0,2 1 0,-1 1 0,0 0 0,16-6 0,-19 9 0,0 0 0,-1 0 0,1 0 0,0 1 0,-1 0 0,1 0 0,0 0 0,0 0 0,-1 1 0,1 0 0,0 0 0,-1 0 0,7 2 0,2 3 0,-1 0 0,0 0 0,0 1 0,13 11 0,43 38 0,-29-23 0,-2-3 40,1-2 0,65 36 0,-83-53-226,0-2 1,1 0-1,0-1 0,0-1 1,1-1-1,0-1 1,36 3-1,-14-7-6640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1:36.0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24575,'0'0'0,"4"7"0,7 16 0,7 22 0,8 19 0,11 22 0,11 23 0,11 16-1176,4 3 1176,-1-4 0,-1-7 0,-3-6 0,-6-8 0,-10-13-108,-14-17 108,-12-18 0,-8-14 0,-6-14-6907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1:36.4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 24575,'219'-5'0,"13"-1"0,-208 6 0,-1 1 0,0 1 0,42 10 0,-55-10 0,0 1 0,0 1 0,-1 0 0,1 0 0,-1 1 0,0 0 0,0 1 0,-1 0 0,0 0 0,0 1 0,8 7 0,5 9 0,50 51 0,-57-62 0,-1-1 0,2 0 0,27 15 0,-25-18 28,0 0 0,1-1-1,31 8 1,-16-8-766,40 3 0,-10-5-6088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33.0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 24575,'0'0'0,"2"0"0,4 0 0,9-2 0,14 0 0,24-1 0,31 1 0,28 1 0,16 0 0,15 1-1355,11 4 1355,-3 2 0,-7 1 0,-22 0 0,-30-3-6836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40.3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1136 1497 24575,'0'0'0,"0"0"0,0 0 0,0 0 0,0 0 0,0-2 0,0-4 0,0-9 0,2-14 0,3-6 0,0 1-8191</inkml:trace>
  <inkml:trace contextRef="#ctx0" brushRef="#br0" timeOffset="1">621 1 24575,'0'0'0,"0"0"0,-2 4 0,-2 10 0,-7 17 0,-8 16 0,-7 11 0,-5 12 0,-7 10 0,-6 9 0,-9 4 0,-11 2 0,-5-7-553,-4-12 553,0-13 0,9-15 0,15-16-7638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1:36.8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 1 24575,'0'0'0,"-2"0"0,-3 0 0,-4 2 0,-4 2 0,-4 5 0,1 4 0,3 8 0,8 7 0,12 9 0,24 8 0,26 3 0,20-2 0,9-7 0,-1-15 0,-10-14 0,-16-9-8191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1:37.1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24575,'4'0'0,"5"2"0,0 0-8191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15.5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682 1 24575,'-3'0'0,"-21"1"0,0 1 0,-36 7 0,-46 18 0,63-15 0,-77 35 0,101-38 0,1 1 0,0 0 0,1 2 0,0 0 0,1 1 0,-21 20 0,20-13 0,1 0 0,1 0 0,1 1 0,0 1 0,2 1 0,0 0 0,2 0 0,0 1 0,-10 42 0,14-40 0,1 1 0,1 1 0,2-1 0,0 1 0,2-1 0,1 1 0,1-1 0,11 53 0,-9-65 0,1 1 0,6 15 0,-8-24 0,1 0 0,-1 0 0,1-1 0,1 1 0,-1-1 0,7 7 0,-9-11 0,-1-1 0,0 0 0,1 0 0,-1 0 0,1 0 0,0 0 0,-1 0 0,1 0 0,0 0 0,0-1 0,-1 1 0,1 0 0,0-1 0,0 0 0,0 1 0,0-1 0,0 0 0,0 0 0,-1 0 0,1 0 0,0-1 0,0 1 0,0 0 0,0-1 0,0 1 0,2-2 0,4-2 0,0 0 0,0 0 0,0-1 0,9-8 0,0 1 0,4-1 0,0 0 0,1 2 0,1 0 0,0 2 0,0 0 0,1 2 0,-1 0 0,28-3 0,-38 8 0,1 1 0,-1 0 0,1 1 0,-1 1 0,1 0 0,-1 0 0,1 1 0,-1 1 0,0 1 0,0-1 0,0 2 0,0 0 0,-1 1 0,0 0 0,0 0 0,14 11 0,-7-1-341,1 1 0,-2 1-1,29 35 1,-32-34-6485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15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24575,'5'10'0,"78"99"0,-13-17 0,-16-14 0,58 111 0,-110-183 0,-4-7 0,-5-9 0,2-1 11,0 0 0,1 0 0,0 0 0,1 0 0,0 0 0,1-1-1,0 0 1,1 1 0,1-1 0,0-20 0,3-1-506,2-1 0,11-44 0,-1 20-6331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16.3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24575,'0'0'0,"0"3"0,0 10 0,2 10 0,4 8 0,6 7 0,4 6 0,4 6 0,8 1 0,8-2 0,15-8 0,13-8 0,-3-11-8191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16.7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451 711 24575,'-4'-1'0,"0"1"0,0-1 0,0 1 0,0 0 0,-7 1 0,-1 0 0,-6 1 0,-1 0 0,1 2 0,0 0 0,0 0 0,-34 16 0,11-2 0,-49 32 0,70-39 0,2 1 0,0 0 0,0 2 0,-23 23 0,39-35 0,0 0 0,0 0 0,0 1 0,1-1 0,-1 1 0,1-1 0,0 1 0,-1-1 0,1 1 0,-1 5 0,2-7 0,0 0 0,0-1 0,0 1 0,0 0 0,0 0 0,0 0 0,0 0 0,0 0 0,0 0 0,1-1 0,-1 1 0,0 0 0,1 0 0,-1 0 0,0-1 0,1 1 0,-1 0 0,1 0 0,-1-1 0,1 1 0,0 0 0,-1-1 0,1 1 0,0-1 0,-1 1 0,1-1 0,0 1 0,-1-1 0,1 1 0,0-1 0,0 0 0,0 1 0,0-1 0,-1 0 0,1 0 0,0 0 0,2 1 0,-1-1 0,1 0 0,-1 0 0,1 0 0,-1 0 0,1 0 0,-1 0 0,1-1 0,-1 1 0,1-1 0,-1 0 0,0 0 0,1 0 0,-1 0 0,0 0 0,0 0 0,1-1 0,-1 1 0,2-3 0,3-2 0,0 0 0,0-1 0,8-12 0,0-2 0,-1 0 0,-1-1 0,-1-1 0,-1 0 0,-1 0 0,-1-1 0,-1-1 0,-1 1 0,6-50 0,-7 23 0,-3-1 0,-2 1 0,-10-99 0,-17-3 0,20 129 0,-1 0 0,-1 1 0,-2 0 0,-14-27 0,12 32 0,7 13 0,4 5 0,1 0 0,0 1 0,0-1 0,0 0 0,-1 0 0,1 0 0,0 1 0,0-1 0,0 0 0,0 0 0,0 0 0,0 1 0,-1-1 0,1 0 0,0 0 0,0 1 0,0-1 0,0 0 0,0 0 0,0 1 0,0-1 0,0 0 0,0 0 0,0 1 0,0-1 0,0 0 0,0 0 0,0 1 0,0-1 0,1 0 0,1 16 0,1-1 0,0 0 0,10 24 0,13 32-13,43 81 1,47 63-1060,107 148-466,-190-318-4018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17.1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24575,'0'0'0,"2"0"0,10 2 0,10 2 0,3 1-8191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18.3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1 878 24575,'0'-9'0,"0"-58"0,3-258 0,26 4 0,-26 305 0,8-45 0,-9 53 0,1 0 0,-1 0 0,2 0 0,7-15 0,-10 21 0,0 1 0,0-1 0,0 1 0,1-1 0,-1 1 0,1-1 0,-1 1 0,1-1 0,-1 1 0,1 0 0,-1 0 0,1 0 0,0 0 0,0 0 0,0 0 0,-1 1 0,1-1 0,0 1 0,0-1 0,0 1 0,0-1 0,0 1 0,4 0 0,0 1 0,0 0 0,0 0 0,1 1 0,-1-1 0,0 1 0,10 5 0,18 10 0,-1 2 0,61 43 0,54 63 0,8 36-398,-9 8 139,-86-98 326,-37-44-67,-10-12 0,-1 0 0,-1 1 0,0 0 0,11 21 0,-15-16-1267,-6-7-5067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18.7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88 24575,'0'0'0,"7"0"0,23 0 0,30-2 0,31-8 0,33-8 0,66-11-3263,1 1-1665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19.1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295 1 24575,'-4'1'0,"1"1"0,-1 0 0,1 0 0,-1 1 0,1-1 0,0 1 0,0 0 0,0 0 0,0 0 0,1 0 0,-4 4 0,0 1 0,-26 33 0,1 1 0,3 2 0,-40 80 0,48-83 0,-25 77 0,39-97 0,1 0 0,0 1 0,2 0 0,1-1 0,0 40 0,3-49 0,0 0 0,1 0 0,0 0 0,1 0 0,0-1 0,1 1 0,1-1 0,0 0 0,0 0 0,1-1 0,9 14 0,-9-16 0,1 0 0,0 0 0,0-1 0,1 0 0,0 0 0,0-1 0,0 0 0,1 0 0,0-1 0,0 0 0,0-1 0,1 0 0,16 5 0,-13-6 0,0-1 0,0 0 0,0-1 0,0 0 0,1-1 0,17-3 0,16-4-682,64-17-1,55-24-5925,-161 47 6389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40.7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1 148 24575,'0'0'0,"0"0"0,0 0 0,0 0 0,0-2 0,6-2 0,11-1 0,16 0 0,16 0 0,14-3 0,24-10 0,23-14 0,5-4-826,-17 3-6539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19.5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24575,'0'11'0,"1"0"0,1-1 0,4 20 0,0 0 0,44 272-11,26 126-727,4-134 738,-46-179 0,-31-105 0,-2-6 0,1-1 0,-1 2 0,0-1 0,0 0 0,-1 0 0,1 0 0,-1 0 0,0 0 0,0 1 0,0-1 0,-1 7 0,-3-5-1240,-1-4-4962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19.9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1 176 24575,'0'0'0,"2"0"0,14 2 0,29 3 0,29 2 0,26-2 0,22-6 0,17-6-1134,4-8 1134,-8-9 0,-10-7 0,-15-9 0,-19-1 0,-25 6-7057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20.4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265 0 24575,'-13'2'0,"11"-2"0,-1 0 0,1 1 0,0-1 0,0 1 0,0-1 0,-1 1 0,-1 1 0,-8 4 0,0 1 0,1 0 0,0 1 0,1 0 0,-1 0 0,2 1 0,-1 1 0,1 0 0,-13 19 0,11-13 0,1 1 0,1 1 0,0-1 0,2 2 0,0-1 0,-5 20 0,-4 33-106,3 1-1,-8 131 1,26 147-333,6-232 439,27 117 0,-37-233-56,0 4-240,0 1 0,0-1 1,0 9-1,-2-10-5898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20.9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 24575,'9'-3'0,"-1"-1"0,9-1 0,1 0 0,0 2 0,1 0 0,-1 1 0,0 1 0,1 1 0,-1 0 0,1 1 0,-1 1 0,0 1 0,26 7 0,-31-4 0,0-1 0,0 2 0,-1 0 0,0 0 0,0 1 0,-1 0 0,0 1 0,0 1 0,-1 0 0,0 0 0,-1 1 0,0 0 0,0 0 0,12 24 0,-14-22 0,0 1 0,-1 0 0,-1 0 0,0 0 0,-1 0 0,0 1 0,-2 0 0,1 0 0,-2 0 0,0 0 0,0 0 0,-2 0 0,0 0 0,-3 15 0,-1-9 0,-1-1 0,-1 0 0,0-1 0,-20 34 0,-50 68 0,15-26 0,58-89 0,1 0 0,0 0 0,0 0 0,0 1 0,1-1 0,0 1 0,-1 8 0,2-12 0,1 1 0,0 0 0,0 0 0,0-1 0,1 1 0,-1 0 0,1 0 0,0-1 0,0 1 0,0-1 0,0 1 0,1-1 0,-1 1 0,4 4 0,2 2 0,0-1 0,0 0 0,1 0 0,12 10 0,40 29 0,-31-27 0,152 137 0,-9 12 0,6 7 0,-138-141-1365,-9-10-5461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21.2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1 447 24575,'7'-16'0,"48"-89"0,-46 85 0,-2-1 0,0 1 0,6-33 0,-10 37 0,-1 1 0,0-1 0,-2 1 0,0-1 0,0 0 0,-1 1 0,-1-1 0,-7-26 0,8 38 0,0 1 0,-1 0 0,1 0 0,-1 0 0,1 0 0,-1 0 0,0 0 0,0 0 0,0 0 0,-4-3 0,5 6 0,0-1 0,0 0 0,0 0 0,0 1 0,0-1 0,0 0 0,-1 1 0,1-1 0,0 1 0,0 0 0,-1-1 0,1 1 0,0 0 0,0 0 0,-1 0 0,1 0 0,0 0 0,-1 0 0,1 0 0,0 0 0,-1 1 0,1-1 0,0 0 0,0 1 0,-1-1 0,1 1 0,0-1 0,-2 2 0,0 0 0,1 0 0,-1 0 0,1 0 0,-1 1 0,1-1 0,0 1 0,0-1 0,0 1 0,0 0 0,1 0 0,-1 0 0,1 0 0,-1 0 0,1 0 0,0 0 0,1 0 0,-1 0 0,0 1 0,0 5 0,1 2 0,0 0 0,0 0 0,1-1 0,0 1 0,3 11 0,2-2 0,0-1 0,1 0 0,1 0 0,0-1 0,2 0 0,0 0 0,1-1 0,1 0 0,19 21 0,-7-13 0,0-1 0,2 0 0,1-2 0,51 33 0,-58-44-227,1 0-1,0-1 1,0 0-1,1-2 1,33 8-1,8-5-6598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21.8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116 855 24575,'-14'0'0,"11"0"0,1 0 0,-1 0 0,0 0 0,0 1 0,0-1 0,0 1 0,0 0 0,1 0 0,-1 0 0,0 0 0,1 0 0,-1 1 0,1-1 0,-1 1 0,1 0 0,0 0 0,-1-1 0,1 2 0,0-1 0,0 0 0,1 0 0,-3 3 0,-1 3 0,-1 0 0,2 0 0,-1 0 0,1 1 0,1-1 0,-1 1 0,2 0 0,-1 0 0,1 0 0,-1 13 0,2-15 0,1 0 0,0 0 0,0 0 0,1 0 0,0 0 0,0 0 0,0 0 0,1-1 0,0 1 0,1-1 0,-1 1 0,1-1 0,0 0 0,8 11 0,-3-7 0,1 0 0,0 0 0,0-1 0,1-1 0,0 0 0,1 0 0,0-1 0,0 0 0,1-1 0,17 8 0,-19-10 0,0-1 0,0 0 0,1 0 0,-1-1 0,1 0 0,0-1 0,-1 0 0,1 0 0,0-1 0,0-1 0,0 0 0,-1-1 0,14-3 0,-12 1-1,-1 0 0,1-1 0,-1 0 1,0-1-1,0-1 0,-1 1 0,17-16 0,-14 10 5,0 0-1,-1-2 1,-1 1 0,19-30-1,-15 17-22,-1-1-1,-2 0 1,-1-1-1,-1 0 1,-1-1-1,6-36 1,-8 21-32,-2 1 0,-2-1 0,-2 1-1,-2-1 1,-2 0 0,-2 1 0,-18-77 0,8 66 15,-2 0-1,-3 2 0,-2 0 1,-2 1-1,-50-77 0,66 115 163,7 16 463,3 6-496,6 17-147,80 353-437,-31 8-1,-36-154 492,-19-177 0,-3 0 0,-9 64 0,7-99-1201,0-10-4806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22.2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11 384 24575,'-1'-2'0,"0"1"0,0-1 0,0 1 0,0-1 0,0 1 0,0-1 0,1 0 0,-1 1 0,0-1 0,1 0 0,0 1 0,-1-1 0,1 0 0,0 0 0,0 1 0,0-1 0,0 0 0,0-3 0,1-4 0,1 0 0,3-11 0,-5 20 0,4-15 0,1 1 0,1 0 0,0-1 0,1 2 0,1-1 0,0 1 0,0 0 0,1 1 0,1 0 0,0 0 0,1 1 0,0 1 0,1-1 0,0 2 0,18-12 0,-3 5 0,0 1 0,1 2 0,42-15 0,-49 21 0,1 1 0,-1 1 0,1 0 0,0 2 0,36 0 0,-51 3 0,-1 0 0,1 0 0,-1 1 0,0 0 0,1 1 0,-1-1 0,0 1 0,0 0 0,0 1 0,0-1 0,0 1 0,-1 1 0,1-1 0,-1 1 0,0 0 0,0 0 0,8 9 0,4 8 0,-1 1 0,0 0 0,16 36 0,-19-33 0,2 0 0,0-2 0,25 30 0,-21-34-195,1 0 0,1-2 0,1 0 0,0-2 0,1 0 0,33 15 0,0-4-6631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22.6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171 0 24575,'-3'0'0,"0"0"0,1 1 0,-1-1 0,1 1 0,-1 0 0,1-1 0,-1 1 0,1 0 0,-1 1 0,-3 1 0,0 2 0,0-1 0,-10 10 0,8-6 0,1 1 0,0 0 0,0 0 0,1 1 0,0 0 0,0 0 0,-4 12 0,1 2 0,1 1 0,-6 30 0,5-2-239,2 0-1,2 0 1,3 80-1,26 163-326,37 123-682,-4-36 545,-56-372 711,2 11 218,-1 1-1,0-1 0,-4 35 0,0-43-1011,-1-7-4053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23.0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0 185 24575,'2'0'0,"-1"-1"0,1 0 0,-1 0 0,1 0 0,-1 0 0,0-1 0,1 1 0,-1 0 0,1-2 0,4-3 0,12-10 0,1 2 0,0 0 0,1 1 0,35-17 0,-18 14 0,74-23 0,-88 32 0,0 2 0,0 0 0,44-2 0,-59 6 0,1 1 0,-1 1 0,1-1 0,-1 2 0,0-1 0,1 1 0,-1 0 0,0 1 0,0 0 0,0 0 0,0 1 0,-1 0 0,0 0 0,9 7 0,-3 0 0,-1 1 0,0 1 0,-1 0 0,0 0 0,-1 1 0,12 22 0,42 97 0,-21-26-1365,-26-66-5461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23.4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45 589 24575,'0'0'0,"0"-3"0,1 0 0,-1 1 0,1-1 0,0 1 0,0-1 0,0 1 0,2-4 0,3-8 0,5-30 0,-1-1 0,-2 0 0,-2-1 0,0-64 0,-5 89 0,-4-27 0,2 40 0,0 0 0,0 1 0,-1-1 0,-1 0 0,1 1 0,-6-11 0,7 15 0,-1 1 0,0-1 0,0 1 0,0-1 0,0 1 0,0 0 0,0 0 0,-1 0 0,1 0 0,-1 1 0,1-1 0,-1 1 0,-4-3 0,6 4 0,0-1 0,0 1 0,-1 0 0,1-1 0,0 1 0,0 0 0,0 0 0,0 0 0,-1 0 0,1 0 0,0 0 0,0 0 0,0 0 0,0 0 0,-1 1 0,1-1 0,0 0 0,0 1 0,0-1 0,0 1 0,0-1 0,0 1 0,0 0 0,0-1 0,0 1 0,0 0 0,0 0 0,0-1 0,1 1 0,-1 0 0,0 0 0,0 0 0,1 0 0,-1 0 0,1 0 0,-2 2 0,1 2 0,-1 0 0,1 0 0,0 0 0,0 0 0,1 0 0,-1 0 0,1 1 0,0-1 0,1 8 0,2 7 0,7 21 0,-9-37 0,3 13 0,1-2 0,0 1 0,2 0 0,0-1 0,0 0 0,1-1 0,1 1 0,14 16 0,-16-22 0,1-1 0,0 0 0,1-1 0,-1 1 0,1-2 0,1 1 0,-1-1 0,1-1 0,0 0 0,1 0 0,-1-1 0,1 0 0,13 3 0,-13-5 0,0-1 0,0 1 0,0-2 0,-1 1 0,1-2 0,0 1 0,0-2 0,0 1 0,-1-1 0,1-1 0,18-7 0,-16 5 0,0-2 0,0 0 0,0 0 0,-1-2 0,0 1 0,-1-1 0,0-1 0,12-13 0,-2-2 0,-2 0 0,19-32 0,-34 50 0,-1 3 0,0-1 0,0 1 0,0 0 0,0 0 0,8-6 0,-10 9 0,1 0 0,-1 0 0,1 0 0,-1 1 0,1-1 0,0 0 0,-1 1 0,1-1 0,0 1 0,-1-1 0,1 1 0,0 0 0,0 0 0,0 0 0,-1 0 0,1 0 0,0 0 0,0 0 0,-1 1 0,3 0 0,6 3 0,0 0 0,-1 1 0,1 0 0,-1 1 0,0 0 0,15 13 0,110 103 0,-17-15 0,-116-106 0,2 2 0,0 0 0,0-1 0,1 1 0,-1-1 0,1 0 0,6 3 0,-9-5 0,0 0 0,0 1 0,-1-1 0,1 0 0,0 0 0,0 0 0,0 0 0,0 0 0,0 0 0,0-1 0,0 1 0,0 0 0,0 0 0,0-1 0,0 1 0,-1 0 0,1-1 0,0 1 0,0-1 0,0 1 0,-1-1 0,1 1 0,0-1 0,-1 0 0,1 1 0,0-1 0,-1 0 0,1 0 0,-1 0 0,1 1 0,-1-1 0,1 0 0,-1 0 0,1-2 0,5-11 0,0 0 0,-1-1 0,3-16 0,7-50 0,-7 35 0,40-192-1365,-32 163-5461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41.1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373 1 24575,'-2'0'0,"-1"1"0,1-1 0,0 1 0,-1 0 0,1 0 0,0 0 0,-1 0 0,1 0 0,0 0 0,0 1 0,0-1 0,0 1 0,0-1 0,-2 4 0,1-2 0,-16 13 0,2 2 0,-24 29 0,-26 46 0,37-48-100,2 1-1,-32 74 1,45-86 40,3 1-1,0 1 1,3 0 0,-8 56-1,13-57 61,2 1 0,1-1 0,2 1 0,1-1 0,2 0 0,1 0 0,2 0 0,2 0 0,1-1 0,1-1 0,19 38 1,-22-56-1,0 0 0,1-1 0,0 0 0,1-1 0,1 0 0,0 0 0,1-1 0,0-1 0,1 0 0,0 0 0,1-1 0,0-1 0,0-1 0,1 0 0,0 0 0,1-2 0,-1 0 0,29 7 0,-20-8-633,30 2 1,15-4-5692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23.7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1366 1 24575,'0'0'0,"0"0"0,0 0 0,0 0 0</inkml:trace>
  <inkml:trace contextRef="#ctx0" brushRef="#br0" timeOffset="1">0 146 24575,'0'0'0,"0"0"0,4-4 0,7-3 0,1 0-8191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25.3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293 1 24575,'-8'5'0,"-1"0"0,1 0 0,0 1 0,1 0 0,-1 1 0,-10 12 0,2 1 0,-20 29 0,12-10-44,1 2-1,2 0 1,1 1-1,3 1 1,1 1-1,3 0 1,-11 59-1,17-61 6,2-1-1,2 1 1,2 0-1,1 0 0,3 0 1,1 0-1,2-1 1,15 56-1,-1-35-232,3-1 0,2-1-1,4-1 1,1-1 0,44 61 0,-49-83 209,1-2 1,2-1-1,1-1 1,1-1-1,1-2 1,2-1-1,1-2 1,2-1-1,0-2 1,77 37-1,-13-21-911,-18-14-3210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25.7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24575,'5'13'0,"36"64"0,172 362-512,-163-321 255,64 227 1,-105-308-43,-1 0 1,-1 0-1,2 68 0,-10-88-5672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26.0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 24575,'13'-7'0,"-5"5"0,0 0 0,0 1 0,0 0 0,1 0 0,-1 1 0,0 0 0,1 0 0,-1 1 0,0 0 0,1 0 0,12 5 0,-1 1 0,-1 0 0,1 1 0,27 17 0,-11-3 0,64 50 0,-77-53 0,-1 2 0,-1 0 0,28 37 0,-42-48 0,-1 1 0,0-1 0,0 1 0,-1 0 0,0 0 0,-1 0 0,0 1 0,-1 0 0,0 0 0,1 18 0,-3-13 0,-1 0 0,0 0 0,-1 0 0,-1 0 0,-1-1 0,-1 1 0,-5 16 0,0-7 11,-2 0-1,-1 0 0,-1-1 1,-1-1-1,-1 0 0,-1-1 1,-32 35-1,-152 133-668,146-144-132,22-18-6036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26.7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0 589 24575,'1'7'0,"0"0"0,0 0 0,1 0 0,0 0 0,0 0 0,0 0 0,1 0 0,0-1 0,6 9 0,0 1 0,1-1 0,0 0 0,2 0 0,-1-1 0,27 24 0,-16-20 0,0-1 0,1 0 0,29 15 0,-46-29 0,0 1 0,0-1 0,0 0 0,1 0 0,-1-1 0,1 0 0,0 0 0,0-1 0,8 2 0,-14-3 0,0 0 0,0 0 0,0 0 0,0-1 0,0 1 0,1 0 0,-1 0 0,0-1 0,0 1 0,0 0 0,0-1 0,0 1 0,0-1 0,0 1 0,0-1 0,-1 0 0,1 1 0,0-1 0,0 0 0,0 0 0,-1 0 0,1 0 0,0 1 0,-1-1 0,1 0 0,-1 0 0,1 0 0,-1 0 0,1 0 0,-1 0 0,0-1 0,1 1 0,-1 0 0,0 0 0,0 0 0,0 0 0,0 0 0,0-2 0,0-2 0,-1-1 0,0 0 0,0 0 0,0 0 0,0 1 0,-3-7 0,-6-12 0,-25-46 0,-22-21 0,1 0 0,36 57 0,-22-56 0,37 77 0,0 1 0,2-1 0,-1 0 0,2 0 0,0 0 0,0 0 0,1 0 0,1-19 0,1 26 0,0-1 0,1 1 0,-1 0 0,1 0 0,0 1 0,1-1 0,-1 0 0,1 1 0,1-1 0,-1 1 0,1 0 0,-1 0 0,1 0 0,1 1 0,-1-1 0,1 1 0,-1 0 0,1 0 0,1 1 0,9-6 0,-2 2 0,0 1 0,1 1 0,-1 0 0,1 1 0,0 0 0,1 1 0,27-2 0,-26 4 0,0 1 0,1 1 0,-1 1 0,0 0 0,21 5 0,-14 0 0,0 1 0,43 20 0,-14 1 0,96 73 0,-103-67 0,62 65 0,-105-99 0,-1 1 0,1 0 0,0-1 0,-1 1 0,1-1 0,0 1 0,0-1 0,0 0 0,0 0 0,0 0 0,0 0 0,0 0 0,0 0 0,1-1 0,-1 1 0,0-1 0,0 1 0,1-1 0,-1 0 0,0 0 0,5 0 0,108-2 0,-10 1 0,-101 1 0,0 0 0,0-1 0,0 1 0,-1-1 0,1 0 0,0 0 0,-1 0 0,1 0 0,0-1 0,4-2 0,-5 2 0,-1 0 0,1 0 0,-1-1 0,0 1 0,0 0 0,0-1 0,0 1 0,0-1 0,-1 0 0,1 1 0,-1-1 0,0 0 0,2-5 0,7-31 0,-1-1 0,5-73 0,-9 65 0,10-79-1365,-9 82-5461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27.7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0 924 24575,'1'-1'0,"-1"0"0,1 0 0,-1 0 0,1 0 0,0 0 0,-1 0 0,1 0 0,0 0 0,0 0 0,-1 0 0,1 0 0,0 1 0,2-2 0,1-2 0,17-16 0,-2-1 0,-1 0 0,0-2 0,21-35 0,-12 10 0,28-69 0,-39 78 0,12-44 0,-25 72 0,0-1 0,-1 1 0,0-1 0,-1 0 0,0 0 0,-1 0 0,0 0 0,-4-19 0,2 24 0,0 0 0,0 1 0,-1-1 0,0 1 0,0 0 0,0 0 0,-1 0 0,0 1 0,0-1 0,-1 1 0,1 0 0,-1 0 0,0 0 0,-7-5 0,9 8 0,0 0 0,0 0 0,0 1 0,0-1 0,0 0 0,0 1 0,0 0 0,-1 0 0,1 0 0,0 0 0,-1 0 0,1 1 0,0 0 0,-1-1 0,1 1 0,-1 1 0,1-1 0,-1 0 0,1 1 0,0-1 0,-1 1 0,1 0 0,0 0 0,0 1 0,-1-1 0,1 1 0,0-1 0,0 1 0,1 0 0,-4 3 0,0 0 0,1 1 0,-1 0 0,1 0 0,1 1 0,-1-1 0,1 1 0,0 0 0,0 0 0,1 1 0,-4 14 0,3-10 0,1 1 0,1-1 0,0 1 0,1-1 0,0 1 0,1 16 0,1-22 0,-1-1 0,1 1 0,0 0 0,1-1 0,0 1 0,0-1 0,0 1 0,1-1 0,0 0 0,0 0 0,0 0 0,1 0 0,0-1 0,0 0 0,1 1 0,-1-2 0,1 1 0,0 0 0,0-1 0,1 0 0,-1 0 0,1 0 0,0-1 0,0 0 0,0 0 0,1-1 0,10 4 0,-7-4 0,1 0 0,-1-1 0,0 0 0,0-1 0,1 0 0,-1-1 0,0 0 0,1 0 0,-1-1 0,10-3 0,-4 0 0,-1-1 0,1-1 0,-1 0 0,-1 0 0,21-16 0,-27 18 0,0-1 0,1 1 0,-1 0 0,1 1 0,10-4 0,-14 7 0,0 0 0,0 0 0,0 0 0,0 1 0,0 0 0,0-1 0,0 2 0,0-1 0,1 1 0,-1-1 0,9 4 0,10 4 0,0 2 0,0 0 0,-1 2 0,30 19 0,83 66 0,-128-91 0,113 87 0,-115-88 0,-2-2 0,1 1 0,-1-1 0,8 4 0,-11-7 0,0 1 0,1-1 0,-1 1 0,0-1 0,0 1 0,0-1 0,0 0 0,0 0 0,1 0 0,-1 0 0,0 0 0,0 0 0,0 0 0,0 0 0,1 0 0,-1 0 0,0-1 0,0 1 0,0 0 0,0-1 0,0 1 0,2-2 0,-1 1 0,0-1 0,0 0 0,0 0 0,0 0 0,0 0 0,0 0 0,-1-1 0,1 1 0,1-5 0,10-26 0,-9 21 0,40-117 12,53-131-759,31 21-618,-67 143-4726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28.2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11 520 24575,'-1'-1'0,"0"0"0,0-1 0,0 1 0,0 0 0,0 0 0,0-1 0,1 1 0,-1-1 0,0 1 0,1-1 0,0 1 0,-1-1 0,1 1 0,0-1 0,-1 1 0,1-1 0,0 1 0,1-3 0,-1-2 0,1 0 0,1 0 0,2-9 0,0 0 0,18-62 0,29-133 0,-48 197 0,-1-1 0,-1 0 0,-1-28 0,0 38 0,0 0 0,0 1 0,-1-1 0,0 1 0,1-1 0,-1 1 0,-1-1 0,1 1 0,0 0 0,-1 0 0,0-1 0,1 1 0,-1 0 0,-1 0 0,1 1 0,0-1 0,-1 0 0,1 1 0,-1-1 0,-5-2 0,8 4 0,-1 1 0,0-1 0,1 1 0,-1 0 0,0 0 0,0-1 0,1 1 0,-1 0 0,0 0 0,0 0 0,1-1 0,-1 1 0,0 0 0,0 0 0,0 1 0,0-1 0,1 0 0,0 0 0,-1 0 0,1 0 0,0 1 0,-1-1 0,1 0 0,0 0 0,-1 0 0,1 1 0,0-1 0,0 0 0,-1 1 0,1-1 0,0 0 0,0 1 0,0-1 0,-1 0 0,1 1 0,0-1 0,0 1 0,-1 1 0,1 0 0,0 1 0,0-1 0,0 0 0,0 0 0,0 1 0,0-1 0,1 0 0,0 4 0,3 7 0,1-1 0,0 1 0,1-1 0,1 0 0,0-1 0,0 1 0,17 18 0,-1-4 0,52 43 0,-51-49 0,1-2 0,0 0 0,1-2 0,1-1 0,1-2 0,50 19 0,-67-28 17,0-2 0,0 1 0,0-1 0,0-1 0,0 0-1,16-1 1,-18-1-181,-1 0-1,1 0 0,-1-1 0,1 0 0,-1-1 0,0 0 1,0 0-1,12-7 0,18-15-6661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28.6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24575,'0'0'0,"2"0"0,6 7 0,17 28 0,18 36 0,10 34 0,7 30 0,-2 19-1687,-6 1 1687,-9-9 0,-8-17 0,-7-17-494,-8-18 494,-4-20 0,-6-19 0,-3-21 0,-4-15-6010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28.9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48 433 24575,'5'-8'0,"59"-51"0,-41 39 0,0-1 0,25-31 0,-41 43 0,0 0 0,-1-1 0,0 0 0,-1 0 0,0 0 0,7-21 0,-11 26 0,1-1 0,-1 1 0,0-1 0,-1 1 0,1-1 0,-1 0 0,-1 1 0,1-1 0,-1 0 0,0 1 0,0-1 0,0 1 0,-1-1 0,0 1 0,-4-9 0,2 7 0,0 1 0,0 0 0,-1 0 0,0 0 0,0 1 0,0 0 0,-1 0 0,0 0 0,0 1 0,0-1 0,0 1 0,-1 1 0,0-1 0,-8-2 0,10 4 0,1 0 0,-1 1 0,1 0 0,-1 0 0,0 0 0,1 0 0,-1 1 0,0 0 0,1 0 0,-1 0 0,0 0 0,0 1 0,1 0 0,-1 0 0,1 0 0,-1 0 0,1 1 0,-1 0 0,1 0 0,0 0 0,0 0 0,0 1 0,-8 6 0,8-5 0,0 1 0,0 0 0,0 0 0,1 0 0,0 0 0,0 1 0,0-1 0,0 1 0,1 0 0,0 0 0,0 0 0,1 0 0,0 0 0,-2 12 0,3-4 0,0 1 0,0-1 0,2 0 0,0 0 0,6 23 0,-2-16-56,1 0 1,1 0-1,1-1 0,1 0 0,1 0 0,0-1 1,2-1-1,0 0 0,24 25 0,-15-20-24,2-2 1,1 0-1,0-2 0,1 0 0,1-2 1,31 14-1,-1-5-313,1-3 0,95 25 0,-44-22-5503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29.3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273 0 24575,'-16'2'0,"13"-2"0,0 0 0,1 0 0,-1 0 0,0 1 0,-4 1 0,-14 7 0,1 0 0,1 2 0,0 0 0,-34 28 0,42-30 0,0 0 0,0 1 0,2 0 0,-18 21 0,23-24 0,-1 0 0,1 0 0,1 0 0,-1 0 0,1 1 0,1-1 0,-1 1 0,1 0 0,1-1 0,-2 11 0,3-6 0,-1-1 0,2 1 0,0 0 0,0-1 0,1 1 0,0-1 0,1 0 0,0 1 0,1-1 0,1-1 0,5 12 0,-3-10 0,0 1 0,1-1 0,1-1 0,0 0 0,1 0 0,0-1 0,0 0 0,19 14 0,-18-16 0,1-1 0,0 0 0,0-1 0,1 0 0,-1-1 0,1 0 0,0-1 0,27 5 0,-29-7 0,0-1 0,0-1 0,1 0 0,-1 0 0,0-1 0,0-1 0,-1 0 0,1 0 0,0-1 0,-1 0 0,19-9 0,-14 4-227,-1 0-1,0-1 1,-1-1-1,0-1 1,21-20-1,2-9-6598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41.4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24575,'12'5'0,"47"29"0,409 278-982,-375-243 559,-3 4 0,130 133 1,-206-190-5519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29.6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24575,'3'6'0,"30"65"0,192 432-1832,-47 22 1568,-106-210 353,-31 3-1205,-37-247-3952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30.7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0 432 24575,'5'0'0,"160"4"0,-123-1 0,81 18 0,-53-4 0,-1 3 0,111 49 0,-161-59 0,0 0 0,0 1 0,28 24 0,-39-29 0,0 1 0,-1 0 0,0 1 0,0 0 0,-1 0 0,0 1 0,0-1 0,-1 1 0,7 17 0,-11-25 0,-1 1 0,1-1 0,-1 1 0,1 0 0,-1-1 0,0 1 0,0 0 0,0-1 0,0 1 0,0 1 0,0-3 0,0 0 0,0 1 0,0-1 0,0 0 0,0 0 0,0 0 0,0 0 0,0 0 0,-1 0 0,1 1 0,0-1 0,0 0 0,0 0 0,0 0 0,0 0 0,0 0 0,0 0 0,0 0 0,0 1 0,-1-1 0,1 0 0,0 0 0,0 0 0,0 0 0,0 0 0,0 0 0,0 0 0,-1 0 0,1 0 0,0 0 0,0 0 0,0 0 0,0 0 0,0 0 0,-1 0 0,1 0 0,-9-7 0,6 2 0,-1 0 0,1-1 0,-1 0 0,2 0 0,-1 0 0,1 0 0,0 0 0,0 0 0,0 0 0,0-9 0,-1-8 0,0-33 0,3 44 0,1-1 0,-1 1 0,2 0 0,0 0 0,4-14 0,-5 23 0,0 0 0,0-1 0,0 1 0,1-1 0,-1 1 0,1 0 0,0 0 0,0 0 0,0 0 0,1 0 0,-1 1 0,0-1 0,1 1 0,0-1 0,0 1 0,0 0 0,0 0 0,0 0 0,0 0 0,0 1 0,0-1 0,5 0 0,-1 0 0,1 1 0,-1 0 0,1 1 0,0 0 0,-1 0 0,14 2 0,46 13 0,-45-9 0,128 34 0,65 17 0,-204-55 0,-7 0 0,0-1 0,0 0 0,0 0 0,0-1 0,1 1 0,-1-1 0,0 0 0,0 0 0,7-1 0,-11 1 0,1 0 0,-1 0 0,1-1 0,-1 1 0,0 0 0,0 0 0,1 0 0,-1 0 0,0 0 0,1-1 0,-1 1 0,0 0 0,1 0 0,-1-1 0,0 1 0,0 0 0,0 0 0,1-1 0,-1 1 0,0 0 0,0-1 0,0 1 0,1 0 0,-1 0 0,0-1 0,0 1 0,0-1 0,0 0 0,0 1 0,0-1 0,0 0 0,0 0 0,-1 1 0,1-1 0,0 0 0,0 0 0,-1 1 0,1-1 0,0 0 0,-1 0 0,-16-18 0,-5 2 0,0 0 0,-1 1 0,-43-23 0,26 20 0,-70-24 0,94 38 0,0 1 0,-1 0 0,0 1 0,-28-2 0,43 4 0,5-2 0,7-3 0,191-95 0,-34 19 0,-149 72 0,-6 3 0,0 0 0,23-8 0,-31 14 0,-1 0 0,1 0 0,-1 0 0,1 1 0,-1-1 0,1 1 0,0 0 0,-1 0 0,1 0 0,-1 1 0,1-1 0,-1 1 0,1 0 0,-1-1 0,6 4 0,-2 0 0,0 0 0,-1 0 0,0 1 0,0 0 0,0 0 0,0 0 0,7 10 0,32 48 0,-32-44 0,44 69 0,61 82 0,-116-167 0,19 20 0,-19-21 0,0 0 0,0-1 0,0 0 0,-1 1 0,1-1 0,1 0 0,-1 0 0,0 0 0,0 0 0,4 1 0,-5-2 0,0 0 0,-1 0 0,1 0 0,0 0 0,0 0 0,-1 0 0,1 0 0,0 0 0,-1-1 0,1 1 0,0 0 0,-1 0 0,1-1 0,0 1 0,-1 0 0,1-1 0,-1 1 0,1-1 0,0 1 0,-1 0 0,1-1 0,-1 1 0,0-1 0,1 0 0,9-17 0,-1-14 0,0 0 0,5-45 0,-6 30 0,-4 26 0,22-94 0,-22 100 0,1 0 0,1 1 0,0-1 0,1 1 0,12-19 0,-18 31 0,1 0 0,-1 1 0,0-1 0,1 0 0,0 0 0,-1 1 0,1-1 0,0 1 0,0-1 0,0 1 0,0 0 0,0 0 0,0 0 0,0 0 0,0 0 0,0 0 0,0 1 0,1-1 0,-1 1 0,0-1 0,5 1 0,-3 0 0,-1 1 0,1 0 0,-1 0 0,0 0 0,1 0 0,-1 0 0,0 1 0,0-1 0,0 1 0,0 0 0,0 0 0,0 0 0,0 0 0,2 3 0,4 4 0,0 1 0,-1 0 0,0 0 0,0 1 0,10 21 0,24 62 0,-11-19 0,-30-72 0,1 0 0,-1-1 0,1 1 0,0 0 0,0-1 0,0 1 0,0-1 0,0 1 0,4 2 0,-4-4 0,-1 0 0,1 0 0,0 0 0,0 0 0,-1-1 0,1 1 0,0-1 0,0 1 0,0-1 0,0 0 0,0 1 0,0-1 0,0 0 0,0 0 0,0 0 0,0-1 0,2 1 0,2-2 0,1 0 0,-1 0 0,1 0 0,-1-1 0,10-5 0,29-22 0,-20 11 0,-1-1 0,-1-1 0,0-1 0,25-33 0,-36 40 0,-2 0 0,0-1 0,0 0 0,-2 0 0,0-1 0,-1 0 0,0 0 0,6-33 0,-12 46 0,0 3 0,-1 0 0,0 0 0,1 0 0,-1-1 0,0 1 0,0 0 0,0-1 0,0 1 0,0 0 0,0 0 0,0-1 0,-1-1 0,3 18 0,16 36 0,32 81 0,-37-103 0,1 0 0,26 38 0,-24-44-136,0-2-1,2 0 1,0-1-1,2-1 1,0-1-1,1 0 1,0-2-1,1 0 0,32 16 1,-6-9-6690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31.1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219 1 24575,'-18'1'0,"13"0"0,-1 0 0,0 0 0,0 1 0,1 0 0,-1 0 0,1 1 0,0-1 0,-10 7 0,7-3 0,1 0 0,-1 1 0,1 0 0,-11 14 0,7-5 0,0 0 0,1 0 0,1 1 0,-12 34 0,14-32 0,0 1 0,2 0 0,1 0 0,0 0 0,-1 28 0,5-39 0,0 0 0,0 0 0,1 0 0,0 0 0,1 0 0,0 0 0,0 0 0,1 0 0,0-1 0,1 1 0,-1-1 0,2 0 0,-1 0 0,9 10 0,-6-9 12,1-2 0,0 1 0,0-1 0,0 0 0,1-1 0,0 0 0,1 0 0,-1-1 0,19 7 0,-13-6-260,0-1 1,1-1-1,0-1 1,0 0-1,30 1 1,-10-5-6579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31.4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 1 24575,'-3'1'0,"0"0"0,0 0 0,-1 1 0,1 0 0,0 0 0,1-1 0,-1 1 0,0 1 0,0-1 0,1 0 0,-1 1 0,1 0 0,0-1 0,0 1 0,0 0 0,0 0 0,1 0 0,-1 0 0,1 0 0,-1 0 0,0 7 0,-1 0 0,1 0 0,0 1 0,0-1 0,1 0 0,1 1 0,0 11 0,2-2 0,1-1 0,1 1 0,0-1 0,1 0 0,2 0 0,10 25 0,0-10 0,2 0 0,29 41 0,-45-71 0,0 0 0,0 0 0,-1 0 0,0 0 0,4 9 0,-5-12 0,-1 0 0,0 0 0,1 0 0,-1 1 0,0-1 0,0 0 0,0 0 0,0 1 0,0-1 0,0 0 0,-1 0 0,1 0 0,0 1 0,0-1 0,-1 0 0,1 0 0,-1 0 0,1 0 0,-1 0 0,0 1 0,1-1 0,-1 0 0,-1 1 0,-2 2 0,0-1 0,0 1 0,0-1 0,0 0 0,-1-1 0,1 1 0,-9 3 0,-36 11 0,39-14 0,-31 9-1365,5-4-5461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31.8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1 526 24575,'0'0'0,"0"0"0,0 0 0,1-2 0,4-1 0,0 1-8191</inkml:trace>
  <inkml:trace contextRef="#ctx0" brushRef="#br0" timeOffset="1">1634 1 24575,'0'0'0,"0"0"0,2 0 0,9 6 0,20 13 0,35 26 0,30 35 0,18 42 0,1 44-2545,-17 47 2545,-31 38 0,-48 26-3631,-59 18 3631,-77 20 0,-17-44-2015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47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1 426 24575,'0'0'0,"0"0"0,0 0 0,0 2 0,0 1 0,1 0 0,-1-1 0,1 1 0,0-1 0,-1 1 0,3 2 0,0 5 0,11 25 5,2 0-1,1 0 1,31 46-1,77 92-268,-66-93-278,231 339 385,-270-383 157,-20-36 5,0 0 1,0 0 0,0 0 0,0 0-1,0 0 1,0-1 0,0 1 0,0 0 0,0 0-1,0 0 1,0 0 0,0 0 0,0 0-1,0 0 1,1 0 0,-1 0 0,0 0-1,0 0 1,0-1 0,0 1 0,0 0-1,0 0 1,0 0 0,0 0 0,0 0-1,0 0 1,0 0 0,0 0 0,0 0-1,0 0 1,1 0 0,-1 0 0,0 0 0,0 0-1,0 0 1,0 0 0,0 0 0,0 0-1,0 0 1,0 0 0,0 0 0,0 0-1,0 0 1,1 0 0,-1 0 0,0 0-1,0 0 1,0 0 0,0 0 0,0 0-1,0 0 1,0 0 0,0 0 0,0 0-1,0 0 1,0 0 0,1 0 0,-1 0 0,0 0-1,0 0 1,0 1 0,0-1 0,0 0-1,1-11 369,0 9-328,15-230-14,10-88-745,-16 245 690,3 2 1,30-95-1,-28 122-112,2 2 0,2 0 0,2 0 0,2 2 0,1 1 0,3 1 0,1 1 1,37-39-1,-13 26-5936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48.1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58 819 24575,'-7'-10'0,"6"3"0,0 1 0,1-1 0,0 1 0,0-1 0,0 0 0,1 1 0,3-11 0,-3 7 0,10-50 0,24-153 0,-28 151 0,0-92 0,-8 126 0,-1-1 0,-6-28 0,6 46 0,-1 0 0,0 0 0,-1 0 0,0 0 0,0 0 0,-2 1 0,-10-17 0,14 24 0,-1-1 0,1 1 0,-1 0 0,0 0 0,0 1 0,-5-5 0,7 7 0,0-1 0,1 1 0,-1 0 0,0-1 0,1 1 0,-1-1 0,0 1 0,0 0 0,0 0 0,1-1 0,-1 1 0,0 0 0,0 0 0,1 0 0,-1 0 0,0 0 0,0 0 0,0 0 0,0 0 0,1 0 0,-1 1 0,0-1 0,0 0 0,1 0 0,-1 1 0,0-1 0,0 0 0,1 1 0,-1-1 0,0 1 0,1-1 0,-1 1 0,1-1 0,-1 1 0,0-1 0,1 1 0,-1 0 0,1-1 0,-1 2 0,0 1 0,-1 0 0,1 0 0,0 0 0,0 0 0,0 0 0,1 0 0,-1 0 0,1 0 0,-1 0 0,1 6 0,1 3 0,0-1 0,3 12 0,3 4 2,1 0 0,1 0 0,1-1 0,28 50 0,-4-18-61,42 52 1,-43-67-57,2-2-1,45 43 0,-53-60 79,1 0-1,1-2 1,0-2-1,38 20 1,-52-32 82,1-1 0,0 0 0,0-2 0,1 0 0,-1 0 0,22 2 0,-25-6-203,-1 0 1,0-1 0,1 0-1,-1-1 1,0 0 0,0-1 0,0 0-1,0-1 1,14-6 0,11-7-6135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48.5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0 136 24575,'20'21'0,"-1"2"0,-1 0 0,-1 2 0,-1-1 0,-1 2 0,21 50 0,-34-66 0,2 4 0,-2-13 0,0-8 0,7-52-114,36-188-1137,-29 181-5575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48.9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24575,'1'13'0,"2"5"0,1 0 0,1 0 0,0 0 0,2-1 0,0 0 0,0 0 0,2 0 0,0-1 0,1 0 0,1-1 0,0 0 0,23 22 0,-14-17 0,1-1 0,1-1 0,0-2 0,1 0 0,1-1 0,1-1 0,47 19 0,-53-26 0,1-1 0,1 0 0,-1-2 0,1 0 0,-1-2 0,1 0 0,0-1 0,0-1 0,0-1 0,25-4 0,-32 2 0,0 0 0,-1-1 0,1-1 0,-1 0 0,0 0 0,22-14 0,-25 12 0,-1 1 0,-1-1 0,1-1 0,-1 0 0,0 0 0,-1 0 0,0-1 0,0 0 0,7-13 0,-10 14 0,1-1 0,-2 0 0,1 0 0,-1 0 0,0 0 0,-1-1 0,0 1 0,-1-1 0,0 1 0,0-1 0,-1 1 0,-1-1 0,1 0 0,-1 1 0,-1-1 0,0 1 0,0-1 0,-1 1 0,-5-12 0,7 18 0,-1 1 0,1-1 0,-1 0 0,0 0 0,-4-4 0,5 6 0,1 1 0,0 0 0,-1 0 0,1-1 0,0 1 0,-1 0 0,1 0 0,-1-1 0,1 1 0,-1 0 0,1 0 0,0 0 0,-1 0 0,1-1 0,-1 1 0,1 0 0,-1 0 0,1 0 0,-1 0 0,0 1 0,0-1 0,1 0 0,-1 1 0,0-1 0,1 0 0,-1 1 0,1-1 0,-1 1 0,1-1 0,-1 1 0,1-1 0,-1 1 0,1-1 0,0 1 0,-1-1 0,1 1 0,0 0 0,-1 0 0,-1 4 0,0-1 0,0 1 0,1 0 0,0 0 0,0 0 0,-1 6 0,0 37 0,2-39 0,2 95 0,8 38-325,9 55-927,19 304 868,-37-413 228,-4-1 0,-3 0 1,-31 148-1,31-207 130,-1-1 1,-2 1-1,0-1 1,-15 25 0,22-46 21,-1-1 1,-1 0-1,1 0 1,-1-1 0,0 1-1,0-1 1,-9 8-1,12-11 7,0 0 0,0 0 0,-1-1 0,1 1 0,0-1 0,-1 1-1,1 0 1,0-1 0,-1 0 0,1 1 0,-1-1 0,1 0 0,-1 0 0,1 0-1,-3 0 1,3 0 15,-1-1-1,1 1 0,-1-1 0,1 0 0,-1 1 1,1-1-1,-1 0 0,1 0 0,0 0 0,0 0 1,-1 0-1,1 0 0,0 0 0,0 0 1,0-1-1,-2-2 0,-1-2 161,1-1 0,0 1 0,0-1 0,0 0 0,1 0 0,-3-11 0,1-1-100,1-1-1,1 0 1,0-26 0,3 11-184,1 1 0,11-53 0,0 32-530,35-95 1,61-97-590,17 3-3297,-126 243 4509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49.3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342 1 24575,'-2'0'0,"-1"0"0,1 0 0,-1 1 0,1-1 0,-1 1 0,1 0 0,0 0 0,-1 0 0,-3 2 0,-21 16 0,26-18 0,-17 14-18,1 1 0,1 1-1,0 0 1,2 1 0,0 1 0,1 0-1,-19 37 1,11-12-456,2 1 1,-24 88-1,1 81-385,22 43-1324,20-81 898,25 181 1,46 176-445,-29-245 792,-20-101 701,-13-44 481,-11-53 94,0-78-14,0 1 1,0 0 0,-1-1-1,-7 18 1,7-24-274,0 0 1,0 0 0,0 0 0,-8 10-1,7-12-247,-1 1 0,-9 7 0,14-11 193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41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436 1 24575,'0'0'0,"0"0"0,-1 2 0,-6 6 0,-6 15 0,-11 23 0,-10 21 0,-12 17 0,-7 18 0,-2 16-821,3 6 821,5-2 0,8-8 0,9-15 0,8-20 0,9-23-7370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49.6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0 468 24575,'0'-2'0,"0"-2"0,0-3 0,2-4 0,9-7 0,18-16 0,29-18 0,33-14 0,39-9 0,31-2-1951,3 8 1951,-26 16-6240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50.0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650 63 24575,'-3'-14'0,"1"12"0,0 0 0,1 0 0,-1 0 0,0-1 0,0 2 0,0-1 0,-1 0 0,1 0 0,0 1 0,-1-1 0,-3-1 0,-3-1 0,0 0 0,-10-1 0,4 1 0,-1 1 0,1 1 0,-1 0 0,1 2 0,-1-1 0,1 2 0,-1 0 0,1 1 0,-1 0 0,1 2 0,0 0 0,0 0 0,-20 10 0,11-4 0,1 2 0,1 1 0,0 0 0,1 2 0,0 0 0,1 1 0,-24 27 0,25-22 0,0 0 0,2 2 0,-24 40 0,32-48 0,2 1 0,-1 0 0,2 0 0,0 1 0,1-1 0,1 1 0,-3 22 0,7-35 0,-1 0 0,1 0 0,0-1 0,1 1 0,-1 0 0,1 0 0,-1 0 0,3 5 0,-3-8 0,1 0 0,-1 0 0,1 1 0,-1-1 0,1 0 0,0 0 0,-1-1 0,1 1 0,0 0 0,0 0 0,0 0 0,0 0 0,-1-1 0,1 1 0,0 0 0,0-1 0,1 1 0,-1-1 0,0 1 0,0-1 0,0 1 0,0-1 0,0 0 0,0 0 0,1 0 0,-1 1 0,0-1 0,0 0 0,0 0 0,2-1 0,1 1 0,0-1 0,0 0 0,0 0 0,0 0 0,0 0 0,0-1 0,0 0 0,6-3 0,2-3 0,13-12 0,-18 14 0,1 0 0,-1 1 0,1 0 0,0 0 0,14-6 0,-15 9-170,1 0-1,0 0 0,0 1 1,-1 0-1,1 1 0,0-1 1,9 2-1,18 3-6655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50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1 655 24575,'0'5'0,"24"63"0,-3-8 0,13 61 0,-5 3 0,13 133 0,-29-89 0,-13-142 0,-1-1 0,-1 0 0,-2 0 0,-10 40 0,14-64 0,-1 3 0,0 0 0,-1 0 0,-3 7 0,5-11 0,0 0 0,0 1 0,-1-1 0,1 0 0,0 0 0,0 1 0,0-1 0,-1 0 0,1 0 0,0 1 0,0-1 0,-1 0 0,1 0 0,0 0 0,-1 1 0,1-1 0,0 0 0,0 0 0,-1 0 0,1 0 0,0 0 0,-1 0 0,0 0 0,1 0 0,-1 0 0,1 0 0,-1-1 0,1 1 0,-1 0 0,1-1 0,-1 1 0,1-1 0,0 1 0,-1 0 0,1-1 0,-1 1 0,1-1 0,0 1 0,0-1 0,-1 1 0,1-1 0,0 0 0,-1 0 0,-4-15 0,0-1 0,1 1 0,1-1 0,-1-18 0,3 29 0,-10-102 0,1-565-1882,32 433 1909,-13 185-72,2 1 1,24-68 0,-26 95-43,2 0 1,1 1 0,20-31-1,-22 42 61,0 0-1,1 1 0,0 1 1,2 0-1,-1 0 1,19-13-1,-25 21 20,0 1 0,0 0 0,1 0 1,-1 1-1,1 0 0,0 0 0,-1 0 0,1 1 0,1 0 0,13-2 0,-15 4 33,-1 0-1,1 0 0,0 0 0,-1 1 1,1 0-1,0 0 0,-1 1 0,0-1 1,1 1-1,-1 1 0,0-1 0,0 1 1,0-1-1,8 8 0,-1-1 172,-1 0 0,0 1 0,-1 1 0,17 22 0,-7-4 68,17 33 0,2 13-436,-4 2 1,25 81-1,34 169-341,-20 19 534,-58-248-165,3 156 0,-19-209-396,-6 48 0,0-52-4584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50.7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1 240 24575,'0'0'0,"5"-2"0,18-4 0,28-8 0,33-11 0,40-18 0,33-13 0,-3 4-1656,-26 10-4879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51.1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1363 24575,'10'-2'0,"98"-14"0,26-2 0,71-8-827,66-9-2481,62-11 1827,61-14-1136,56-17 1322,48-15-1265,37-8 1493,684-98-1256,9 36 1496,1231-101 772,-2343 251 32,326-32 23,-41 5 73,-43 5 219,-41 5-51,-43 3 434,-47 1-183,-47 1 800,-48 5-169,-39 3 2881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0:14.3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710 0 24575,'-3'2'0,"0"-1"0,-1 0 0,1 0 0,0 0 0,-5 0 0,-7 1 0,-367 114 0,356-107 0,0 1 0,0 1 0,1 2 0,1 0 0,-40 29 0,55-34 0,0 0 0,0 0 0,0 1 0,1 1 0,1-1 0,-10 17 0,12-18 0,1 1 0,0-1 0,1 1 0,0 0 0,0 0 0,1 0 0,0 0 0,1 1 0,-1 13 0,2-12 0,1 0 0,0 0 0,1 0 0,0 0 0,1 0 0,0 0 0,1 0 0,0-1 0,1 0 0,0 0 0,11 17 0,8 6 0,52 57 0,-47-58 0,-11-11 0,88 106 0,-92-107 0,0 1 0,-2 0 0,0 0 0,15 41 0,-25-57 0,0 0 0,-1 0 0,0 1 0,0-1 0,0 1 0,-1-1 0,1 1 0,-1-1 0,-1 1 0,-1 9 0,1-10 0,0-1 0,-1 1 0,0 0 0,0-1 0,0 0 0,0 1 0,-1-1 0,0 0 0,0 0 0,0 0 0,0-1 0,-5 5 0,-4 2 0,-1 0 0,1-1 0,-1-1 0,-1 0 0,-15 7 0,-77 26 0,46-19 0,53-19 120,7-3-142,0 0 1,0 0-1,0 0 1,0 0-1,0 0 1,0 0-1,1 0 1,-1 0-1,0 0 1,0 0-1,0 0 1,0 1-1,0-1 1,0 0-1,0 0 1,0 0-1,0 0 1,0 0-1,0 0 1,0 0-1,0 0 0,0 0 1,0 0-1,0 0 1,0 0-1,0 0 1,0 0-1,0 0 1,0 0-1,0 1 1,0-1-1,0 0 1,0 0-1,0 0 1,0 0-1,0 0 1,0 0-1,0 0 1,0 0-1,0 0 1,0 0-1,0 0 1,0 0-1,0 0 0,0 0 1,0 0-1,-1 0 1,1 0-1,0 0 1,0 1-1,0-1 1,0 0-1,0 0 1,0 0-1,0 0 1,0 0-1,0 0 1,0 0-1,0 0 1,0 0-1,0 0 1,0 0-1,0 0 1,0 0-1,-1 0 0,1 0 1,0 0-1,0 0 1,6 0-6805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0:14.6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24575,'2'52'0,"3"-1"0,13 60 0,-14-90 0,104 417-339,40-12 0,-133-386 455,-5-17-390,-1 1 0,-1 0 1,-1 0-1,4 33 1,-10-40-5988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0:15.0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24575,'0'0'0,"0"0"0,2 0 0,12 0 0,23 2 0,20 2 0,14 1 0,0-1 0,-11 0-8191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0:15.6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755 432 24575,'-21'-23'0,"1"-1"0,-25-40 0,5 5 0,16 27 0,0 2 0,-2 0 0,-1 2 0,-41-33 0,53 50 0,0 1 0,0 0 0,-1 1 0,-29-11 0,32 15 0,0 1 0,-1 0 0,1 2 0,-1-1 0,1 2 0,-1 0 0,-15 0 0,19 2 0,-1 0 0,1 1 0,-1 0 0,1 1 0,0 0 0,0 0 0,0 1 0,0 0 0,1 1 0,-1 0 0,1 1 0,1 0 0,-1 0 0,1 1 0,0 0 0,0 0 0,1 1 0,0 0 0,0 1 0,1-1 0,0 1 0,1 0 0,0 1 0,0-1 0,1 1 0,0 0 0,1 0 0,0 0 0,0 1 0,1-1 0,0 14 0,1-21 0,1 0 0,0 0 0,1 0 0,-1 0 0,1 0 0,-1 0 0,1 0 0,0 0 0,0 0 0,0 0 0,0 0 0,1 0 0,-1-1 0,1 1 0,-1 0 0,1-1 0,3 4 0,-1-3 0,-1 0 0,1 0 0,-1-1 0,1 0 0,0 1 0,0-1 0,0-1 0,0 1 0,0-1 0,0 1 0,9 0 0,2 0 0,0 0 0,0-1 0,0-1 0,0-1 0,0 0 0,0-1 0,0 0 0,-1-2 0,1 1 0,-1-2 0,0 0 0,0 0 0,0-2 0,0 0 0,13-9 0,-18 8 0,0 0 0,0 0 0,-1-1 0,0 0 0,-1-1 0,0 1 0,-1-1 0,0-1 0,0 1 0,7-21 0,-13 31 0,0-1 0,0 1 0,0 0 0,0 0 0,0 0 0,0 0 0,0 0 0,0 0 0,0-1 0,0 1 0,0 0 0,1 0 0,-1 0 0,0 0 0,0 0 0,0 0 0,0 0 0,0-1 0,0 1 0,0 0 0,0 0 0,1 0 0,-1 0 0,0 0 0,0 0 0,0 0 0,0 0 0,0 0 0,1 0 0,-1 0 0,0 0 0,0 0 0,0 0 0,0 0 0,0 0 0,1 0 0,-1 0 0,0 0 0,0 0 0,0 0 0,0 0 0,0 0 0,1 0 0,-1 0 0,0 0 0,0 0 0,0 0 0,0 1 0,0-1 0,0 0 0,0 0 0,1 0 0,-1 0 0,0 0 0,0 0 0,0 0 0,0 1 0,7 8 0,-6-6 0,-1-3 0,112 165 0,-91-137 0,2-1 0,1-1 0,42 35 0,-55-52 0,-1-1 0,2-1 0,-1 0 0,22 10 0,-26-14 0,1 0 0,-1-1 0,1 0 0,-1-1 0,1 0 0,-1 0 0,1 0 0,0-1 0,11-1 0,-8 0-455,-1-1 0,16-5 0,13-8-6371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0:15.9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24575,'3'4'0,"57"70"-157,59 97 0,36 89-367,-53-87 369,-42-77 80,-5-8-108,45 98 0,-91-165 57,0-1 1,-2 2 0,0-1 0,-2 1 0,0 0 0,-1 1 0,-2-1 0,1 31-1,-7 1-5504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42.1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429 765 24575,'-2'0'0,"1"1"0,-1-1 0,0 1 0,0-1 0,0 1 0,1 0 0,-1 0 0,0 0 0,1 0 0,-4 2 0,-3 3 0,-1-1 0,-164 104 0,152-93 0,0 0 0,1 2 0,0 0 0,2 1 0,-27 36 0,40-49 0,1 0 0,1 0 0,-1 1 0,1-1 0,1 0 0,-1 1 0,-2 10 0,5-17 0,0 1 0,0-1 0,0 0 0,0 1 0,-1-1 0,1 1 0,0-1 0,0 1 0,0-1 0,0 1 0,0-1 0,0 1 0,1-1 0,-1 1 0,0-1 0,0 1 0,0-1 0,0 0 0,0 1 0,1-1 0,-1 1 0,0-1 0,1 1 0,0-1 0,-1 1 0,0-1 0,1 0 0,-1 0 0,1 0 0,-1 0 0,1 0 0,-1 0 0,1 0 0,-1 0 0,1 0 0,-1 0 0,1 0 0,-1 0 0,1 0 0,-1 0 0,1 0 0,0-1 0,3 0 0,0-1 0,0 0 0,0 0 0,4-3 0,-2 0 0,0 0 0,0 0 0,0-1 0,-1 0 0,0 0 0,0 0 0,-1 0 0,1-1 0,-1 0 0,-1 0 0,5-11 0,-1-2 0,-1 0 0,0-1 0,2-25 0,-3 4 0,-2 1 0,-2-1 0,-2 0 0,-1 0 0,-14-69 0,-64-201 0,72 283 0,-16-48 0,-23-91 0,50 176 0,-1 0 0,6 11 0,-2-4 0,116 275-154,78 197-645,-199-484 774,9 25-270,2 1-1,1-2 1,28 47-1,-24-51-5735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0:16.4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1 334 24575,'32'-30'0,"2"1"0,1 1 0,1 2 0,2 2 0,43-22 0,-13 14 0,1 3 0,86-25 0,-140 50 0,89-23 0,-94 25 0,0 1 0,0 0 0,0 0 0,0 1 0,0 1 0,0-1 0,0 2 0,13 2 0,-16-1 0,0 0 0,0 0 0,0 1 0,-1 0 0,1 0 0,-1 0 0,0 1 0,0 0 0,0 0 0,-1 0 0,0 1 0,0 0 0,7 11 0,0 3 0,0 0 0,-2 2 0,10 24 0,17 63 0,-23-62 0,27 57 0,-6-39-1365,1-9-5461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0:16.8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1198 625 24575,'-1'1'0,"-1"0"0,0 0 0,0 0 0,0 0 0,0 0 0,0 0 0,1 0 0,-1 0 0,-2 3 0,-3 2 0,-78 61 0,-105 110 0,183-170 0,-3 3 0,1 0 0,0 1 0,-8 13 0,16-22 0,-1 0 0,1 0 0,0 1 0,-1-1 0,1 1 0,0-1 0,1 1 0,-1 0 0,0-1 0,1 1 0,-1 0 0,1-1 0,0 1 0,0 0 0,0-1 0,0 1 0,0 0 0,1-1 0,-1 1 0,1 0 0,0-1 0,1 4 0,1-1 0,0-1 0,1 1 0,0 0 0,0-1 0,0 0 0,0 0 0,1 0 0,-1 0 0,1-1 0,9 5 0,3 1 0,34 13 0,-30-15-682,26 6-1,-22-8-6143</inkml:trace>
  <inkml:trace contextRef="#ctx0" brushRef="#br0" timeOffset="1">0 0 24575,'0'0'0,"2"4"0,4 5 0,4 3 0,-1-1-8191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0:18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272 80 24575,'-14'-12'0,"-6"3"0,0 0 0,-38-10 0,39 13 0,2 0 0,-1 1 0,1 1 0,-1 0 0,-36-2 0,53 6 0,0 0 0,1 0 0,-1 0 0,0 0 0,1 0 0,-1 0 0,1 1 0,-1-1 0,0 0 0,1 0 0,-1 0 0,0 1 0,1-1 0,-1 0 0,1 1 0,-1-1 0,1 0 0,-1 1 0,1-1 0,-1 1 0,1-1 0,-1 2 0,0-1 0,1 0 0,-1 0 0,1 0 0,0 0 0,0 1 0,0-1 0,-1 0 0,1 0 0,0 1 0,1-1 0,-1 0 0,0 0 0,0 2 0,5 15 0,-1 0 0,13 28 0,-14-37 0,64 160 19,63 178-832,-95-233 813,-6 2 0,18 150 0,-46-256 0,2 10 0,-1 0 0,-2 28 0,-1-40-1233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0:19.1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58 24575,'84'-11'0,"623"-33"-679,-457 42-573,-226 2-5008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0:19.5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24575,'0'0'0,"0"0"0,7 0 0,21 4 0,29 7 0,24 7 0,10 4 0,-1 1 0,-8-2 0,-13-3 0,-11-4 0,-15-4 0,-12-5 0,-10-2 0,-8-2 0,-7-1-8191</inkml:trace>
  <inkml:trace contextRef="#ctx0" brushRef="#br0" timeOffset="1">269 436 24575,'0'0'0,"2"0"0,12 0 0,17 2 0,16 0 0,18 3 0,20 1 0,15 2 0,4 0 0,-6-4 0,-11-4 0,-14-4 0,-15-4 0,-19 1-8191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0:19.8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24575,'1'0'0,"0"-1"0,0 1 0,0 0 0,0 0 0,0 0 0,0 1 0,0-1 0,0 0 0,0 0 0,0 0 0,-1 1 0,1-1 0,0 0 0,1 1 0,4 2 0,28 10 0,44 24 0,33 26 0,-11 1-312,153 128-1,65 105 151,-251-226 162,-61-66-1234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0:20.3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592 0 24575,'-6'6'0,"1"1"0,-6 8 0,1-1 0,-244 359-115,205-291-31,-155 259-286,192-323 432,1-1 0,-13 26 0,23-42-35,1 1 0,-1-1 0,0 1 1,1-1-1,-1 1 0,1-1 1,-1 1-1,1-1 0,0 1 0,-1 0 1,1-1-1,0 1 0,0 0 1,0-1-1,1 1 0,-1 0 0,0-1 1,0 1-1,1-1 0,-1 1 1,1 0-1,0-1 0,-1 1 0,1-1 1,0 0-1,0 1 0,0-1 1,0 0-1,0 1 0,0-1 0,0 0 1,1 0-1,-1 0 0,0 0 1,3 2-1,13 6-6213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0:20.6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765 0 24575,'-9'1'0,"0"-1"0,0 2 0,0-1 0,-11 4 0,11-2 0,-94 25 0,2 6 0,1 3 0,-160 86 0,243-114 0,-38 23 0,47-27 0,1 0 0,0 1 0,0 0 0,-11 13 0,16-17 0,0 0 0,0 1 0,1-1 0,-1 1 0,1 0 0,0 0 0,0-1 0,0 1 0,0 0 0,0 0 0,0 0 0,1 0 0,0 0 0,-1 0 0,1 0 0,0 0 0,0 0 0,1 0 0,-1 0 0,1 0 0,-1 0 0,3 5 0,-1-2 0,1-1 0,0 0 0,0 1 0,0-1 0,0 0 0,1-1 0,0 1 0,0 0 0,0-1 0,10 7 0,0-1 0,0-1 0,1-1 0,0 0 0,1-1 0,0 0 0,0-1 0,0-1 0,20 3 0,-5-2 0,0-2 0,0-1 0,50-2 0,8-10-1365,-14-3-5461</inkml:trace>
  <inkml:trace contextRef="#ctx0" brushRef="#br0" timeOffset="1">821 0 24575,'1'14'0,"0"1"0,1-1 0,0 0 0,7 21 0,24 55 0,2-11 0,4-1 0,4-2 0,2-2 0,62 75 0,-87-123-682,36 34-1,-45-50-6143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0:21.0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24575,'5'11'0,"89"257"-23,-72-198-92,281 797-574,-281-809 835,43 118-1520,-51-135-4762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0:21.3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70 24575,'0'0'0,"2"-2"0,16 0 0,27-3 0,28-1 0,26-4 0,26-2 0,19-1-1218,-6 2 1218,-26 2-6973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42.5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24575,'0'0'0,"4"0"0,8 2 0,11 3 0,10 2 0,7 2 0,7-1 0,10-3 0,15-5 0,4-2 0,-11-1-8191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0:21.7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0:22.0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153 377 24575,'13'0'0,"0"-1"0,-1 0 0,1 0 0,0-1 0,-1-1 0,15-4 0,-23 5 0,0 1 0,0-1 0,0 0 0,0 0 0,0-1 0,-1 1 0,1-1 0,-1 0 0,0 0 0,1 0 0,-1 0 0,-1 0 0,1-1 0,0 0 0,-1 1 0,0-1 0,0 0 0,0 0 0,0 0 0,0 0 0,0-6 0,0 1 0,-1 1 0,0-1 0,-1 1 0,0-1 0,0 1 0,-1-1 0,0 0 0,-1 1 0,0 0 0,0-1 0,0 1 0,-7-14 0,1 7 0,1 0 0,-2 0 0,0 1 0,-1 0 0,-18-20 0,22 28 0,0 1 0,0-1 0,0 1 0,-1 0 0,0 0 0,0 1 0,0 0 0,0 0 0,-11-4 0,14 7 0,-1 0 0,1 0 0,0 0 0,-1 0 0,1 1 0,-1-1 0,1 1 0,-1 0 0,1 1 0,-1-1 0,1 1 0,-1 0 0,1 0 0,-1 0 0,1 1 0,0 0 0,0-1 0,-6 5 0,5-3 0,0 0 0,0 1 0,0 0 0,1 0 0,0 0 0,0 0 0,0 1 0,0-1 0,1 1 0,-1 0 0,1 0 0,-4 9 0,5-6 0,-1-1 0,1 1 0,1-1 0,-1 1 0,1-1 0,0 1 0,1 0 0,1 14 0,1-7 0,0-1 0,1 1 0,1-1 0,1 0 0,0 0 0,0 0 0,1-1 0,1 0 0,16 23 0,-4-10 0,1-1 0,2-2 0,1 0 0,0-1 0,2-1 0,0-1 0,1-1 0,1-2 0,46 23 0,-60-35 17,0 1 0,0-2 1,1 0-1,-1 0 0,1-1 0,26 1 0,-30-3-166,1-2 1,-1 1-1,1-1 1,0-1-1,-1 0 1,0-1-1,1 0 1,-1 0-1,13-7 1,15-11-6678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0:22.4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1 226 24575,'5'5'0,"35"31"0,-1 1 0,38 49 0,-36-30 0,-2 2 0,-3 1 0,35 78 0,-68-133 0,-1-7 0,-1-12 0,0 8 0,9-66 0,28-100 0,-28 130 0,37-137 120,-29 125-863,28-63 1,-29 81-6084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0:22.8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24575,'0'0'0,"2"0"0,10 2 0,18 3 0,20 1 0,7 3 0,-7-1-8191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0:23.5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1 942 24575,'0'0'0,"0"13"0,0-8 0,0 6 0,0-11 0,0 0 0,0 1 0,0-1 0,0 0 0,0 0 0,0 0 0,0 1 0,1-1 0,-1 0 0,0 0 0,0 1 0,0-1 0,0 0 0,0 0 0,1 0 0,-1 0 0,0 1 0,0-1 0,0 0 0,1 0 0,-1 0 0,0 0 0,0 0 0,0 0 0,1 0 0,-1 1 0,0-1 0,0 0 0,1 0 0,-1 0 0,0 0 0,0 0 0,1 0 0,753-51-2291,-517 25 349,682-102-848,43-5-1101,179 28 2568,1 34-213,-195 14 1710,889-89-349,-654 48-740,-1 18 562,-908 66 707,408-32 2025,-476 26 1739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0:41.0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0 24575,'0'0'0,"0"0"0,-1 0 0,-4 4 0,0 7 0,3 9 0,3 5 0,2-1-8191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0:40.6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0,2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0:41.4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24575,'0'0'0,"0"0"0,2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0:44.8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3 0,4 146-57,7 0-1,47 229 0,-33-266-86,5-2-1,4-1 1,6-1 0,4-2-1,111 190 1,-152-291 144,26 41 0,-24-41 0,-1 1 0,1-1 0,0 0 0,0 0 0,6 4 0,-9-7-119,0-1 0,-1 0-1,1 0 1,0 0 0,0 0 0,0 0 0,0 0-1,1-1 1,1 1 0,13-2-5841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0:45.3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24575,'0'0'0,"1"3"0,1 2 0,1 0 0,-1-1 0,1 1 0,7 7 0,2 2 0,273 303-439,36-29 1,-143-146 438,114 98 0,-289-238-5,11 10-25,-14-12 33,1 1 0,-1-1 0,0 0 0,0 0 0,0 0 1,1 0-1,-1 0 0,0 1 0,0-1 0,0 0 0,1 0 0,-1 0 0,0 0 1,0 0-1,1 0 0,-1 0 0,0 0 0,0 0 0,1 0 0,-1 0 0,0 0 1,0 0-1,1 0 0,-1 0 0,0 0 0,0 0 0,1 0 0,-1 0 0,0-1 0,0 1 1,0 0-1,1 0 0,-1 0 0,0 0 0,0 0 0,0-1 0,1 1 0,-1 0 1,0 0-1,0 0 0,0-1 0,0 1 0,0 0 0,1 0 0,-1 0 0,0-1 1,0 1-1,0 0 0,0 0 0,0-1 0,0 1 0,0 0 0,0 0 0,0-1 1,0 1-1,0 0 0,0-1 0,0-7 119,-1-1 0,0 1 1,0 0-1,-1-1 0,-3-11 0,4 18-124,-72-221 7,34 111-110,36 102 84,-45-137-295,13-3 149,32 132 41,0-1-1,2 1 1,0 0-1,1-1 1,1 1-1,1-1 1,1 1 0,0 0-1,11-34 1,6 5-6197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42.9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24575,'5'5'0,"1"0"0,11 7 0,-1-2 0,41 31 0,95 71 0,174 170-858,-118-98 417,-170-151 430,137 113-114,-173-144 125,7 5 0,-1 0 0,1-1 0,1 0 0,-1-1 0,11 5 0,-18-9-66,-1 0 0,1-1 0,0 1-1,-1-1 1,1 0 0,0 1 0,0-1-1,-1 0 1,1 0 0,0 0 0,0 0-1,-1-1 1,1 1 0,0 0 0,-1-1-1,4 0 1,4-5-5564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0:47.3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244 60 24575,'-8'0'0,"-10"-1"0,-35 5 0,47-2 0,0-1 0,0 1 0,0-1 0,0 2 0,1-1 0,-1 1 0,0-1 0,1 2 0,-8 4 0,5 0 0,0-1 0,0 1 0,1 1 0,0-1 0,0 1 0,1 1 0,0-1 0,1 1 0,0 0 0,0 0 0,-3 11 0,4-6 0,-1 0 0,2 0 0,0 1 0,1-1 0,1 1 0,0-1 0,2 22 0,0-27 0,1 0 0,0 0 0,1 0 0,0 0 0,0 0 0,1-1 0,0 1 0,1-1 0,0 0 0,1 0 0,0-1 0,0 0 0,11 12 0,-5-9 0,0 1 0,1-1 0,1-1 0,-1-1 0,2 0 0,-1 0 0,25 9 0,-34-16 0,1 1 0,-1-2 0,1 1 0,0 0 0,-1-1 0,9 1 0,-14-2 0,0 0 0,1 0 0,-1 0 0,0 0 0,1 0 0,-1 0 0,0 0 0,1 0 0,-1 0 0,0 0 0,1 0 0,-1 0 0,0 0 0,1-1 0,-1 1 0,0 0 0,1 0 0,-1 0 0,0 0 0,1-1 0,-1 1 0,0 0 0,0 0 0,1 0 0,-1-1 0,0 1 0,0 0 0,1-1 0,-1 0 0,0 0 0,0 1 0,-1-1 0,1 0 0,0 1 0,0-1 0,0 0 0,-1 0 0,1 1 0,0-1 0,-1 0 0,1 1 0,0-1 0,-1 0 0,-42-57 0,7 10 0,-44-78 0,63 95 0,1 0 0,-14-42 0,27 63 0,0 1 0,1 0 0,0 0 0,-1-16 0,3 22 0,0-1 0,0 1 0,0-1 0,0 1 0,1-1 0,0 1 0,0 0 0,0-1 0,0 1 0,0 0 0,1-1 0,-1 1 0,1 0 0,0 0 0,3-4 0,1 1 0,0 0 0,1 1 0,-1-1 0,1 1 0,0 1 0,1 0 0,-1 0 0,1 0 0,8-2 0,9-3 0,40-8 0,31 0 0,-80 15 0,0 1 0,0 1 0,-1 0 0,19 3 0,-28-1 0,0-1 0,0 1 0,0 0 0,0 0 0,-1 1 0,1 0 0,-1 0 0,1 0 0,-1 1 0,0-1 0,0 1 0,-1 0 0,1 1 0,-1-1 0,0 1 0,0 0 0,0 0 0,4 9 0,2 5 0,-1 1 0,0 0 0,10 40 0,-17-55 0,30 115 0,-27-94 0,0 0 0,1 45 0,-7-58 0,0-9 0,1-9 0,0-22 0,1 0 0,1 1 0,2-1 0,0 1 0,2 0 0,15-42 0,-17 58 0,0 1 0,0-1 0,1 1 0,1 0 0,-1 0 0,2 1 0,-1-1 0,1 1 0,0 1 0,1-1 0,15-11 0,-15 14 0,-1 0 0,1 1 0,0 0 0,1 0 0,-1 1 0,1 0 0,-1 1 0,1 0 0,0 0 0,0 1 0,0 0 0,0 0 0,0 1 0,9 1 0,-8 0 0,0 0 0,0 1 0,0 1 0,0 0 0,-1 0 0,1 0 0,16 10 0,-13-5 0,0 1 0,-1 0 0,0 0 0,16 18 0,2 6 0,-2 2 0,36 58 0,-61-88 0,34 54 0,-13-18 0,40 48 0,-55-78 0,0-1 0,1 0 0,0 0 0,1-1 0,0 0 0,1-1 0,0 0 0,23 11 0,-20-13-682,22 6-1,9-1-6143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0:47.7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34 24575,'0'0'0,"0"0"0,0 0 0,2 0 0,10 0 0,17 0 0,18 0 0,14 0 0,13-2 0,9-3 0,-1-3 0,-10-2 0,-17 2-8191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0:48.4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1 24575,'0'3'0,"2"31"0,1 0 0,9 35 0,-3-14 0,59 361 0,-68-412 0,8 60 0,-8-64 0,0 0 0,0 0 0,0 0 0,0-1 0,0 1 0,0 0 0,-1 0 0,1 0 0,0 0 0,0 0 0,0 0 0,0 0 0,0-1 0,-1 1 0,1 0 0,0 0 0,0 0 0,0 0 0,0 0 0,-1 0 0,1 0 0,0 0 0,0 0 0,0 0 0,-1 0 0,1 0 0,0 0 0,0 0 0,0 0 0,0 0 0,-1 0 0,1 0 0,0 0 0,0 1 0,0-1 0,0 0 0,0 0 0,-1 0 0,1 0 0,0 0 0,0 0 0,0 0 0,0 1 0,0-1 0,0 0 0,-1 0 0,1 0 0,0 0 0,0 0 0,0 1 0,0-1 0,0 0 0,0 0 0,0 0 0,0 0 0,0 1 0,0-1 0,0 0 0,0 0 0,0 0 0,0 0 0,0 1 0,0-1 0,0 0 0,0 0 0,-13-14 0,10 11 0,-16-19 0,1-1 0,-17-27 0,27 36 0,0 1 0,2-1 0,-1 0 0,2-1 0,-7-26 0,11 37 0,0 0 0,1-1 0,0 1 0,0-1 0,0 1 0,0-1 0,1 1 0,-1-1 0,1 1 0,0-1 0,1 1 0,-1 0 0,1 0 0,0 0 0,0 0 0,0 0 0,5-7 0,-3 7 0,-1 0 0,1 0 0,0 1 0,0-1 0,0 1 0,0 0 0,0 0 0,1 0 0,0 0 0,-1 1 0,1 0 0,0 0 0,0 0 0,10-1 0,-11 2 0,0 1 0,0 0 0,0 0 0,0 0 0,0 0 0,1 1 0,-1-1 0,0 1 0,0 0 0,-1 0 0,1 1 0,0-1 0,7 5 0,0 1 0,-1 0 0,0 0 0,12 12 0,9 11 0,-1 2 0,27 35 0,43 77 0,-91-131 0,-2-2 0,1 1 0,-1 0 0,-1 0 0,0 1 0,4 13 0,-9-18 0,-2-14 0,-1-10 0,2 1 0,0 0 0,1-1 0,1 1 0,6-30 0,0 14 0,23-55 0,-21 65 0,17-31 0,-23 45 0,1 0 0,-1 0 0,2 1 0,-1 0 0,1 0 0,0 0 0,12-8 0,-16 12 0,1 1 0,0-1 0,0 1 0,0 0 0,0 0 0,0 0 0,0 0 0,0 1 0,0-1 0,0 1 0,0 0 0,0 0 0,0 0 0,0 0 0,0 0 0,0 1 0,0-1 0,0 1 0,0 0 0,0 0 0,0 0 0,0 0 0,4 3 0,5 3 0,-1 1 0,0 0 0,0 0 0,10 11 0,116 121 74,51 44-1513,-151-155-5387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0:48.9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0 617 24575,'4'0'0,"0"0"0,1 0 0,-1 0 0,0-1 0,0 0 0,0 1 0,0-1 0,0-1 0,0 1 0,0-1 0,6-3 0,-5 2 0,0 0 0,0-1 0,-1 0 0,1 0 0,-1 0 0,0-1 0,5-5 0,0-5 0,0 0 0,0 0 0,-2-1 0,9-24 0,2-11 0,13-61 0,-24 78 0,-2-1 0,3-64 0,-8 89 0,-1 0 0,0 1 0,0-1 0,0 0 0,-1 1 0,-1 0 0,-4-14 0,5 21 0,1-1 0,0 0 0,-1 1 0,1-1 0,-1 1 0,0-1 0,1 1 0,-1 0 0,-1-1 0,1 1 0,0 0 0,0 1 0,-1-1 0,1 0 0,-1 1 0,1-1 0,-1 1 0,0 0 0,0 0 0,1 0 0,-1 0 0,0 0 0,0 1 0,0-1 0,0 1 0,0 0 0,0 0 0,-3 0 0,2 0 0,1 1 0,0 0 0,-1-1 0,1 1 0,0 0 0,0 1 0,0-1 0,0 0 0,0 1 0,0 0 0,0 0 0,0-1 0,0 2 0,1-1 0,-1 0 0,1 1 0,0-1 0,0 1 0,0-1 0,0 1 0,0 0 0,0 0 0,1 0 0,-3 6 0,1 1 0,-1 0 0,2 0 0,0 0 0,0 1 0,0 0 0,1 19 0,2-7 0,0 0 0,1 0 0,2-1 0,0 1 0,1-1 0,15 39 0,-14-47 0,1 0 0,0 0 0,0-1 0,2 0 0,-1-1 0,2 0 0,-1 0 0,2-1 0,-1 0 0,2-1 0,16 13 0,-8-11 0,1 0 0,0-1 0,1-1 0,0-2 0,1 0 0,0-1 0,0-1 0,0-1 0,43 3 0,-54-7 0,1-1 0,-1 0 0,0 0 0,1-1 0,-1-1 0,0 0 0,0-1 0,0 0 0,0-1 0,0 0 0,-1-1 0,1-1 0,-1 1 0,-1-2 0,1 1 0,-1-2 0,15-13 0,-6 3-273,-2-2 0,0 0 0,-1-1 0,13-24 0,3-11-6553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0:49.4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65 904 24575,'-2'1'0,"-1"-1"0,1 0 0,0 1 0,0-1 0,0 1 0,0 0 0,0 0 0,0 0 0,0 0 0,0 0 0,1 0 0,-1 0 0,0 1 0,1-1 0,-1 1 0,1-1 0,-1 1 0,1 0 0,0-1 0,-1 1 0,1 0 0,0 0 0,-1 2 0,-1 4 0,-1 0 0,1 0 0,1 0 0,-4 15 0,4-5 0,0 0 0,1 1 0,1-1 0,1 1 0,1-1 0,0 0 0,1 0 0,1 0 0,1 0 0,0 0 0,1-1 0,1 0 0,1 0 0,0-1 0,20 29 0,-17-33 0,0 0 0,0-1 0,1 0 0,0-1 0,1 0 0,0-1 0,1 0 0,0-1 0,0-1 0,1 0 0,-1-1 0,2 0 0,-1-1 0,0-1 0,1-1 0,0 0 0,27 1 0,-33-4 0,-1-1 0,1 0 0,0 0 0,-1-1 0,1 0 0,-1-1 0,0 0 0,0 0 0,0-1 0,0 0 0,0-1 0,-1 0 0,0 0 0,0-1 0,0 0 0,8-9 0,-3 2 0,-2-1 0,1 0 0,-2 0 0,0-1 0,-1 0 0,-1-1 0,0 0 0,7-20 0,-2-5-76,-1-1 0,-2 0 0,-2-1 0,-2 0 0,-2 0 0,-2-1 0,-1 1 0,-6-47 0,-3 25-60,-2 0-1,-3 0 0,-4 1 0,-38-101 1,-25-12 136,58 134 0,-55-75 0,75 114 0,-1 0 0,0 1 0,-1-1 0,-6-5 0,10 9 0,0 0 0,0-1 0,-1 1 0,1 0 0,0 0 0,0 0 0,-1 0 0,1 0 0,0-1 0,0 1 0,0 0 0,-1 0 0,1 0 0,0 0 0,0 0 0,-1 0 0,1 0 0,0 0 0,-1 0 0,1 0 0,0 0 0,0 0 0,-1 0 0,1 0 0,0 0 0,0 0 0,-1 0 0,1 0 0,0 0 0,0 0 0,-1 1 0,1-1 0,0 0 0,0 0 0,0 0 0,-1 0 0,1 1 0,0-1 0,0 0 0,0 0 0,-1 0 0,1 1 0,0-1 0,0 0 0,0 0 0,0 0 0,0 1 0,0-1 0,0 0 0,-1 0 0,1 1 0,0-1 0,0 0 0,0 1 0,0 3 0,0 1 0,0-1 0,0 1 0,0-1 0,1 1 0,1 5 0,13 48 0,24 62 0,-36-109 0,275 779-457,-147-428 313,-124-345 144,-6-10 0,2-1 0,-1 1 0,1-1 0,0 0 0,0 0 0,1 0 0,-1-1 0,9 9 0,-12-13 34,1 0 1,0-1-1,-1 1 1,1-1 0,0 1-1,0-1 1,0 1-1,0-1 1,-1 0-1,1 1 1,0-1-1,0 0 1,0 0 0,0 0-1,0 1 1,0-1-1,0 0 1,0 0-1,0 0 1,0 0-1,0-1 1,0 1 0,-1 0-1,1 0 1,2-1-1,0-1 123,0 1-1,0-1 0,0 0 1,0 0-1,5-5 0,10-11-113,0-1 1,25-36-1,-19 24-41,-10 12-2,102-127 0,-106 134 0,0 1 0,1 0 0,0 1 0,1 0 0,13-9 0,-18 15 0,-1 0 0,1 1 0,0 0 0,0 0 0,0 0 0,1 1 0,-1 0 0,1 0 0,-1 1 0,1 0 0,0 1 0,7 0 0,4 1 17,-1 1 0,0 1 1,1 1-1,-2 1 0,1 0 0,27 13 0,-7 0-760,63 41 1,-42-18-6084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0:49.9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549 13 24575,'0'-1'0,"-1"1"0,1-1 0,-1 1 0,1-1 0,-1 1 0,0-1 0,1 1 0,-1-1 0,0 1 0,1 0 0,-1 0 0,0-1 0,1 1 0,-3 0 0,2-1 0,-5 0 0,0-1 0,0 1 0,-1 1 0,1-1 0,0 1 0,-1 0 0,1 0 0,-1 1 0,1 0 0,-8 2 0,-5 2 0,0 1 0,-20 9 0,11-2 0,0 1 0,1 1 0,1 2 0,0 0 0,2 2 0,0 0 0,1 2 0,-25 28 0,34-33 0,0 1 0,2 0 0,0 1 0,1 1 0,0 0 0,2 0 0,0 1 0,1 0 0,1 0 0,1 1 0,1 0 0,-4 34 0,8-40 0,1 0 0,0 1 0,3 19 0,-2-29 0,0 0 0,0-1 0,0 1 0,1-1 0,0 0 0,0 1 0,1-1 0,-1 0 0,1 0 0,0-1 0,7 10 0,-9-13 0,0-1 0,0 1 0,-1 0 0,1 0 0,0 0 0,0-1 0,0 1 0,0-1 0,0 1 0,0-1 0,0 1 0,0-1 0,1 1 0,-1-1 0,0 0 0,0 0 0,0 1 0,0-1 0,1 0 0,-1 0 0,0 0 0,0 0 0,0 0 0,0-1 0,1 1 0,-1 0 0,0-1 0,0 1 0,0 0 0,0-1 0,0 1 0,0-1 0,0 0 0,0 1 0,0-1 0,0 0 0,0 0 0,0 1 0,1-3 0,2-1 0,0-1 0,-1 0 0,1-1 0,-1 1 0,0 0 0,3-8 0,7-22 0,-1 0 0,-2-1 0,7-43 0,-16 76 0,3-11 0,-4 14 0,0-1 0,0 1 0,1-1 0,-1 1 0,0 0 0,1-1 0,-1 1 0,0 0 0,1 0 0,-1-1 0,1 1 0,-1 0 0,0 0 0,1-1 0,-1 1 0,1 0 0,-1 0 0,1 0 0,-1 0 0,1 0 0,-1 0 0,0 0 0,1 0 0,-1 0 0,1 0 0,-1 0 0,1 0 0,-1 0 0,1 0 0,0 0 0,5 3 0,-1-1 0,1 1 0,0 0 0,-1 1 0,1-1 0,-1 1 0,0 0 0,6 6 0,1 1 0,90 75-50,157 121-1265,-224-183-5511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0:50.6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9 187 24575,'-1'3'0,"-1"0"0,1 1 0,1-1 0,-1 0 0,0 1 0,1-1 0,-1 1 0,1 4 0,0 2 0,-2 29 0,2-1 0,8 61 0,-4-72 0,1 0 0,1 0 0,2-1 0,15 37 0,-17-49 0,1-1 0,0 1 0,12 14 0,-15-23 0,-1-1 0,0 0 0,1 0 0,0-1 0,0 1 0,0-1 0,0 0 0,0 0 0,1 0 0,-1 0 0,1-1 0,9 3 0,-11-4 0,1 0 0,-1-1 0,1 0 0,-1 0 0,1 0 0,-1 0 0,1-1 0,-1 1 0,1-1 0,-1 0 0,0 0 0,1 0 0,-1 0 0,0-1 0,0 1 0,1-1 0,-1 0 0,-1 0 0,1 0 0,4-4 0,4-4 0,0-1 0,-1 0 0,13-18 0,15-28 0,47-89 0,-30 46 0,-54 97 0,1 0 0,0 1 0,0-1 0,-1 1 0,1-1 0,1 1 0,-1 0 0,0 0 0,1 0 0,2-2 0,-3 3 0,-1 0 0,1 1 0,-1-1 0,1 1 0,-1 0 0,1-1 0,-1 1 0,1 0 0,0 0 0,-1 0 0,1 0 0,-1 0 0,1 0 0,0 1 0,-1-1 0,1 0 0,-1 1 0,1 0 0,-1-1 0,1 1 0,-1 0 0,2 0 0,9 7 0,-1 0 0,0 1 0,-1 0 0,17 19 0,-26-27 0,158 186 0,-43-45 0,-111-136 0,-2-3 0,0 1 0,0-1 0,0 1 0,1-1 0,5 3 0,-9-5 0,1-1 0,0 1 0,-1-1 0,1 0 0,0 1 0,0-1 0,-1 0 0,1 0 0,0 0 0,0 1 0,0-1 0,-1 0 0,1 0 0,0 0 0,0 0 0,0 0 0,0-1 0,-1 1 0,1 0 0,0 0 0,0 0 0,-1-1 0,1 1 0,0 0 0,0-1 0,-1 1 0,1-1 0,0 1 0,-1-1 0,1 1 0,0-1 0,-1 1 0,1-1 0,-1 0 0,1 1 0,0-2 0,4-5 0,-1-1 0,1 0 0,-2 0 0,1 0 0,-1 0 0,4-16 0,-2 0 0,4-32 0,-6 11 0,-2 0 0,-6-69 0,-22-90 0,9 73 0,18 124 0,3 8 0,5 8 0,-6-6 0,80 113 0,-10-11 0,-68-101-273,-1 1 0,1-1 0,0 1 0,7 4 0,0-2-6553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0:50.9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0:51.3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 1 24575,'-1'0'0,"0"1"0,1 0 0,-1-1 0,1 1 0,0-1 0,-1 1 0,1 0 0,-1-1 0,1 1 0,0 0 0,0-1 0,-1 1 0,1 1 0,-1 0 0,-20 48 0,2 1 0,2 0 0,-15 79 0,27-96 0,1 0 0,1 1 0,2-1 0,1 0 0,2 1 0,10 53 0,-9-73 0,0-1 0,2 0 0,0 0 0,0 0 0,14 25 0,-13-30 0,0 0 0,1-1 0,-1 0 0,2 0 0,-1 0 0,1-1 0,0 0 0,0-1 0,10 6 0,7 2-273,1-2 0,0-1 0,0-1 0,46 11 0,13-2-6553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0:51.6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195 990 24575,'-2'1'0,"1"-1"0,0 1 0,0-1 0,0 1 0,0 0 0,0 0 0,0-1 0,0 1 0,0 0 0,1 0 0,-1 0 0,0 0 0,0 0 0,1 0 0,-2 2 0,-1 1 0,-82 120 0,34-46 0,46-71 0,0-1 0,1 2 0,0-1 0,0 0 0,1 1 0,0-1 0,0 1 0,1 0 0,0 0 0,0 0 0,1 1 0,0-1 0,1 0 0,0 10 0,3 48 0,-3-65 0,0-1 0,0 0 0,0 0 0,0 0 0,0 0 0,0 0 0,0 1 0,0-1 0,0 0 0,0 0 0,0 0 0,0 0 0,1 0 0,-1 0 0,0 1 0,0-1 0,0 0 0,0 0 0,0 0 0,0 0 0,1 0 0,-1 0 0,0 0 0,0 0 0,0 0 0,0 0 0,0 0 0,1 0 0,-1 1 0,0-1 0,0 0 0,0 0 0,0 0 0,1 0 0,-1 0 0,0-1 0,0 1 0,0 0 0,10-1 0,-8 0 0,57-12 3,-1-3 1,79-32-1,-95 29-33,0-1 0,-2-3 1,67-47-1,-77 47-41,-1-2 0,0-1 0,-2 0 0,26-36 0,-41 46 52,0 0 0,-2-1 0,0-1-1,0 0 1,-2 0 0,0-1 0,-1 0 0,-1 0 0,5-32 0,-8 26 19,-1-1 0,-1 0 0,-1 0 0,-1 0 0,-5-28 0,0 21 0,-2 0 0,-1 1 0,-20-48 0,11 40 0,-2 1 0,-1 1 0,-2 1 0,-2 1 0,-1 1 0,-46-46 0,49 57 0,-54-41 0,64 56 0,-1 0 0,0 1 0,0 0 0,-1 1 0,0 1 0,-17-5 0,27 9 0,0 1 0,0 0 0,0 0 0,0 0 0,0 1 0,0 0 0,0 0 0,0 0 0,0 0 0,0 1 0,0 0 0,0 0 0,0 0 0,-4 2 0,5-1 0,1 0 0,-1 1 0,1-1 0,0 1 0,0-1 0,0 1 0,0 0 0,1 0 0,-1 0 0,1 0 0,-1 1 0,1-1 0,0 1 0,1-1 0,-1 1 0,1 0 0,-1-1 0,0 7 0,-1 4 0,0 0 0,1 1 0,0-1 0,2 19 0,1 1 0,10 59 0,5-11-513,31 92 0,45 77-512,56 63 938,-105-240-313,2-1 0,56 66-1,-50-79-3796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43.2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591 1 24575,'-43'66'0,"-30"92"0,42-86 0,-214 412-895,146-299 934,73-136-651,-37 98 1,53-113-5501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0:52.2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90 24575,'0'0'0,"0"0"0,2 0 0,6 0 0,14 0 0,13 2 0,16 0 0,15-1 0,15-5 0,18-8 0,10-11 0,-5-6 0,-21 3-8191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0:52.6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 24575,'0'0'0,"0"0"0,0 0 0,0 0 0,10 0 0,21 2 0,26 0 0,21 1 0,20-3 0,19-5 0,10-8-847,-7-2 847,-24 0-7344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0:52.9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24575,'7'4'0,"15"9"0,24 19 0,-1 4-226,-1 2-1,-1 2 0,-3 2 1,-1 1-1,62 93 1,-81-103 295,0 1 0,-3 0 0,0 2 0,-3 0 0,-1 1 0,-1 0 0,-3 1 0,7 45 0,-12-49-178,-2 0 0,0 0 1,-3 0-1,-1 0 0,-1 0 1,-2 0-1,-1-1 0,-2 0 1,-19 51-1,20-66-6257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0:53.3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1 434 24575,'0'0'0,"5"5"0,237 264 0,-211-228 0,-2 0 0,-1 2 0,-3 2 0,-1 0 0,18 51 0,-33-71 0,-1 0 0,-2 0 0,0 0 0,3 40 0,-8-53 0,-1-1 0,0 1 0,-1 0 0,0 0 0,0-1 0,-2 1 0,1-1 0,-1 1 0,-1-1 0,0 0 0,-1 0 0,-6 11 0,8-17 0,1-1 0,-1 0 0,-1-1 0,1 1 0,0 0 0,-1-1 0,-6 5 0,8-7 0,1 0 0,-1 0 0,1 0 0,-1-1 0,1 1 0,-1 0 0,1-1 0,-1 1 0,1-1 0,-1 0 0,0 1 0,1-1 0,-1 0 0,0 0 0,1 0 0,-1 0 0,0 0 0,1-1 0,-1 1 0,1 0 0,-1-1 0,0 1 0,1-1 0,-1 0 0,1 1 0,-2-2 0,0 0 0,0-1 0,0 1 0,1-1 0,-1 0 0,1 0 0,0 0 0,-1 0 0,1 0 0,0 0 0,1 0 0,-3-6 0,-1-6 0,-6-24 0,3-1 6,1-1 0,-1-54-1,9-85-274,5 65-5,5-1 1,5 1 0,4 1-1,66-202 1,-76 286 262,28-57 1,-36 83 7,1 0 1,-1 1-1,1-1 0,-1 0 0,1 1 1,0 0-1,4-4 0,-6 7 12,0-1 0,0 0-1,0 1 1,0-1 0,0 1 0,0-1 0,0 1-1,0 0 1,0-1 0,1 1 0,-1 0 0,0 0-1,0 0 1,0-1 0,0 1 0,1 1 0,-1-1-1,0 0 1,0 0 0,0 0 0,0 1 0,0-1-1,1 0 1,-1 1 0,0-1 0,0 1 0,0-1-1,0 1 1,0 0 0,1 1 0,2 1 146,0 1 1,0-1-1,0 1 1,-1 0-1,0 0 1,4 6-1,17 33 36,-23-40-193,114 249 37,-52-108-647,-27-65 525,79 178 29,-11 5 66,-68-157-1236,-24-71-4909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0:53.7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0 114 24575,'0'0'0,"6"-2"0,13-3 0,17-4 0,21-6 0,26-6 0,21-2 0,5 2 0,-17 4-8191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0:54.1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762 418 24575,'-1'-6'0,"1"1"0,-1-1 0,0 1 0,0 0 0,-1-1 0,1 1 0,-4-6 0,-19-35 0,24 46 0,-14-23 0,0 1 0,-2 0 0,-1 2 0,0-1 0,-2 2 0,0 1 0,-1 0 0,0 1 0,-2 1 0,0 2 0,-1 0 0,-33-15 0,23 14 0,-2 2 0,-66-15 0,77 23 0,1 1 0,-1 2 0,1 0 0,-1 1 0,-36 4 0,53-2 0,0 0 0,-1 1 0,1 0 0,0 0 0,0 0 0,-13 7 0,17-7 0,1-1 0,-1 1 0,1 0 0,-1 0 0,1 0 0,0 0 0,0 0 0,0 0 0,0 1 0,0-1 0,1 0 0,-1 1 0,1 0 0,-1-1 0,1 1 0,0 0 0,0 0 0,0 0 0,0 4 0,0-1 0,1-1 0,0 1 0,1-1 0,-1 1 0,1-1 0,0 1 0,1-1 0,-1 1 0,1-1 0,4 9 0,-3-8 0,0-1 0,0 1 0,0-1 0,1 0 0,-1 0 0,1-1 0,1 1 0,-1-1 0,8 6 0,-11-9 0,1 0 0,-1 0 0,0 0 0,1 0 0,-1-1 0,1 1 0,-1 0 0,1-1 0,-1 1 0,1-1 0,-1 0 0,1 0 0,0 1 0,-1-1 0,1 0 0,2-1 0,-3 1 0,1 0 0,-1-1 0,0 1 0,1-1 0,-1 0 0,0 1 0,0-1 0,0 0 0,0 0 0,1 0 0,-1 0 0,0 0 0,-1 0 0,1 0 0,1-2 0,1-1 0,-1 0 0,0 0 0,0 0 0,-1-1 0,1 1 0,-1-1 0,0 1 0,0-1 0,0-9 0,-3-44 0,0 7 0,2 50 0,0 0 0,0 1 0,0-1 0,0 0 0,0 1 0,0-1 0,0 0 0,0 1 0,0-1 0,0 0 0,0 1 0,1-1 0,-1 0 0,0 1 0,1-1 0,-1 1 0,0-1 0,1 0 0,-1 1 0,1-1 0,-1 1 0,0-1 0,1 1 0,0-1 0,-1 1 0,1 0 0,-1-1 0,1 1 0,-1 0 0,1-1 0,0 1 0,0-1 0,1 1 0,0 0 0,0 0 0,0 1 0,0-1 0,0 0 0,0 1 0,0-1 0,0 1 0,-1 0 0,1-1 0,3 3 0,5 3 0,0 0 0,0 0 0,-1 1 0,1 1 0,8 9 0,39 48 0,-42-48 0,123 149-213,124 144-377,-240-284-26,30 25 1,-27-31-5542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0:54.5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24575,'5'8'0,"58"81"-145,-4 3 0,65 137 0,62 212-290,-179-422 453,75 224-1256,-78-226-4863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0:54.8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0 319 24575,'0'-2'0,"1"0"0,0-1 0,-1 1 0,1 0 0,0 0 0,0 0 0,0 0 0,0 0 0,0 0 0,2-2 0,2-3 0,6-10 0,1 1 0,1 0 0,0 0 0,1 1 0,1 1 0,0 0 0,1 1 0,20-12 0,3 1 0,1 2 0,66-27 0,-85 40 0,1 1 0,0 1 0,1 0 0,0 2 0,39-4 0,-60 8 0,0 1 0,0 0 0,1 0 0,-1 1 0,0-1 0,0 0 0,0 1 0,0-1 0,1 1 0,-1 0 0,0 0 0,0-1 0,0 2 0,0-1 0,-1 0 0,1 0 0,3 3 0,-3-1 0,1 0 0,-1 0 0,0 0 0,0 1 0,0-1 0,0 1 0,-1-1 0,1 1 0,0 4 0,6 18 0,-2 1 0,4 29 0,1 56 0,-5-35 0,-5-68 0,0 0 0,1 0 0,0 0 0,1 0 0,4 12 0,-4-16 0,0 0 0,0 0 0,0 0 0,0 0 0,1-1 0,-1 1 0,1-1 0,0 0 0,9 6 0,-3-3-455,1 0 0,18 8 0,24 6-6371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0:55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176 0 24575,'-11'2'0,"1"0"0,0 0 0,0 1 0,1 0 0,-1 1 0,1 0 0,-1 0 0,1 1 0,0 0 0,1 1 0,0 0 0,-1 1 0,-11 11 0,17-14 0,0 0 0,-1-1 0,1 2 0,1-1 0,-1 0 0,0 0 0,1 1 0,0 0 0,0-1 0,1 1 0,-1 0 0,1 0 0,0 0 0,0 0 0,1 0 0,-1 0 0,1 0 0,0 0 0,1 0 0,-1 0 0,1 0 0,0 0 0,0 0 0,0 0 0,1 0 0,0 0 0,4 7 0,-1-2 12,1 0 0,1-1 0,0 1 0,0-1 0,1-1 0,0 1 0,0-2 0,1 1 0,13 9 0,1-2-507,1-1 0,44 19 0,-29-17-6331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0:55.5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6 0,2 5 0,0 1-8191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43.6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641 764 24575,'0'0'0,"-1"0"0,1 0 0,-1 0 0,0 0 0,1 0 0,-1 0 0,1 0 0,-1 1 0,1-1 0,-1 0 0,1 0 0,0 0 0,-1 1 0,1-1 0,-1 0 0,0 1 0,-1 1 0,-288 132 0,7-2 0,279-130 0,-3 1 0,0 1 0,1 0 0,-1 1 0,1 0 0,-9 7 0,15-12 0,0 0 0,-1 1 0,1-1 0,-1 1 0,1-1 0,0 1 0,-1-1 0,1 1 0,0-1 0,-1 1 0,1 0 0,0-1 0,0 1 0,0-1 0,-1 1 0,1 0 0,0-1 0,0 1 0,0-1 0,0 1 0,0 1 0,1-1 0,-1 0 0,1-1 0,-1 1 0,1 0 0,-1-1 0,1 1 0,-1 0 0,1-1 0,0 1 0,-1 0 0,1-1 0,0 1 0,0-1 0,-1 0 0,3 2 0,5 1 0,0 1 0,0-1 0,1 0 0,16 2 0,39 2 0,-48-5 0,0-2 0,0 0 0,1-2 0,29-5 0,-36 5 0,-1 0 0,0-2 0,0 1 0,0-1 0,-1 0 0,0-1 0,1 1 0,-1-2 0,13-10 0,-12 6 0,1 1 0,-2-1 0,1-1 0,-2 0 0,1 0 0,-1 0 0,5-13 0,-4 5 0,-1 1 0,-1-1 0,-1 0 0,4-23 0,-3-5 0,-3 0 0,-1 0 0,-6-57 0,-26-167 0,-16 2 0,44 260 0,-7-45 0,25 135 0,7 88 0,-19-136 0,19 200-639,35 247-876,-50-442-4522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1:17.4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0 454 24575,'158'-5'-431,"0"-6"1,209-43-1,2-36 431,-5-24 0,-307 96 0,235-70-22,5 25-373,-260 58-145,73-1 0,-89 7-4862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1:18.3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 20 24575,'-1'0'0,"-1"0"0,1-1 0,0 1 0,-1 0 0,1-1 0,-1 1 0,1-1 0,0 1 0,-1-1 0,-1-1 0,-2 0 0,5 1 0,-5-1 0,1 0 0,-1 0 0,1 1 0,-6-2 0,8 3 0,1 0 0,0 0 0,0 0 0,0 0 0,-1 0 0,1 0 0,0 0 0,0 0 0,-1 0 0,1 0 0,0 1 0,0-1 0,0 1 0,0-1 0,0 1 0,-1-1 0,1 1 0,0-1 0,0 1 0,0 0 0,0 0 0,0 1 0,-2 1 0,0 1 0,0 0 0,1 0 0,0 0 0,-1 1 0,2-1 0,-3 8 0,-7 34 0,10-42 0,-3 23 0,0 0 0,2 0 0,1 0 0,1 0 0,2 0 0,0 1 0,2-1 0,9 35 0,8 5 0,3-2 0,40 80 0,81 117 0,-140-253-114,2 4-199,1 0 1,0-1-1,16 18 0,-16-23-6513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1:18.6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 24575,'6'-7'0,"-2"5"0,1 0 0,-1 0 0,1 1 0,0-1 0,0 1 0,0 0 0,0 0 0,5 0 0,6 0 0,20 2 0,-12 2 0,-1 0 0,1 1 0,0 2 0,-1 0 0,38 17 0,-25-7 0,-1 2 0,58 39 0,-77-45 0,0 0 0,-2 0 0,1 1 0,-2 1 0,21 27 0,-25-29 0,-2 0 0,1 1 0,-2 0 0,1 0 0,-2 0 0,0 1 0,-1 0 0,4 18 0,-5-14 0,-1 0 0,-1 0 0,0 0 0,-2 0 0,0 0 0,-1-1 0,0 1 0,-2 0 0,0-1 0,-1 1 0,0-1 0,-2 0 0,0-1 0,-1 0 0,0 0 0,-19 24 0,5-11 0,-1-2 0,-2-1 0,-37 30 0,-90 61 0,149-114 0,-94 66-1365,69-48-5461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1:19.0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574 1 24575,'-1'0'0,"-1"0"0,0 0 0,0 0 0,1 0 0,-1 0 0,0 0 0,0 0 0,1 1 0,-1-1 0,0 0 0,-2 2 0,-5 1 0,-26 8 0,-1 2 0,2 2 0,-1 1 0,2 1 0,1 2 0,0 2 0,-37 30 0,42-27 0,0 1 0,-47 56 0,58-60 0,1 1 0,1 0 0,1 1 0,-20 48 0,30-63 0,0 1 0,0 0 0,1 0 0,0 1 0,0-1 0,1 0 0,1 1 0,0 9 0,0-14 0,1 0 0,0 0 0,0 0 0,1 1 0,-1-1 0,1-1 0,0 1 0,1 0 0,-1 0 0,1-1 0,0 1 0,0-1 0,0 0 0,0 0 0,8 6 0,-1-1 0,1-1 0,0 0 0,1-1 0,21 11 0,54 16 0,12-4-1365,-10-8-5461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1:19.6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348 1491 24575,'3'14'0,"0"-4"0,-8-17 0,-22-49 0,-27-81 0,39 98 0,-10-30-270,-97-270-536,90 234 782,-25-138 0,50 201-3,2-1 1,1-52-1,4 75 15,1-1 0,2 1 1,0 0-1,1 0 1,0 0-1,14-34 1,-14 45 29,0 0 0,1 0 1,1 0-1,-1 1 0,1-1 0,1 1 1,-1 1-1,1-1 0,1 1 0,9-7 1,-7 7 36,0 0 0,0 1 0,1 1 1,0 0-1,0 0 0,0 1 0,22-5 0,-14 5 4,0 2-1,-1 0 1,1 1-1,0 1 1,0 1-1,-1 1 1,1 0-1,0 1 0,-1 1 1,35 13-1,-30-7-58,-1 0 0,0 2 0,0 1 0,-1 1 0,-1 0 0,0 1 0,-1 2 0,-1 0 0,-1 1 0,16 20 0,-13-13 0,-2 1 0,-1 1 0,-1 1 0,-1 0 0,-2 1 0,0 0 0,11 45 0,-20-62 0,-3-22 0,-1-9 0,7-63 0,27-133 0,-30 200 0,0 0 0,1 0 0,0 0 0,1 1 0,1-1 0,13-19 0,-17 30 0,0 0 0,0 0 0,1 1 0,-1-1 0,1 1 0,0-1 0,0 1 0,0 1 0,0-1 0,7-3 0,-7 5 0,0-1 0,0 1 0,0 0 0,0 1 0,0-1 0,0 1 0,0-1 0,1 1 0,-1 1 0,0-1 0,0 0 0,0 1 0,0 0 0,6 2 0,0 0 0,-1 1 0,1 1 0,-1 0 0,0 0 0,-1 0 0,1 1 0,-1 1 0,8 6 0,2 6 0,0 0 0,16 23 0,-3 1 0,-3 1 0,42 87 0,29 104 0,-79-183 0,24 59-1365,-30-75-5461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1:20.1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693 2 24575,'38'-1'0,"-34"1"0,-4 1 0,-22 0 0,-55 3 0,0 4 0,-84 20 0,65-5 0,-115 43 0,199-61 0,-30 11 0,37-14 0,1 1 0,0-1 0,0 1 0,0-1 0,0 1 0,-6 7 0,10-10 0,0 0 0,0 0 0,0 0 0,0 0 0,-1 0 0,1 0 0,0 1 0,0-1 0,0 0 0,0 0 0,0 0 0,0 0 0,0 0 0,0 0 0,0 1 0,-1-1 0,1 0 0,0 0 0,0 0 0,0 0 0,0 1 0,0-1 0,0 0 0,0 0 0,0 0 0,0 0 0,0 0 0,0 1 0,0-1 0,0 0 0,1 0 0,-1 0 0,0 0 0,0 1 0,0-1 0,6 2 0,13-4 0,-17 2 0,21-3 0,7 0 0,49 0 0,-26 6-1365,0 1-5461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1:20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108 639 24575,'-7'3'0,"-1"2"0,1 0 0,0 1 0,0 0 0,1 0 0,-1 0 0,1 1 0,1 0 0,-1 0 0,1 0 0,1 1 0,-1 0 0,-3 9 0,4-7 0,0 1 0,1-1 0,1 1 0,-1 0 0,1 0 0,1 0 0,0 0 0,1 1 0,1 12 0,0-12 0,1-1 0,0 0 0,1 0 0,0 0 0,0 0 0,1-1 0,1 1 0,0-1 0,6 10 0,-6-13 0,0 1 0,1-1 0,0 0 0,0-1 0,0 1 0,1-1 0,0-1 0,0 1 0,1-1 0,-1 0 0,16 6 0,-16-8 0,-1-1 0,1 0 0,-1-1 0,1 1 0,-1-1 0,1-1 0,0 1 0,0-1 0,0 0 0,-1-1 0,1 1 0,0-1 0,0-1 0,-1 1 0,1-1 0,-1 0 0,0-1 0,1 0 0,-1 0 0,0 0 0,0 0 0,-1-1 0,1 0 0,-1-1 0,0 1 0,0-1 0,8-10 0,-4 3 0,0 0 0,-2 0 0,1-1 0,-2 0 0,1-1 0,-2 1 0,5-16 0,1-14 0,6-45 0,-9 33-122,-2-1-1,-2 1 0,-3-1 0,-11-94 1,5 110 118,-2 0-1,-2 1 1,-2 0 0,-1 1 0,-2 0 0,-2 1 0,-24-43 0,22 52 4,17 28 0,1-1 0,0 1 0,-1-1 0,1 1 0,-1-1 0,1 1 0,0-1 0,-1 1 0,1-1 0,-1 1 0,1 0 0,-1-1 0,0 1 0,1 0 0,-1-1 0,1 1 0,-1 0 0,0 0 0,1 0 0,-2-1 0,2 2 0,0-1 0,-1 1 0,1 0 0,-1-1 0,1 1 0,0 0 0,0-1 0,-1 1 0,1 0 0,0-1 0,0 1 0,0 0 0,0-1 0,0 1 0,0 0 0,0-1 0,0 1 0,0 0 0,0 0 0,0-1 0,1 1 0,-1 0 0,5 27 159,1-1 0,12 33 0,-13-44-97,29 84-331,4-1 1,99 179 0,-65-159-215,154 195 0,-217-302 483,-4-6 0,0 1 0,1-1 0,-1-1 0,10 9 0,-15-14 13,1 0 0,-1 0 0,1 1 0,-1-1 0,0 0 0,1 0 0,-1 1 0,1-1-1,-1 0 1,1 0 0,-1 0 0,1 0 0,-1 0 0,1 0 0,-1 0 0,1 0 0,-1 0 0,1 0-1,-1 0 1,1 0 0,-1 0 0,1 0 0,-1 0 0,1 0 0,-1-1 0,1 1 0,-1 0-1,1 0 1,-1-1 0,0 1 0,1 0 0,-1 0 0,1-1 0,-1 1 0,0 0 0,1-1-1,-1 1 1,0-1 0,1 1 0,-1-1 0,0 1 0,0-1 0,2-3 148,0 1 0,0-1 0,-1 0 1,1-5-1,0 5-76,29-122 376,-1 8-496,-21 87 38,23-51 0,-29 75-3,1 0 0,0 0 0,0 1 0,0-1 0,1 1 0,0 0 0,7-5 0,-8 7 0,0 1 0,0 0 0,1 0 0,0 0 0,-1 0 0,1 1 0,0 0 0,0 0 0,0 1 0,0-1 0,6 0 0,4 0 0,-1 1 0,0 1 0,1 0 0,-1 1 0,0 0 0,1 1 0,-1 1 0,0 0 0,0 1 0,21 10 0,-8-3 0,-1 2 0,-1 2 0,0 0 0,30 24 0,-10-2 0,44 48 0,34 49 0,-62-66 0,10 3-1365,-46-51-5461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1:21.2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24575,'0'0'0,"4"4"0,9 9 0,10 11 0,8 15 0,5 16 0,2 13 0,1 7 0,-6 0 0,-5-6 0,-6-11 0,-7-13 0,-6-10 0,-5-11 0,-2-9-8191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1:21.5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24575,'0'5'0,"6"127"0,-1-27 0,-4 88 0,2-205 0,1 0 0,0 1 0,9-18 0,-8 17 0,3-6 0,1 0 0,0 1 0,1 0 0,1 0 0,22-26 0,-28 38 0,0 0 0,0 0 0,1 1 0,-1-1 0,1 1 0,0 0 0,0 1 0,1-1 0,-1 1 0,1 1 0,-1-1 0,1 1 0,0 0 0,0 1 0,0-1 0,0 1 0,0 1 0,0-1 0,11 2 0,-3 1 0,-1 1 0,1 1 0,-1 0 0,0 1 0,0 0 0,-1 1 0,0 1 0,0 0 0,0 1 0,13 10 0,10 11 0,63 64 0,123 153-37,-143-156-1291,-41-46-5498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1:21.9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64 341 24575,'0'-13'0,"1"9"0,0-1 0,1 1 0,-1 0 0,4-8 0,5-14 0,-8 15 0,0-1 0,-1 0 0,-1 0 0,0-1 0,-3-20 0,0 8 0,-13-42 0,14 59 0,-1 0 0,1 1 0,-1-1 0,-1 1 0,1-1 0,-1 1 0,0 0 0,-1 1 0,-6-8 0,11 13 0,-1 0 0,1 1 0,-1-1 0,1 1 0,-1-1 0,0 1 0,1-1 0,-1 1 0,0-1 0,1 1 0,-1 0 0,0-1 0,0 1 0,1 0 0,-1 0 0,0 0 0,0-1 0,1 1 0,-3 0 0,3 0 0,-1 1 0,1-1 0,-1 0 0,1 0 0,-1 1 0,1-1 0,0 0 0,-1 1 0,1-1 0,-1 0 0,1 1 0,0-1 0,-1 1 0,1-1 0,0 1 0,0-1 0,-1 1 0,1-1 0,0 1 0,0-1 0,-1 2 0,0 1 0,1 1 0,-1 0 0,1 0 0,0 0 0,0-1 0,0 1 0,1 5 0,3 14 0,1-1 0,1 1 0,15 34 0,-3-18 0,25 42 0,-27-55 0,1 0 0,41 47 0,-48-62 0,1 0 0,1-1 0,-1-1 0,1 1 0,1-2 0,0 0 0,0 0 0,17 6 0,-23-11 0,0-1 0,1 0 0,-1 0 0,1 0 0,-1-1 0,1-1 0,-1 1 0,1-1 0,-1 0 0,1-1 0,11-2 0,-9 1 0,-1-1 0,1 0 0,-1-1 0,0 0 0,0-1 0,0 0 0,14-11 0,-7 4 0,-1-1 0,0-1 0,14-18 0,31-48 0,-43 55 0,34-37 0,-44 54 0,1 1 0,-1 0 0,2 1 0,-1 0 0,0 0 0,1 1 0,0 0 0,16-6 0,-13 7 0,0 0 0,1 1 0,-1 1 0,1 0 0,-1 0 0,1 1 0,-1 1 0,1 0 0,18 3 0,-15 0 0,-1 0 0,-1 1 0,1 1 0,0 0 0,-1 1 0,0 1 0,15 9 0,-10-3 0,1 1 0,-2 1 0,0 1 0,-1 0 0,0 1 0,-2 1 0,0 1 0,0 0 0,-2 0 0,11 24 0,-13-22-341,-1 1 0,-2 0-1,11 37 1,-11-15-6485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33.6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202 571 24575,'-7'5'0,"-9"11"0,0 2 0,2 0 0,-17 27 0,-31 63 0,26-31 0,32-67 0,0 1 0,1-1 0,0 1 0,1 0 0,-1 17 0,2-26 0,1 0 0,0 0 0,0 0 0,0 0 0,1 1 0,-1-1 0,0 0 0,1 0 0,0 0 0,-1 0 0,1 0 0,0 0 0,0-1 0,0 1 0,0 0 0,0 0 0,0-1 0,1 1 0,-1 0 0,1-1 0,-1 1 0,1-1 0,1 2 0,0-2 0,-1 0 0,0 0 0,1 0 0,-1-1 0,1 1 0,-1-1 0,1 1 0,-1-1 0,1 0 0,-1 0 0,1 0 0,-1 0 0,1 0 0,-1 0 0,1-1 0,-1 0 0,1 1 0,4-3 0,2-1 0,1-1 0,-1 0 0,-1-1 0,1 0 0,-1 0 0,0-1 0,0 0 0,12-14 0,-4 1 0,0-1 0,18-32 0,-23 32 0,0-1 0,-2 0 0,0-1 0,-2 0 0,0-1 0,-2 1 0,0-1 0,-2 0 0,0 0 0,-2-1 0,-1 1 0,0 0 0,-7-38 0,-1 17 0,-2-1 0,-21-60 0,-49-82 0,75 180 0,-1-4 0,0 0 0,1 0 0,-5-18 0,8 42 0,0 16 0,1 75-227,4-1 0,5 1 0,4-1 0,41 161 0,-42-221 261,2-1 1,32 69-1,-39-96-141,2-1 1,-1 0-1,2-1 1,0 1-1,0-2 0,1 1 1,0-1-1,1-1 1,0 0-1,1 0 0,18 11 1,7-4-5774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43.9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1 24575,'0'0'0,"0"3"0,-2 10 0,-2 19 0,-1 29 0,0 24 0,2 16 0,3 4 0,1-11 0,0-21-8191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1:22.3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24575,'0'0'0,"2"0"0,3 2 0,2 3 0,-1 0-8191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1:23.2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111 561 24575,'5'-117'0,"-2"-49"0,-4 147 0,-1 0 0,-1 0 0,-1 0 0,-1 1 0,0 0 0,-13-30 0,17 45 0,-1 1 0,1-1 0,-1 0 0,0 1 0,1-1 0,-1 1 0,0 0 0,-5-4 0,6 5 0,1 1 0,-1-1 0,0 1 0,0-1 0,1 1 0,-1 0 0,0-1 0,0 1 0,0 0 0,0 0 0,1-1 0,-1 1 0,0 0 0,0 0 0,0 0 0,0 0 0,0 0 0,0 0 0,1 0 0,-1 1 0,0-1 0,0 0 0,0 0 0,0 1 0,1-1 0,-1 0 0,0 1 0,0-1 0,1 1 0,-1-1 0,0 1 0,1 0 0,-1-1 0,0 1 0,0 1 0,-2 1 0,0 2 0,1-1 0,-1 0 0,1 0 0,0 1 0,0-1 0,0 1 0,1 0 0,0 0 0,-2 7 0,-3 53 0,6-59 0,-1 22 0,4 48 0,-2-63 0,2 0 0,-1 0 0,1 0 0,1 0 0,9 21 0,-12-31 0,1-1 0,-1 0 0,0 0 0,1 0 0,-1 1 0,1-1 0,0-1 0,0 1 0,-1 0 0,5 3 0,-4-5 0,-1 1 0,0 0 0,1-1 0,-1 1 0,1-1 0,-1 1 0,1-1 0,-1 0 0,1 0 0,0 0 0,-1 0 0,1 0 0,-1 0 0,1 0 0,-1 0 0,1 0 0,-1-1 0,1 1 0,1-2 0,5-1 0,-1 0 0,0-1 0,0 0 0,0 0 0,10-9 0,28-30 0,-36 34 0,13-13 0,-1-1 0,-2-1 0,0 0 0,24-45 0,-35 55 0,-1-1 0,0 0 0,-1-1 0,-1 1 0,-1-1 0,0 0 0,-1 0 0,0 0 0,-2-1 0,0-22 0,-2 28 0,-1 10 0,2 7 0,1 4 0,1 0 0,0 0 0,0 0 0,5 12 0,-5-18 0,22 63-455,2-2 0,53 92 0,-43-95-6371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56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75 24575,'0'0'0,"6"0"0,11 2 0,18 3 0,16 2 0,14 0 0,14-4 0,18-5 0,12-6 0,1-5 0,-5-2 0,-10-6 0,-14 0 0,-21 3-8191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57.1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0 111 24575,'0'0'0,"6"0"0,13 0 0,17 4 0,28 3 0,35 2 0,24 2 0,13-3-1546,8-9 1546,0-9 0,-7-14 0,-13-13 0,-25-4 0,-29 5-6645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57.5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 24575,'17'-3'0,"-5"2"0,1-1 0,13 2 0,7 1 5,-1 1 0,1 3 0,50 12 0,91 41-397,-96-25 90,-1 4 0,-1 3-1,132 93 1,-145-85 172,-2 3-1,-2 3 1,-3 2 0,65 83 0,-98-109 86,-1 1 0,-1 1 0,-2 0 0,28 66 1,-41-81 26,0 0 0,-2-1 0,0 1 0,0 1 0,-2-1 0,0 1 1,-1-1-1,-1 1 0,0-1 0,-1 1 0,-2-1 0,-5 27 0,3-26 17,-1-1 0,-1-1 0,0 1 0,-2-1 0,1-1 0,-12 16 0,5-12 0,0 0 0,-1-1 0,-37 31 0,20-23 0,-2-2 0,0-2 0,-2 0 0,-70 28 0,15-16-920,19-12-3680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57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1 24575,'0'0'0,"-6"0"0,5 0 0,0 0 0,0 0 0,0 0 0,0 0 0,0 1 0,0-1 0,0 0 0,0 1 0,0-1 0,0 0 0,0 1 0,1-1 0,-1 1 0,0-1 0,0 1 0,0 0 0,1-1 0,-1 1 0,0 0 0,1-1 0,-1 1 0,1 0 0,-1 0 0,1 0 0,-1-1 0,1 1 0,-1 0 0,1 1 0,-2 2 0,1 1 0,0-1 0,1 1 0,-1-1 0,1 6 0,0 12 0,1 1 0,1-1 0,1 1 0,0-1 0,2 0 0,1 0 0,15 36 0,7 5 0,45 70 0,-5-8 0,-52-94 0,-3 1 0,11 35 0,-19-51 0,-1 1 0,-1-1 0,-1 1 0,0 0 0,-1 0 0,-1 0 0,0 0 0,-4 22 0,1-26 0,0 0 0,0 0 0,-1 0 0,-1-1 0,0 0 0,-1 0 0,0 0 0,-1-1 0,0 0 0,0 0 0,-12 12 0,9-12 0,-2 0 0,1 0 0,-2-1 0,-14 10 0,24-19 0,5-3 0,7-9 0,148-145-1365,-96 95-5461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58.3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24575,'1'10'0,"15"74"0,-6-36 0,73 487-692,-24-128 232,-14-204 633,-35-169-556,2 0 0,1-1 1,29 52-1,-10-34-5298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58.9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1 573 24575,'1'12'0,"4"15"0,2 0 0,0-1 0,18 39 0,-15-41 0,2 0 0,0-1 0,2-1 0,0 0 0,2-1 0,29 31 0,-32-38 0,1-1 0,0 0 0,1-2 0,1 1 0,0-2 0,0 0 0,1-1 0,1-1 0,31 11 0,-41-16 0,0-1 0,0 0 0,0-1 0,0 0 0,0 0 0,0-1 0,0 1 0,0-2 0,1 1 0,-1-1 0,0-1 0,10-2 0,-17 4 0,0 0 0,0-1 0,0 1 0,0-1 0,0 1 0,0 0 0,0-1 0,0 0 0,0 1 0,0-1 0,0 0 0,-1 1 0,1-1 0,0 0 0,0 0 0,-1 0 0,1 0 0,0 1 0,-1-1 0,1 0 0,-1 0 0,1 0 0,-1 0 0,0-1 0,1 1 0,-1 0 0,0 0 0,0 0 0,0 0 0,1 0 0,-1 0 0,0 0 0,-1 0 0,1-1 0,0 1 0,0 0 0,0 0 0,-1 0 0,1 0 0,0 0 0,-2-1 0,-1-5 0,-1 0 0,0 0 0,-1 0 0,-9-10 0,7 9 0,-76-87 0,44 52 0,1-2 0,-32-50 0,63 83 0,0-1 0,-7-17 0,12 24 0,0 0 0,0 0 0,1 1 0,-1-1 0,2 0 0,-1 0 0,1-12 0,0 16 0,0 0 0,1 0 0,-1 0 0,1 1 0,-1-1 0,1 0 0,0 0 0,0 0 0,0 1 0,0-1 0,0 1 0,0-1 0,0 0 0,1 1 0,-1 0 0,0-1 0,1 1 0,-1 0 0,1 0 0,0 0 0,-1 0 0,1 0 0,0 0 0,0 0 0,3-1 0,4 0 0,1-1 0,-1 1 0,20-1 0,-6 2 0,0 0 0,0 2 0,0 0 0,-1 2 0,45 10 0,-49-8 0,0 1 0,0 1 0,-1 0 0,0 1 0,-1 1 0,1 1 0,25 20 0,-3 6 0,-2 1 0,39 50 0,-14-14 0,23 16 0,-85-89 0,0 1 0,0-1 0,0 0 0,0 0 0,1 0 0,-1 0 0,0 0 0,0 0 0,0 0 0,1 0 0,-1 0 0,0 0 0,0 0 0,0 0 0,1 0 0,-1 0 0,0 0 0,0 0 0,0 0 0,1 0 0,-1 0 0,0 0 0,0-1 0,0 1 0,1 0 0,-1 0 0,0 0 0,0 0 0,0 0 0,0 0 0,0-1 0,1 1 0,-1 0 0,0 0 0,0 0 0,0 0 0,0-1 0,0 1 0,0 0 0,0 0 0,0 0 0,1 0 0,-1-1 0,0 1 0,0 0 0,6-16 0,0 3 0,3-4 0,2 1 0,0 0 0,0 1 0,2 0 0,0 1 0,0 1 0,2 0 0,-1 0 0,2 1 0,0 1 0,0 1 0,0 1 0,2 0 0,-1 1 0,1 0 0,0 2 0,31-8 0,3 5 0,83-4 0,3 0 0,-128 12 0,0-1 0,-1 0 0,1-1 0,-1 0 0,14-6 0,-20 7 0,0 0 0,1 0 0,-1 0 0,0 0 0,0-1 0,-1 1 0,1-1 0,0 0 0,-1 0 0,0 0 0,1 0 0,-1 0 0,0 0 0,-1-1 0,1 1 0,0 0 0,0-5 0,0 1 0,-1 0 0,0 1 0,0-1 0,-1 0 0,0 0 0,0 0 0,0 0 0,-4-12 0,-1-3 0,-11-29 0,15 49 0,-21-55 50,-42-77 0,-41-50-989,88 156 413,7 11-6300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2:59.3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0 332 24575,'84'-2'0,"15"-4"0,53-6-532,49-7-1596,44-9 1125,428-59-1453,91-10 2651,-1 30-1806,-586 59 1185,78 3 148,-88 10 3578,-149-4-6552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4:33.2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81 24575,'0'0'0,"0"0"0,0 0 0,0 0 0,0 0 0,0 0 0,0 0 0,5 1 0,73 13 0,2 0 0,198 6-784,7-20-1,371-24-37,0-17-572,-188 11 938,271-2-539,-704 31 1463,-6 0 1790,43 3-1,-71-2-2358,1 0 0,0 1 0,0-1 0,0 1 0,0-1 0,-1 1-1,1 0 1,0-1 0,0 1 0,1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44.3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186 1 24575,'8'5'0,"7"5"0,0 1 0,-1 0 0,0 1 0,19 22 0,41 63 0,-73-95 0,31 44-105,-2 1-1,-3 2 1,-1 1-1,-3 0 0,30 98 1,-43-113 42,-2 1-1,-1 0 1,-2 1 0,-1 0-1,-2-1 1,-2 1 0,-1 0-1,-2 0 1,-14 67 0,6-62 19,-3-2 1,-1 0 0,-1 0 0,-3-2 0,-1 0 0,-2-1 0,-1-2-1,-2 0 1,-1-1 0,-2-2 0,-1-1 0,-2-1 0,-1-1-1,-1-2 1,-54 34 0,13-19-996,14-13-4156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4:33.6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458 0 24575,'8'5'0,"139"61"0,-65-32 0,-17-5 0,-2 4 0,89 60 0,-115-66 0,0 2 0,-2 1 0,-2 2 0,57 68 0,-77-83 0,-1 0 0,-1 1 0,-1 0 0,13 32 0,-18-37 0,0 1 0,-1 0 0,-1 0 0,-1 0 0,0 1 0,0-1 0,-2 22 0,-1-18-13,-1 0 0,-1 0-1,-1 0 1,0-1-1,-1 1 1,-14 29 0,9-26-68,-1 0 0,-1-1 0,-1-1 0,-27 32 1,12-22-24,-1-2 1,-1-1 0,-2-1 0,0-1 0,-70 38 0,19-21-354,-3-3 1,-103 31 0,-185 27 433,267-77-1179,25-6-3279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4:35.6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 24575,'0'6'0,"1"0"0,0-1 0,0 1 0,1-1 0,-1 1 0,1-1 0,5 10 0,-3-7 0,100 188 0,-46-93 0,82 169-697,39 71 520,-4-11 223,-167-318 520,-8-13-562,0-1 0,0 0 0,1 0 0,-1 0 0,0 0 0,0 1 0,0-1 0,0 0-1,0 0 1,0 0 0,0 0 0,1 0 0,-1 1 0,0-1 0,0 0 0,0 0 0,0 0 0,1 0 0,-1 0 0,0 0-1,0 0 1,0 0 0,0 0 0,1 0 0,-1 0 0,0 0 0,0 0 0,0 0 0,1 0 0,-1 0 0,0 0-1,0 0 1,0 0 0,1 0 0,-1 0 0,0 0 0,0 0 0,0 0 0,0 0 0,1 0 0,-1 0 0,0 0 0,0 0-1,0-1 1,0 1 0,0 0 0,1 0 0,-1 0 0,6-11 37,-6 10-32,8-20 0,8-33 1,-12 40-9,61-272-207,-10-6-226,37-175-27,-63 360 755,-21 82-789,1 1 1,14-27-1,-14 36-5419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4:36.1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24575,'0'5'0,"5"24"0,14 43 0,-7-29 0,10 38 0,79 292 0,15-4 0,-110-351 0,-1-4 0,0 0 0,1 0 0,8 15 0,-12-28 0,-2-4 0,-2-9 0,-6-32 0,1-1 0,3 0 0,1-1 0,5-55 0,0 65 0,3 0 0,1 0 0,2 0 0,1 1 0,24-60 0,-25 77-151,0 1-1,1 0 0,1 0 0,1 1 1,0 0-1,1 1 0,1 0 1,15-13-1,4 1-6674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4:37.0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155 1248 24575,'-2'0'0,"-1"0"0,0-1 0,1 0 0,-1 1 0,0-1 0,1 0 0,-1 0 0,1 0 0,-1-1 0,1 1 0,0-1 0,-4-2 0,-4-4 0,-12-14 0,13 12 0,-4-3 0,-16-16 0,26 27 0,1 0 0,-1 0 0,0 1 0,0-1 0,0 0 0,0 1 0,0 0 0,0 0 0,-6-2 0,14 1 0,10-2 0,36-6 0,78-18 0,-105 22 0,0-2 0,-1-1 0,31-16 0,-30 11 0,0-2 0,0-1 0,-1 0 0,-2-2 0,1 0 0,-2-2 0,-1 0 0,-1-1 0,0-1 0,-2-1 0,-1 0 0,-1-1 0,0-1 0,-3 0 0,0-1 0,-1 0 0,11-53 0,-13 38 0,-2-1 0,-2 1 0,-2-1 0,-4-63 0,-1 77 0,0 0 0,-3 0 0,0 1 0,-1 0 0,-2 0 0,-1 1 0,-20-39 0,27 60 0,-14-22 0,15 26 0,1 0 0,0 1 0,-1-1 0,1 1 0,-1-1 0,1 1 0,-1-1 0,0 1 0,0 0 0,0 0 0,-3-2 0,4 3 0,1 0 0,-1 0 0,1-1 0,-1 1 0,1 0 0,0 0 0,-1 0 0,1 0 0,-1 0 0,1 0 0,-1 1 0,1-1 0,-1 0 0,1 0 0,0 0 0,-1 0 0,1 0 0,-1 1 0,1-1 0,0 0 0,-1 0 0,1 1 0,0-1 0,-1 0 0,1 1 0,0-1 0,-1 0 0,1 1 0,0-1 0,0 0 0,-1 1 0,1-1 0,0 1 0,-7 19 0,7-18 0,-7 31 0,2 1 0,-1 39 0,3 35-325,4-1 0,5 0 1,5 0-1,4-1 0,46 167 0,-11-118 161,87 188 0,99 135-164,-229-464 354,-3-5 32,0-1-1,1 1 0,0-1 1,12 13-1,-12-18 1139,-5-6-651,-4-10-115,-6-3-408,1 0 0,-2 0 1,0 1-1,-20-21 0,17 21-12,-51-58-10,-94-113 0,126 143 0,1-2 0,-36-69 0,62 102 0,0 0 0,0-1 0,-6-24 0,11 33 0,0 0 0,1 0 0,-1 0 0,1 0 0,0 0 0,0 0 0,0 0 0,1 0 0,0 0 0,-1 0 0,1 0 0,0 0 0,1 0 0,-1 1 0,1-1 0,0 1 0,3-7 0,0 4 0,0 0 0,1 0 0,-1 1 0,1 0 0,12-9 0,39-20 0,102-40-1365,-85 44-5461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4:37.4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24575,'0'0'0,"7"6"0,2 4 0,1 0 0,-2 1 0,1-1 0,-1 2 0,-1-1 0,0 1 0,-1 0 0,0 1 0,5 15 0,-1 8 0,-1 1 0,6 60 0,3 15 0,-13-94 0,-1 0 0,2 0 0,15 33 0,-18-46 0,0 0 0,0 1 0,1-1 0,-1 0 0,1-1 0,0 1 0,0-1 0,1 0 0,-1 0 0,10 7 0,-9-9 0,0 0 0,-1 1 0,1-1 0,0-1 0,0 1 0,1-1 0,-1 0 0,0 0 0,0-1 0,0 1 0,1-1 0,8-1 0,-2 0-455,-1-1 0,20-6 0,17-10-6371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4:37.7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4 0,3 3 0,0 0-8191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4:49.6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 24575,'0'-9'0,"0"9"0,0 2 0,0 0 0,0 0 0,1 0 0,-1 0 0,1 0 0,-1 0 0,1 0 0,0-1 0,0 1 0,1 3 0,4 0 0,0 0 0,0-1 0,0 1 0,1-1 0,0 0 0,-1-1 0,13 5 0,54 16 0,-59-21 0,39 11 0,72 8 0,57-4 0,-41-4 0,41 14 0,-86-12 0,-83-15-682,22 2-1,-23-4-6143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4:49.9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24575,'0'0'0,"0"1"0,47 46 0,131 140 0,-158-161 0,0 1 0,-2 1 0,22 48 0,32 94 0,-57-131 0,45 118-1365,-47-124-5461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4:50.6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24575,'0'0'0,"1"6"0,0-4 0,-1 0 0,1 0 0,0 0 0,0-1 0,1 1 0,-1 0 0,0-1 0,0 1 0,1-1 0,-1 1 0,3 0 0,19 15 0,-17-14 0,27 16 0,1-1 0,1-2 0,0-1 0,52 13 0,-19-10 0,104 12 0,-110-23-273,1-3 0,-1-2 0,1-4 0,76-10 0,-75 1-6553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4:42.5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791 1 24575,'-3'6'0,"-1"1"0,0-1 0,-8 10 0,3-6 0,-48 58-45,-94 85 0,35-39-656,54-48 635,3 3 0,-55 85 0,86-112 73,3 2 0,1 1-1,2 0 1,2 2-1,-19 68 1,27-65-25,1 0-1,3 1 1,-2 65 0,9-83 8,2-1-1,1 0 1,2 0-1,1 0 1,1 0 0,16 44-1,-7-35-50,3-1 0,1-1-1,2-1 1,1-1 0,3-1-1,0-1 1,40 42 0,-31-42-9,1-2 0,2-1 0,1-2 0,1-2-1,1-1 1,62 29 0,-51-33 70,0-2 0,1-3 0,85 18 0,-53-20 0,135 7 0,-142-20-140,0-3-1,-1-4 1,1-3-1,80-18 1,-102 12 39,-1-1 1,0-4-1,-2-1 1,0-3 0,-1-2-1,59-39 1,-61 31 95,-2-3 1,-1-1 0,70-74-1,-85 76 20,-2-2 0,-1-1-1,-2-1 1,-1-1 0,23-51-1,-37 65 52,-1 0 0,-1-1 0,-2 0-1,6-27 1,-10 32-62,-1-1 0,0 1 0,-2-1 0,0 0 0,-5-31 0,-1 22-36,-1 0 0,-2 0 1,-1 1-1,-1 0 0,-2 1 1,0 1-1,-2 0 1,-2 0-1,0 2 0,-40-47 1,25 39-56,0 1 1,-3 2 0,0 1 0,-2 2 0,-1 2 0,-80-42 0,42 34 4,-1 2 0,-2 4 0,-1 3 0,-128-22 0,57 25-28,-246-5-1,28 40-481,180 4-2367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44.7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515 44 24575,'12'10'0,"-9"-8"0,0 0 0,-1 1 0,1-1 0,-1 1 0,1-1 0,1 4 0,4 7 0,-2-1 0,1 1 0,-1 0 0,5 18 0,12 59 0,-16-61 0,96 486 0,-97-473-341,-2 0 0,-2 0-1,-4 54 1,-3-53-6485</inkml:trace>
  <inkml:trace contextRef="#ctx0" brushRef="#br0" timeOffset="1">0 211 24575,'0'0'0,"4"-2"0,14-2 0,27-3 0,27-4 0,26-5 0,27-5 0,18-1-1249,7-2 1249,-2 0 0,-5 0 0,-10 2 0,-16 5 0,-18 5-366,-19 7 366,-18 6 0,-21 3-6576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4:43.2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5 0,2 35 0,13 74 0,-4-48 0,83 748-3082,-53-429 2095,-21-199 912,44 370-682,19-3 153,-61-427 981,-16-89-3440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4:43.7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7 942 24575,'-1'-8'0,"0"4"0,-1-14 0,0 1 0,2-1 0,0 1 0,1-1 0,1 1 0,7-32 0,37-102 0,-38 129 0,65-175 0,-46 133 0,37-63 0,-54 109 0,1 1 0,1 1 0,1-1 0,0 2 0,1 0 0,0 0 0,33-23 0,-35 29 0,0 2 0,1-1 0,0 2 0,1 0 0,-1 0 0,1 1 0,0 1 0,0 0 0,1 1 0,-1 1 0,27-2 0,-24 5-2,-1 0 0,1 1 0,-1 1 0,0 0-1,0 2 1,0-1 0,0 2 0,-1 0 0,0 1 0,21 13 0,10 10-348,76 63 1,-52-32 178,-3 3 1,-3 2-1,-3 4 0,-3 2 1,-3 2-1,-3 3 1,45 93-1,-68-115-5933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4:44.2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0 208 24575,'0'0'0,"1"5"0,0 1 0,1 0 0,0 0 0,5 8 0,-2-1 0,120 259-202,-8-15-507,-52-107 709,52 117 0,-110-252 0,2 6 0,2-1 0,16 26 0,-25-44 48,-1 0 0,1 0 0,-1 0 0,1 0 0,0 0 0,0 0-1,3 1 1,-5-2-33,1-1 0,-1 0-1,1 1 1,-1-1 0,1 0-1,0 0 1,-1 0 0,1 0-1,0 0 1,-1 0 0,1 0-1,-1 0 1,1 0 0,0 0-1,-1 0 1,1 0 0,0 0-1,-1 0 1,1-1 0,-1 1-1,1 0 1,0 0 0,-1-1-1,1 1 1,-1 0 0,1-1-1,-1 1 1,1-1 0,-1 1-1,0-1 1,1 1 0,-1-1-1,1 1 1,-1-1 0,1 0-1,3-7-14,1-1 0,-1 1 0,-1-1 0,0 0 0,0 0 0,-1 0 0,2-11 0,-3 14 0,15-75-131,6-130-1,-14-86-833,-8 267 932,0-11-48,7-202 274,-3 178-827,23-108 1,-4 84-5142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4:44.8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24575,'1'2'0,"1"0"0,-1 0 0,0 0 0,1 0 0,0 0 0,-1-1 0,1 1 0,0 0 0,0-1 0,0 0 0,2 2 0,28 12 0,-24-12 0,-1 0 0,10 6 0,-7-2 0,-1 0 0,0 0 0,-1 1 0,0 1 0,0 0 0,-1 0 0,0 0 0,0 1 0,-1 0 0,-1 0 0,8 17 0,1 10 0,18 77 0,27 153 0,-56-255 0,0-1 0,1 1 0,0-1 0,7 15 0,-10-26-52,-1 1-1,1 0 1,-1 0-1,1 0 1,-1 0-1,1 0 1,0-1-1,-1 1 1,1 0-1,0 0 1,0-1-1,0 1 1,-1 0-1,1-1 1,0 1-1,0-1 1,0 0-1,0 1 1,0-1-1,0 0 1,0 1-1,0-1 0,0 0 1,0 0-1,2 0 1,3-1-6774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4:45.1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24575,'0'0'0,"0"2"0,0 4 0,2 3 0,0 1-8191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4:56.6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90 24575,'55'-2'0,"-12"-1"0,67-1 0,45-1-515,39-1-1547,2028-47-2650,-1976 47 4591,-85-3 2893,-141 8-6325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4:57.0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24575,'27'1'3,"-1"1"0,1 1 0,0 1 0,-1 2 0,40 13 0,-12 2-118,76 40 0,-68-29-166,-2 4-1,-1 2 0,81 68 1,-111-80 309,-2 1 0,-1 1-1,23 33 1,-33-38-53,0 1-1,-2 1 1,0 0 0,16 47-1,-24-53 1,0-1-1,-2 1 0,0 0 1,-2 0-1,0 0 0,0 1 1,-2-1-1,-1 0 1,0 1-1,-1-1 0,-1 0 1,-1 0-1,-1 0 0,0-1 1,-16 34-1,4-17-65,-1 0 0,-2-1 1,-2-1-1,-1-1 0,-1-1 0,-1-1 1,-48 42-1,31-36-54,-2-1-1,-1-3 1,-2-1 0,-88 42 0,13-20-685,21-17-3315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4:57.6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24575,'0'0'0,"0"1"0,0-1 0,0 1 0,1 0 0,-1-1 0,0 1 0,0-1 0,0 1 0,1-1 0,-1 1 0,0-1 0,1 1 0,0 0 0,1 3 0,26 36 0,-8-13 0,46 72-383,-4 3 0,88 198 0,45 245-34,-166-447 424,69 215-110,-93-299 103,7 20 0,-10-31 0,-1-1 0,0 1 0,1-1 0,0 1 0,-1-1 0,1 0 0,0 1 0,4 3 0,-5-6 0,0 1 0,0-1 0,-1 1 0,1-1 0,0 0 0,0 1 0,-1-1 0,1 0 0,0 0 0,0 1 0,0-1 0,0 0 0,0 0 0,-1 0 0,1 0 0,0 0 0,0 0 0,0 0 0,0 0 0,0-1 0,-1 1 0,1 0 0,0 0 0,0-1 0,0 1 0,-1-1 0,1 1 0,0 0 0,1-2 0,1-1 43,0 0 0,0 0 1,0 0-1,0 0 1,3-7-1,10-17 280,-2-1 0,-1-1 0,13-40 0,-23 59-317,143-487-900,-22 65 174,-101 368 41,47-96 0,-29 87-4436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4:58.3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288 663 24575,'2'-16'0,"20"-58"0,-12 43 0,-1 0 0,-2 0 0,4-32 0,-9 30 0,0 1 0,-3-1 0,0 1 0,-8-38 0,6 53 0,-1 0 0,-1 1 0,-13-30 0,13 36 0,0 0 0,-1 0 0,0 1 0,-1 0 0,0 0 0,-14-14 0,16 19 0,1 0 0,-1 0 0,0 1 0,0-1 0,0 1 0,-1 0 0,1 0 0,-1 1 0,0 0 0,0 0 0,0 0 0,0 1 0,0-1 0,0 2 0,0-1 0,0 1 0,0-1 0,0 2 0,-1-1 0,1 1 0,0 0 0,0 0 0,0 0 0,0 1 0,0 0 0,1 0 0,-1 1 0,1 0 0,-1 0 0,-6 4 0,7-3 0,-1 0 0,1 1 0,0-1 0,0 1 0,0 0 0,1 0 0,0 1 0,0-1 0,0 1 0,0 0 0,1 0 0,0 0 0,1 0 0,-1 1 0,-2 12 0,3-9 0,1 0 0,0 1 0,1-1 0,0 0 0,1 0 0,0 1 0,0-1 0,1 0 0,1 0 0,4 12 0,4 8-48,1-1 0,2 0-1,1-1 1,1-1 0,2 0-1,0-2 1,23 25 0,-17-24 1,1-1 1,0-1 0,2-2-1,1-1 1,1 0 0,38 19-1,-44-29 66,0 0-1,1-2 0,0 0 0,0-2 1,35 6-1,-38-10-188,-1 0 1,1-2-1,-1-1 1,1-1-1,-1 0 1,0-1-1,21-6 1,19-9-6065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4:58.6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1 251 24575,'21'14'0,"39"25"0,102 85 0,-111-75 0,-3 3 0,77 105 0,-121-151 0,-3-5 0,0 1 0,0-1 0,0 1 0,0-1 0,0 1 0,0-1 0,3 2 0,-4-3 0,0 0 0,0 0 0,1 0 0,-1 0 0,0 0 0,0 0 0,0 0 0,0 0 0,0 0 0,1 0 0,-1 0 0,0 0 0,0 0 0,0 0 0,0 0 0,0 0 0,0 0 0,1 0 0,-1 0 0,0 0 0,0 0 0,0 0 0,0 0 0,0 0 0,0 0 0,1-1 0,-1 1 0,0 0 0,0 0 0,0 0 0,0 0 0,0 0 0,0 0 0,0-1 0,3-9 0,40-190 0,-34 168 0,2 1 0,0 0 0,3 0 0,19-32 0,-11 28 40,2 1 0,38-41 0,66-50-1525,-84 90-5341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45.1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1 333 24575,'0'0'0,"0"0"0,6 0 0,11 0 0,22-2 0,33-7 0,32-10 0,30-16 0,33-23-1948,21-17 1948,-11 1 0,-37 13-6243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4:59.0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1 457 24575,'6'7'0,"0"1"0,0 0 0,0 1 0,-1 0 0,0 0 0,5 13 0,15 52 0,-17-48 0,17 67 0,-28-204 0,13-129 0,-6 210 30,1 0 0,1 1 0,18-51 0,-15 58-278,1 0 1,1 1-1,0 0 1,2 1-1,17-22 1,16-11-6579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4:59.4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1 24575,'0'0'0,"-2"1"0,-2 4 0,-3 1 0,-2 3 0,-1 3 0,1 5 0,1 10 0,4 13 0,3 13 0,4 9 0,1 4 0,0-3 0,0-5 0,-1-9 0,-2-14-8191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4:59.8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0,1 2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5:39.0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 0 24575,'-1'1'0,"0"-1"0,0 1 0,0-1 0,0 1 0,0 0 0,0-1 0,1 1 0,-1 0 0,0 0 0,1 0 0,-1-1 0,0 1 0,1 0 0,-1 0 0,1 0 0,-1 0 0,1 0 0,-1 2 0,1-3 0,-6 15 0,2-1 0,-7 27 0,11-40 0,-33 223-90,17 8-1196,16-226 1228,-8 185-228,5 29-226,20 502-4034,25 2 2831,30 27-864,52-10 2553,-70-506-490,-3-29 541,98 334 1182,-128-470 984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5:40.1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24575,'0'0'0,"0"1"0,0 0 0,0-1 0,0 1 0,0 0 0,1-1 0,-1 1 0,0-1 0,0 1 0,1-1 0,-1 1 0,0 0 0,1-1 0,-1 1 0,1-1 0,-1 1 0,0-1 0,1 0 0,0 1 0,13 8 0,-14-9 0,22 10 0,0-1 0,1-2 0,28 7 0,71 14 0,55 3-515,53 0-1547,51-1 854,44 0-1560,2405 171 314,-2580-191 1692,36 3-236,-122-9 869,148 11 854,-6 13 269,-181-24 80,0 2 0,-1 1 1,45 19-1,-59-22-719,-1 1 0,1 1 0,-1 0 0,0 0 0,-1 1 0,0 0 0,0 0 0,0 1 0,-1 0 0,0 1 0,10 14 0,-1 6-135,-2 1-1,15 42 0,16 68-269,-43-133 62,163 638-1269,-59 14-1179,-63-79 1963,-22 0 515,-10-220-280,-9-309-86,6 273-606,-24-5 564,12-293 793,0 0-1,-1 0 0,-2-1 1,0 0-1,-2 0 1,-16 32-1,18-44-223,0-1 1,-1-1-1,0 1 0,0-1 0,-1-1 0,-1 0 1,0 0-1,0-1 0,-1 0 0,0 0 0,0-2 1,-1 1-1,-22 10 0,10-9-157,0-1 1,-1-1-1,-49 9 0,-83-4-370,-179-19-1194,-4-20 336,237 18 77,-611-50-59,-4 16-1453,-934 12 1020,1471 29 1323,-131-8 1196,257 7-165,-15 0-879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5:41.9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24575,'0'0'0,"0"0"0,31 817 0,19-469 0,-41-304-1365,-3-11-5461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5:42.3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664 0 24575,'-38'32'0,"7"-8"0,0-2 0,-56 31 0,-74 26 0,75-38 0,43-20 0,-10 4 0,-57 36 0,108-59 0,0-1 0,0 0 0,0 1 0,0 0 0,0-1 0,0 1 0,0 0 0,0 0 0,1 0 0,-2 3 0,2-4 0,1 0 0,0 0 0,0 0 0,-1 0 0,1 0 0,0 0 0,0 0 0,0 0 0,1 1 0,-1-1 0,0 0 0,0 0 0,0 0 0,1 0 0,-1 0 0,1 0 0,-1 0 0,1 0 0,-1 0 0,1 0 0,-1-1 0,1 1 0,0 0 0,0 0 0,-1 0 0,3 1 0,15 14 0,1 0 0,1-1 0,0 0 0,31 15 0,-26-15 0,171 95-199,5 3-175,-140-76 273,66 54 0,-51-25-1135,-16-8-4944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5:42.8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31 259 24575,'0'14'0,"-9"124"0,17 262 0,-7-392 0,0-19 0,-17-290 0,1-13 0,18 238 0,-1 64 0,0 0 0,0 1 0,1-1 0,5-13 0,-8 23 0,1-1 0,0 1 0,0-1 0,1 1 0,-1 0 0,0-1 0,1 1 0,-1 0 0,1 0 0,0 0 0,0 0 0,0 0 0,0 0 0,0 1 0,0-1 0,0 1 0,0-1 0,1 1 0,-1 0 0,1 0 0,-1 0 0,1 0 0,-1 0 0,1 1 0,-1-1 0,1 1 0,0-1 0,-1 1 0,1 0 0,0 0 0,-1 0 0,1 1 0,0-1 0,-1 1 0,4 0 0,5 2 0,1 1 0,-1 0 0,0 0 0,0 1 0,0 1 0,18 12 0,-4 0 0,33 33 0,-31-24 0,-1 1 0,-2 1 0,-1 1 0,-1 1 0,26 50 0,-27-38 0,-1 1 0,-2 2 0,22 85 0,-35-111-227,-1-1-1,-1 1 1,-1 1-1,0-1 1,-3 29-1,-2-22-6598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5:43.2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1 235 24575,'0'0'0,"2"0"0,4 0 0,13 0 0,18-2 0,19-2 0,10-3 0,6-2 0,-4 1 0,-13 1-8191</inkml:trace>
  <inkml:trace contextRef="#ctx0" brushRef="#br0" timeOffset="1">829 0 24575,'0'0'0,"0"4"0,4 5 0,5 9 0,8 12 0,12 17 0,9 18 0,7 17 0,1 5 0,-6-3 0,-7-10 0,-7-12 0,-7-14 0,-4-14 0,-5-12-8191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5:43.6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24575,'0'0'0,"0"3"0,2 8 0,2 9 0,5 7 0,2 3 0,0-5-8191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45.5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279 1031 24575,'-7'5'0,"-78"81"0,41-46 0,13-13 0,1 1 0,-37 45 0,65-70 0,0-1 0,1 1 0,-1-1 0,1 1 0,-1 0 0,1-1 0,0 1 0,0 0 0,1 0 0,-2 4 0,2-7 0,0 1 0,0 0 0,0 0 0,0-1 0,0 1 0,0 0 0,1-1 0,-1 1 0,0 0 0,0-1 0,0 1 0,1 0 0,-1-1 0,0 1 0,1 0 0,-1-1 0,1 1 0,0 0 0,0 0 0,0-1 0,0 1 0,0 0 0,0-1 0,0 0 0,0 1 0,0-1 0,0 0 0,0 1 0,0-1 0,0 0 0,0 0 0,0 0 0,0 0 0,0 0 0,2 0 0,0-1 0,0 1 0,1-1 0,-1 0 0,0 0 0,0 0 0,0 0 0,0-1 0,0 1 0,5-4 0,-1 0 0,1-1 0,10-11 0,-2-2 2,0 0-1,-1 0 0,-1-2 1,-1 0-1,-1 0 0,-1-1 1,-1-1-1,14-45 0,-11 20-191,-2-1-1,-2 0 0,3-71 0,-10 55 137,-3 0 0,-14-103-1,1 85 58,-37-123-1,39 167-16,-1 1 0,-34-67 0,31 80 14,16 25 0,0 0 0,0-1-1,0 1 1,-1-1 0,1 1 0,0 0-1,-1-1 1,1 1 0,0 0 0,0-1-1,-1 1 1,1 0 0,-1 0 0,1-1 0,0 1-1,-1 0 1,1 0 0,-1-1 0,1 1-1,0 0 1,-1 0 0,1 0 0,-1 0-1,0 0 1,1 0 9,-1 1-1,1 0 1,0 0 0,0-1-1,-1 1 1,1 0 0,0 0-1,0-1 1,0 1 0,0 0-1,0 0 1,0 0 0,0-1-1,0 1 1,1 0 0,-1 0-1,0 0 1,6 24 236,0 0 0,16 38 0,-16-48-231,164 387-1426,-90-221 991,-25-51 350,38 85 220,13-6-1428,-83-169-3826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5:44.0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1 481 24575,'3'0'0,"23"2"0,49 3 0,62-2 0,62-7 0,50-10-4485,44-15 4485,27-15-2878,11-13 2878,2-9 0,-3-4 0,-14 2 0,-41 8 0,-59 14 0,-67 13-828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5:44.5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0 24575,'-1'0'0,"1"0"0,0 0 0,-1 1 0,1-1 0,0 0 0,-1 0 0,1 0 0,0 0 0,-1 1 0,1-1 0,0 0 0,-1 0 0,1 1 0,0-1 0,0 0 0,-1 1 0,1-1 0,0 0 0,0 0 0,-1 1 0,-3 7 0,1-1 0,0 1 0,0 0 0,0-1 0,1 1 0,0 0 0,-1 13 0,1-7 0,-9 61 0,-1 80 0,9 78 0,3-170 0,0-4 0,8 224 0,-7-270-170,0-1-1,1 0 0,0 0 1,1 0-1,0 0 0,1-1 1,6 13-1,-1-9-6655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5:44.8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0,0 0 0,2 2 0,4 3 0,7 2 0,15 3 0,23 3 0,24 1 0,14-3 0,6-4 0,-6-6 0,-12-4 0,-15-3 0,-19 1-8191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5:45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 24575,'-1'1'0,"1"1"0,0 0 0,0 0 0,-1-1 0,1 1 0,1 0 0,-1-1 0,0 3 0,1 1 0,0 37 0,2-1 0,16 76 0,35 75 0,16-16 0,-56-147 0,2 1 0,1-2 0,34 44 0,-44-64-124,0 0 0,0 0 0,1-1 0,0 0 0,1-1 0,0 1-1,-1-2 1,2 1 0,-1-1 0,16 6 0,3-3-6702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5:45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129 1 24575,'-1'2'0,"0"0"0,1 0 0,-1 0 0,0 0 0,0 0 0,0 0 0,-1 0 0,1 0 0,-3 2 0,0 1 0,-25 33 0,11-16 0,-15 27 0,28-41 0,0 0 0,1 0 0,1 0 0,-1 1 0,1 0 0,1 0 0,-3 13 0,5-10 0,-1 0 0,1 1 0,1-1 0,0 0 0,1 0 0,1 0 0,-1 0 0,2 0 0,0-1 0,0 1 0,8 13 0,2 1 0,1 0 0,1-1 0,29 34 0,-10-21 0,0-2 0,48 36 0,-81-70 0,-1-1 0,1 0 0,-1 1 0,0-1 0,1 0 0,-1 1 0,0 0 0,0-1 0,0 1 0,0 0 0,0-1 0,1 3 0,-2-2 0,0-1 0,0 0 0,0 0 0,0 0 0,0 0 0,0 0 0,-1 1 0,1-1 0,0 0 0,0 0 0,-1 0 0,1 0 0,-1 0 0,1 0 0,-1 0 0,1 0 0,-1 0 0,0 0 0,0 0 0,1 0 0,-1-1 0,-1 2 0,-8 6 0,0 0 0,0 0 0,0-1 0,-23 10 0,0 1 0,30-15-1365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5:45.9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559 0 24575,'0'0'0,"0"0"0,0 2 0,-2 4 0,0 5 0,0 7 0,0 7 0,4 9 0,10 17 0,8 15 0,5 9 0,0-1 0,-5-4 0,-7-4 0,-8-8 0,-6-9 0,-4-14-8191</inkml:trace>
  <inkml:trace contextRef="#ctx0" brushRef="#br0" timeOffset="1">0 212 24575,'0'0'0,"0"0"0,0 0 0,4 0 0,10 0 0,17 0 0,18-2 0,21-2 0,28-7 0,24-8 0,16-8-1111,7-10 1111,-12-4 0,-28 4-7080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5:46.4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121 475 24575,'-6'9'0,"-1"3"0,1 1 0,0-1 0,-8 27 0,-6 43 0,14-56 0,-5 32 0,-4 72 0,13-123 0,-1-10 0,-4-11 0,3-1 0,1 0 0,0-1 0,-1-18 0,1-52 0,2 55 0,2-230 0,4 184 0,20-107 0,-23 174 0,-1-1 0,1 0 0,1 0 0,0 0 0,0 0 0,1 1 0,1-1 0,6-11 0,-10 20 0,0 1 0,-1 0 0,1 0 0,0 0 0,0 0 0,0 0 0,0 0 0,0 0 0,0 0 0,0 0 0,0 0 0,0 1 0,0-1 0,0 0 0,1 1 0,-1-1 0,0 1 0,0-1 0,1 1 0,-1 0 0,0-1 0,1 1 0,-1 0 0,0 0 0,1 0 0,-1 0 0,1 0 0,-1 0 0,0 1 0,1-1 0,-1 0 0,0 1 0,0-1 0,2 1 0,2 2 0,0 0 0,0 0 0,-1 1 0,0-1 0,0 1 0,0 0 0,6 7 0,15 22 0,0 1 0,-2 1 0,19 41 0,46 121 0,-59-116 0,-3 2 0,21 123 0,-40-170-1365,-2-11-5461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5:46.8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1 145 24575,'0'0'0,"4"0"0,6 0 0,10-2 0,13-2 0,12-7 0,8-5 0,-3 1 0,-10 2-8191</inkml:trace>
  <inkml:trace contextRef="#ctx0" brushRef="#br0" timeOffset="1">617 0 24575,'0'0'0,"4"4"0,4 7 0,10 11 0,7 13 0,4 12 0,0 6 0,-3-1 0,-6-7 0,-5-10 0,-5-10-8191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5:47.2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24575,'0'0'0,"0"2"0,4 2 0,9 5 0,9 5 0,2-1-8191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5:47.7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24575,'3'3'0,"3"0"0,1 0 0,-1-1 0,1 1 0,11 1 0,-12-2 0,194 38 0,-15-17-590,65-3-1769,63-6 1037,51-7-1606,45-5 1503,41-6-1346,39-3 1615,-152 1-90,753-12-562,-3 12 1103,-653 9 632,-40 1 147,-46-2 222,-49-1-31,-43-2 496,-41-2-225,-42-3 848,58-12 2136,-230 18-3540,72-13 1968,-66 11-1674,0 0 0,0-1-1,-1 1 1,1-1 0,-1-1 0,1 1-1,9-9 1,-2-2-3036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45.8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11 548 24575,'0'0'0,"0"0"0,0 2 0,4 6 0,8 14 0,11 15 0,8 16 0,6 9 0,0 6 0,0 1 0,-6-5 0,-4-11 0,-4-11 0,-7-14-8191</inkml:trace>
  <inkml:trace contextRef="#ctx0" brushRef="#br0" timeOffset="1">0 1 24575,'0'0'0,"2"0"0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5:48.0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24575,'22'1'0,"1"0"0,-1 2 0,35 8 0,63 26 0,-115-36 0,226 91-269,-167-61-28,95 62 1,-119-65 148,-1 1 0,-1 3-1,39 41 1,-53-46 94,-1 1 0,-1 1 0,-1 1 1,32 63-1,-41-67 54,-1 0 0,-1 1 0,-2 0 0,-1 0 0,-1 1 0,-1 0 0,-1 1 0,-2-1 0,-1 0 0,-1 1 0,-1-1 0,-2 1 0,0-1 0,-2 0 0,-12 37 0,5-30 22,-1-2 1,-2 0-1,-1 0 0,-1-1 1,-26 35-1,16-32 5,0-1 0,-2-2 0,-2-1 0,-34 28 0,26-28-177,-2-2 1,0-1-1,-2-3 0,-1-1 1,-1-3-1,-1-1 0,-1-2 0,-68 16 1,3-13-5240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5:48.6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24575,'0'0'0,"0"3"0,36 202 0,-22-136 0,55 321-873,-28 7 667,-38-327-1001,0-15-4698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5:48.9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24575,'0'0'0,"0"0"0,4 0 0,10 0 0,17 0 0,16 2 0,12 2 0,11 3 0,12 2 0,14 3 0,5 1 0,-3 1 0,-8-2 0,-13-5 0,-15-4 0,-17-2-8191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5:49.4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 24575,'0'0'0,"2"0"0,6 0 0,10 0 0,13 0 0,12-2 0,15-2 0,18-3 0,11 0 0,-9 1-8191</inkml:trace>
  <inkml:trace contextRef="#ctx0" brushRef="#br0" timeOffset="1">236 160 24575,'0'0'0,"0"0"0,6 2 0,13 4 0,24 8 0,25 2 0,17-3 0,19-4 0,26-8 0,17-12-1328,-8-4 1328,-28 0-6863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5:49.7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2 0,0 8 0,0 16 0,3 22 0,6 30 0,5 34 0,2 24 0,0 12-1246,-1 7 1246,-1-2 0,-3-13 0,-3-21 0,-3-28-71,-2-28-6803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5:50.0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46 24575,'0'0'0,"0"0"0,0 0 0,4 0 0,12-2 0,20-3 0,18-2 0,15-2 0,9 1 0,1 1 0,-7 3 0,-16 1-8191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5:50.4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474 551 24575,'-7'3'0,"-61"40"0,2 4 0,3 2 0,1 3 0,-74 83 0,125-123 0,0 1 0,1 0 0,-16 27 0,24-36 0,0 0 0,1 0 0,-1 0 0,0 0 0,1 0 0,0 0 0,0 0 0,0 1 0,1-1 0,-1 0 0,1 1 0,0-1 0,1 0 0,-1 1 0,1-1 0,-1 0 0,1 0 0,0 1 0,3 4 0,-1-4 0,-1 0 0,1-1 0,0 1 0,1-1 0,-1 0 0,1 0 0,0 0 0,0-1 0,0 1 0,0-1 0,1 0 0,-1 0 0,1 0 0,0-1 0,0 0 0,0 0 0,0 0 0,6 2 0,-4-3 0,-1 0 0,1 0 0,-1 0 0,0-1 0,1 0 0,0 0 0,-1 0 0,0-1 0,1 0 0,-1 0 0,1-1 0,-1 0 0,0 0 0,0 0 0,6-4 0,-2 0 0,0-1 0,0-1 0,0 0 0,-1 0 0,0-1 0,-1 0 0,0 0 0,0-1 0,-1 0 0,9-17 0,-5 5 0,0 0 0,-2-1 0,-1 0 0,9-34 0,-10 18 0,-1 0 0,-1 0 0,-3 0 0,-4-69 0,-2 55 0,-4 1 0,-1 0 0,-17-51 0,12 58 0,-34-73 0,36 93 0,-1 1 0,-1 1 0,-1 0 0,-25-27 0,30 40 0,10 10 0,0 0 0,0 0 0,0 0 0,0 0 0,0 0 0,0 1 0,0-1 0,0 0 0,0 0 0,0 0 0,0 0 0,0 0 0,0 0 0,0 0 0,0 0 0,0 1 0,0-1 0,0 0 0,0 0 0,0 0 0,0 0 0,0 0 0,0 0 0,0 0 0,0 0 0,0 0 0,0 1 0,0-1 0,0 0 0,0 0 0,0 0 0,0 0 0,0 0 0,0 0 0,0 0 0,0 0 0,0 0 0,-1 0 0,1 0 0,0 0 0,0 0 0,0 1 0,0-1 0,0 0 0,0 0 0,0 0 0,0 0 0,0 0 0,-1 0 0,1 0 0,0 0 0,0 0 0,0 0 0,0 0 0,0 0 0,0 0 0,0 0 0,0 0 0,-1 0 0,1 0 0,0 0 0,0-1 0,0 1 0,0 0 0,0 0 0,2 9 0,0 0 0,1-1 0,0 0 0,6 13 0,1 1 0,90 219-258,223 501-957,-272-638 96,-8-21-4480</inkml:trace>
  <inkml:trace contextRef="#ctx0" brushRef="#br0" timeOffset="1">944 953 24575,'0'0'0,"0"3"0,2 6 0,4 7 0,6 9 0,3 17 0,2 22 0,-2 10 0,-3-6-8191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5:50.8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0 24575,'0'0'0,"0"0"0,-2 2 0,-1 3 0,1-1 0,0 1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5:51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0,6 0 0,15 0 0,21 1 0,32 2 0,41-1 0,74 0 0,5-1-8191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6:23.5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24575,'0'0'0,"0"3"0,2 10 0,5 13 0,6 16 0,9 14 0,6 13 0,5 11 0,1 8 0,2 0 0,-2-5 0,-5-6 0,-3-8 0,-1-12 0,-2-14 0,-6-14-8191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46.2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0 782 24575,'0'0'0,"0"0"0,4 0 0,13 2 0,20 2 0,21 3 0,16-2 0,11-4 0,10-5 0,7-7 0,2-4 0,-3-6 0,-8-5 0,-13 0 0,-21 4-8191</inkml:trace>
  <inkml:trace contextRef="#ctx0" brushRef="#br0" timeOffset="1">112 1 24575,'1'0'0,"1"1"0,-1-1 0,0 1 0,1-1 0,-1 1 0,0 0 0,0 0 0,1 0 0,-1 0 0,0 0 0,0 0 0,0 0 0,0 0 0,0 0 0,-1 0 0,1 1 0,1 1 0,0 0 0,29 43 0,24 50 0,-34-59 0,139 293-494,-31 14 0,-122-323 519,71 182-1251,-57-162-4776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6:23.8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1 336 24575,'87'3'0,"-32"0"0,80 2 0,53-3-699,44-6-2098,611-56 297,-3-60 1206,-580 73-367,300-48 120,-533 91 1844,92-12 395,-86 14 476,51 2-1,-47 3-2220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6:24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6 0,2 40 0,10 56 0,-6-53 0,46 410-901,-3-119-314,-31-262-4860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6:24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0,1 0 0,11 4 0,24 5 0,27 6 0,19 5 0,20 1 0,16-1 0,6-5-795,-7-6 795,-14-8 0,-17-13 0,-17-7 0,-19-3 0,-17 2-7396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6:24.9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24575,'3'7'0,"41"96"-246,-5 3 1,44 185-1,13 228-612,-86-457 843,-8-46 15,0-3 0,0 0 0,1 0 0,7 18 0,-9-29-157,0 0 1,0 0-1,0 0 0,0 0 1,0 0-1,3 2 0,4 3-5327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6:25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438 0 24575,'-6'7'0,"0"0"0,1 0 0,0 0 0,-6 12 0,2-3 0,-70 109 0,31-53 0,-54 113 0,93-166 0,1 1 0,1 0 0,1 0 0,-5 28 0,10-37 0,0 0 0,0 0 0,1 1 0,0-1 0,1 0 0,1 1 0,-1-1 0,2 0 0,5 18 0,-2-15 0,1 1 0,0-1 0,1-1 0,10 15 0,42 48 0,12 16 0,-69-88 0,-1 0 0,0 0 0,0 0 0,0 0 0,0 0 0,1 7 0,-2-9 0,-1 0 0,0 0 0,0-1 0,0 1 0,0 0 0,0 0 0,0 0 0,0-1 0,-1 1 0,1 0 0,0 0 0,-1-1 0,0 1 0,1 0 0,-1-1 0,0 1 0,0 0 0,0-1 0,-2 2 0,-4 5 0,-1-1 0,1 0 0,-2-1 0,1 0 0,-1 0 0,0-1 0,-12 6 0,2-2 0,-190 99-1365,193-100-5461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6:25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952 288 24575,'2'10'0,"-1"-3"0,75 307 0,-46-201 0,-8-29 0,34 148 0,-54-223-91,0 3 147,0 0-1,0 0 1,-1 18 0,-1-28-121,0 1 0,0-1-1,0 1 1,0-1 0,-1 0 0,1 1 0,-1-1 0,0 0 0,0 1 0,0-1 0,0 0 0,0 0 0,0 0 0,0 0 0,-1 0 0,1 0-1,-1 0 1,0 0 0,1-1 0,-1 1 0,0-1 0,-4 3 0,-12 3-6761</inkml:trace>
  <inkml:trace contextRef="#ctx0" brushRef="#br0" timeOffset="1">1 478 24575,'0'0'0,"2"-4"0,8-6 0,27-10 0,44-9 0,51-6 0,50-3 0,29-2-2587,14 1 2587,-2-1 0,-15 0 0,-26 2 0,-31 0 0,-32-2-883,-31 3 883,-32 7-4721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6:26.2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24 657 24575,'-7'5'0,"5"-2"0,1 0 0,-1 0 0,1 0 0,0 1 0,0-1 0,0 0 0,0 1 0,-1 5 0,0 31 0,2-23 0,-2 148 0,4-154 0,-2-11 0,0 0 0,0 0 0,0 0 0,0 0 0,0 0 0,0 0 0,0 0 0,0 0 0,0 1 0,1-1 0,-1 0 0,0 0 0,0 0 0,0 0 0,0 0 0,0 0 0,0 0 0,0 0 0,0 0 0,1 0 0,-1 0 0,0 0 0,0-1 0,0 1 0,0 0 0,0 0 0,0 0 0,0 0 0,0 0 0,0 0 0,1 0 0,-1 0 0,0 0 0,0 0 0,0 0 0,0 0 0,0 0 0,0 0 0,0-1 0,0 1 0,0 0 0,0 0 0,0 0 0,0 0 0,0 0 0,0 0 0,11-21 0,-11 20 0,68-197 0,-44 123 0,79-216 0,-79 232 0,3 1 0,63-98 0,-88 153 0,4-6 0,1 1 0,-1-1 0,1 1 0,10-10 0,-15 17 0,-1 0 0,1-1 0,0 1 0,-1 0 0,1 0 0,0 0 0,0 0 0,0 0 0,0 0 0,0 0 0,0 1 0,0-1 0,0 1 0,0-1 0,0 1 0,0 0 0,0 0 0,0 0 0,0 0 0,0 0 0,0 1 0,0-1 0,1 0 0,-1 1 0,0 0 0,-1-1 0,1 1 0,3 1 0,-1 1 0,0 0 0,1 1 0,-1-1 0,-1 1 0,1-1 0,0 1 0,-1 0 0,4 6 0,2 5 0,9 19 0,-15-29 0,18 40 0,25 81 0,1 55 0,-43-160 30,0 1 0,-1 0 0,-1 22 0,-2-35-165,0-1 0,-1 1 0,0-1 0,-1 1 0,1-1 0,-2 0 0,1 0 0,-1 0 0,0 0 0,-9 14 0,4-11-6691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6:26.6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1 648 24575,'0'0'0,"0"0"0,0 0 0,0-2 0,2-2 0,8-5 0,16-10 0,20-9 0,21-10 0,18-8 0,26-9 0,19-9-1321,2 2 1321,-9 4 0,-21 12 0,-27 12-6870</inkml:trace>
  <inkml:trace contextRef="#ctx0" brushRef="#br0" timeOffset="1">1199 1 24575,'0'0'0,"0"0"0,0 0 0,0 0 0,0 0 0,-2 5 0,-2 14 0,-1 21 0,1 20 0,0 13 0,6 6 0,5 5 0,5 2 0,-1 3 0,-2-4 0,-3-18-8191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6:27.0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24575,'0'0'0,"0"2"0,0 4 0,2 5 0,1 5 0,-1 0 0,0-1-8191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6:27.4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0 24575,'-1'2'0,"0"0"0,-1 0 0,1 0 0,0 0 0,0 0 0,0 1 0,0-1 0,0 0 0,1 0 0,-1 1 0,1-1 0,-1 5 0,0 0 0,-19 190 26,16 8-395,8-24-1002,9 30 552,65 375-1857,34-2-8,-82-429 2508,-28-148 176,96 508 70,-22 2-421,-54-299-771,-9-32 923,-6-40 529,-4 33 1469,-4-137-1621,-1-20-1005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46.6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24575,'0'0'0,"0"5"0,2 38 0,2 0 0,2 0 0,23 79 0,-6-44 0,4-1 0,3-2 0,61 111 0,-75-157 0,2-1 0,0-1 0,32 35 0,-37-48 0,0-2 0,0 1 0,2-2 0,-1 0 0,1 0 0,1-1 0,27 12 0,-26-15 0,0-1 0,0 0 0,1-2 0,-1 0 0,1 0 0,0-2 0,24 1 0,-27-4 0,-1 1 0,1-2 0,-1 0 0,1-1 0,-1 0 0,0-1 0,0 0 0,0-2 0,19-9 0,-13 4-682,29-23-1,8-13-6143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6:28.2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7 776 24575,'-1'0'0,"1"0"0,0 0 0,0 0 0,0 0 0,-1 0 0,1 0 0,0 0 0,0 0 0,-1 0 0,1 0 0,0 0 0,0 0 0,0 0 0,-1 0 0,1 0 0,0 0 0,0 0 0,0 1 0,-1-1 0,1 0 0,0 0 0,0 0 0,0 0 0,0 0 0,-1 0 0,1 1 0,0-1 0,0 0 0,0 0 0,0 0 0,0 1 0,0-1 0,-1 0 0,1 0 0,0 0 0,0 1 0,0-1 0,0 0 0,0 0 0,0 0 0,0 1 0,0-1 0,0 0 0,0 0 0,0 0 0,0 1 0,0-1 0,0 0 0,0 0 0,0 0 0,0 1 0,0-1 0,1 0 0,-1 0 0,0 0 0,0 1 0,0-1 0,0 0 0,11 13 0,-4-8 0,0-1 0,1 0 0,0 0 0,-1 0 0,1-1 0,0 0 0,1-1 0,-1 0 0,12 2 0,10 1 0,48 2 0,89-10-521,64-18-1565,60-20 794,60-11-1791,274-39-179,593-92 909,-14-51 274,-953 175 2166,-37 9 590,-210 49-666,282-61 1360,-4 20 2499,-275 42-3877,19-3 1023,41 2 1,-59 1-776,0 1 0,0 0 0,-1 1 0,1-1 0,0 2 0,-1-1 0,1 1 1,-1 0-1,10 6 0,-10-4 45,0 0 1,-1 0-1,0 0 1,0 1-1,10 11 1,-4 0 41,13 22 0,12 31 360,45 115 0,-57-123-809,156 405-1816,-12 8 303,96 212-629,-232-610 2149,104 251-682,-16 5-128,-32 8 384,-72-249 715,7 166 1,-23-207 210,-3 0 0,-9 62 0,6-83-272,-1 0 0,-2 0 0,-1 0 0,-25 54 1,14-47 10,-1 0 0,-2-2 0,-2 0 0,-1-2 0,-1-1 0,-62 56 0,47-53 50,-2-1 0,-1-3 0,-1-1 0,-98 44 0,33-28-98,-125 33 0,-123 15-246,307-81 64,-829 195-2515,-10-44 446,-107-57 2174,-2-58 0,722-45 0,30-6-165,31-6-497,32-5 572,33-2 762,34 0 1267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6:28.8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1 313 24575,'0'0'0,"0"0"0,0 0 0,1 0 0,92-27 0,589-134-1415,-22 45 286,-599 108-4518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6:29.1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24575,'4'0'0,"0"0"0,0 1 0,0 0 0,-1 0 0,1 0 0,0 0 0,5 3 0,7 2 0,29 10 0,0 1 0,-1 3 0,80 48 0,-107-57 0,0 1 0,-1 1 0,0 1 0,-1 0 0,0 1 0,-2 1 0,0 0 0,0 1 0,-2 0 0,0 1 0,16 35 0,-23-43 0,0 1 0,-1 0 0,0 0 0,0 0 0,-1 0 0,-1 1 0,0-1 0,-1 1 0,0-1 0,0 1 0,-1-1 0,-1 0 0,0 1 0,0-1 0,-1 0 0,-1 0 0,-5 12 0,-5 7-22,-1-1 0,-2-1 0,-29 40 0,-73 71-879,-48 27-464,103-107-4472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6:29.6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1 263 24575,'0'0'0,"2"-1"0,10-5 0,24-7 0,46-7 0,56-4 0,53-2 0,43 1-3107,20 1 3107,6 2 0,-6 2 0,-24 4 0,-33 1 0,-38 2-1379,-34 1 1379,-34 1-109,-33 2 109,-26 3-3596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6:30.0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0 24575,'3'0'0,"1"0"0,0 0 0,-1 1 0,1-1 0,-1 1 0,6 2 0,3 0 0,21 8-17,1 1-1,-2 2 1,0 1-1,31 21 1,-4 1-677,62 53-1,-82-59 642,-2 3-1,-2 0 1,-1 3-1,-1 1 1,46 71-1,-64-83 63,0 2 0,-1 0-1,-2 1 1,10 34 0,-16-40-12,0 1 0,-2-1 0,-1 1 0,-1 0 0,-2 49 0,-2-47 1,-2 1 0,-1-1 1,-1 0-1,-1 0 0,-1-1 0,-1 0 0,-2 0 0,0-1 0,-2 0 0,-29 42 0,18-36-187,-1-1 0,-1-1 0,-1-1 0,-1-1 0,-2-2-1,0-1 1,-45 26 0,-145 61-881,0-19-2568,211-87 3459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7:28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24575,'1'5'0,"-1"-1"0,1 1 0,0 0 0,0 0 0,3 7 0,2 5 0,72 383 0,-35 6 0,-40-374 0,3 32 0,-4-54 0,0-1 0,0 0 0,1 1 0,5 11 0,-7-18 0,0-1 0,1 1 0,0 0 0,0-1 0,0 1 0,0-1 0,0 0 0,0 0 0,1 0 0,-1 0 0,1 0 0,-1 0 0,1-1 0,0 1 0,3 1 0,4 0 0,0 0 0,0 0 0,14 2 0,18 0 21,0-1 1,1-2-1,-1-2 0,45-6 0,170-31-1105,-230 32 697,55-9-6439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7:29.1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46 611 24575,'0'0'0,"-3"6"0,0 13 0,1 0 0,0 1 0,1 27 0,1-16 0,0-25 0,1 107 0,0-95 0,1-1 0,0 0 0,2 1 0,7 23 0,-9-36 0,0-1 0,0 1 0,0-1 0,1 0 0,-1 1 0,1-1 0,0 0 0,0 0 0,1-1 0,-1 1 0,1-1 0,0 0 0,0 1 0,0-2 0,0 1 0,0 0 0,1-1 0,-1 0 0,1 0 0,-1 0 0,1-1 0,0 1 0,9 0 0,-14-2 0,1 0 0,-1 0 0,1 0 0,-1 0 0,1 0 0,-1 0 0,1 0 0,-1 0 0,1 0 0,-1 0 0,1 0 0,-1 0 0,1 0 0,-1-1 0,1 1 0,-1 0 0,0 0 0,1-1 0,-1 1 0,1 0 0,-1 0 0,0-1 0,1 1 0,-1 0 0,1-2 0,-1 2 0,0-1 0,1 0 0,-1 0 0,0 0 0,0 0 0,0 0 0,0 0 0,0 1 0,0-1 0,0 0 0,0 0 0,0 0 0,-1-1 0,-1-5 0,0 1 0,-1 0 0,-4-8 0,5 9 0,-55-93 0,38 68 0,1-1 0,-26-63 0,42 89 0,1-1 0,-1 1 0,1 0 0,0 0 0,0-1 0,1 1 0,-1-7 0,2 10 0,-1-1 0,0 1 0,1 0 0,-1 0 0,1 0 0,0 0 0,-1 0 0,1 0 0,0 0 0,0 1 0,0-1 0,1 0 0,-1 0 0,0 1 0,1-1 0,-1 1 0,1-1 0,-1 1 0,1-1 0,0 1 0,2-2 0,4 0 0,0-1 0,0 1 0,0 0 0,0 1 0,0-1 0,1 2 0,12-2 0,1 1 0,39 3 0,-42 1 0,-1 0 0,0 2 0,-1 0 0,1 1 0,-1 0 0,1 1 0,-2 2 0,1-1 0,-1 2 0,0 0 0,-1 1 0,0 0 0,0 2 0,-1-1 0,13 16 0,7 12 0,50 72 0,-51-65 0,-30-41 0,1 1 0,1-1 0,-1-1 0,1 1 0,6 5 0,-10-9 0,1 0 0,-1 0 0,1 0 0,-1 0 0,1-1 0,0 1 0,-1 0 0,1-1 0,0 1 0,0-1 0,-1 0 0,1 1 0,0-1 0,0 0 0,-1 0 0,1 0 0,0 0 0,0 0 0,0-1 0,-1 1 0,1-1 0,0 1 0,3-2 0,0-1 0,0 0 0,0 0 0,0 0 0,-1-1 0,1 0 0,-1 0 0,5-5 0,24-36 0,-25 34 0,34-53 0,-24 35 0,2 0 0,44-50 0,-57 72 0,1 0 0,0 0 0,0 0 0,1 1 0,-1 0 0,1 1 0,1 0 0,-1 1 0,1-1 0,0 2 0,0-1 0,0 2 0,0-1 0,12 0 0,16 0 0,-26 3 0,-1-1 0,1 0 0,-1 0 0,23-7 0,-32 7 0,0 0 0,0 0 0,0 0 0,0 0 0,0 0 0,0-1 0,0 1 0,0-1 0,0 1 0,-1-1 0,1 0 0,-1 0 0,1 0 0,-1 1 0,0-1 0,0-1 0,0 1 0,0 0 0,0 0 0,0 0 0,0-3 0,1-5 0,0 1 0,-2-1 0,1 1 0,-1-11 0,0 19 0,-2-48 0,-2 0 0,-1 0 0,-3 0 0,-3 1 0,-1 0 0,-2 1 0,-27-59 0,14 41-1365,21 47-5461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7:29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47 24575,'0'0'0,"0"0"0,4 0 0,9 0 0,11 0 0,10-2 0,9-5 0,6-4 0,-2-3 0,-8 2-8191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7:29.8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24575,'5'8'0,"2"8"0,8 26 0,-10-27 0,85 268-705,31 92-378,87 240 997,-140-422-1326,-45-131-3493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7:30.2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31 24575,'5'-7'0,"-1"4"0,0 1 0,1 0 0,-1 0 0,1 0 0,-1 0 0,1 1 0,7-2 0,2 0 0,21 0 0,5 3 0,-1 1 0,67 10 0,-48-1 0,67 22 0,-93-22 0,55 25 0,-77-31 0,0 2 0,0 0 0,0 0 0,-1 1 0,0 0 0,-1 0 0,1 1 0,13 17 0,-19-21 0,0 1 0,0 0 0,-1-1 0,1 1 0,-1 1 0,0-1 0,-1 0 0,1 0 0,-1 1 0,0-1 0,-1 0 0,1 1 0,-1-1 0,0 1 0,0-1 0,-1 1 0,0-1 0,0 1 0,0-1 0,0 0 0,-1 1 0,-2 5 0,-3 2 0,1 1 0,-2-1 0,0-1 0,0 0 0,-1 0 0,-1 0 0,-11 10 0,0-2-7,-1-1 0,-25 17 0,-52 27 124,-9 7-1578,85-52-5365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46.9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1 188 24575,'0'0'0,"0"-2"0,4-3 0,5-3 0,8-5 0,13-4 0,13-3 0,12-2 0,16 0 0,15 2 0,12 0 0,0-1 0,-16 4-8191</inkml:trace>
  <inkml:trace contextRef="#ctx0" brushRef="#br0" timeOffset="1">247 891 24575,'0'0'0,"2"0"0,6 0 0,15 0 0,29-2 0,30 0 0,20-2 0,0-1 0,-17 1-8191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7:30.5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667 1 24575,'-5'1'0,"-15"4"0,0 1 0,0 1 0,1 1 0,0 1 0,1 1 0,-25 16 0,-96 82 0,-196 200 0,326-300 0,6-5 0,-1 0 0,1 1 0,-6 7 0,9-11 0,0 0 0,0 0 0,0 0 0,0 0 0,0 0 0,0 0 0,0 1 0,0-1 0,0 0 0,0 0 0,0 0 0,0 0 0,0 0 0,0 1 0,0-1 0,0 0 0,0 0 0,0 0 0,0 0 0,0 0 0,0 1 0,0-1 0,0 0 0,0 0 0,0 0 0,0 0 0,0 0 0,0 0 0,0 1 0,0-1 0,0 0 0,0 0 0,1 0 0,-1 0 0,0 0 0,0 0 0,7 3 0,9-1 0,-15-2 0,34 1 0,-3 0 0,36 6 0,-39-2 0,1 1 0,-1 2 0,0 1 0,-1 1 0,0 1 0,0 2 0,-1 1 0,-1 1 0,0 1 0,24 21 0,50 52-1365,-80-72-5461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7:30.9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764 1 24575,'-7'5'0,"-22"20"0,0 2 0,2 1 0,2 1 0,0 1 0,2 2 0,-21 37 0,24-30 0,2 0 0,1 2 0,2 0 0,2 0 0,2 2 0,1-1 0,3 1 0,-4 84 0,11-120 0,0-1 0,-1 0 0,1 0 0,-1 0 0,-3 10 0,2-13 0,1-1 0,0 1 0,-1-1 0,1 1 0,-1-1 0,0 1 0,0-1 0,0 0 0,0 0 0,0 0 0,0 0 0,-1 0 0,1-1 0,-4 2 0,-12 7 0,-1 0 0,-1-2 0,-29 9 0,-67 11 0,56-13 0,-27 7-1365,61-15-5461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7:31.3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387 19 24575,'-2'-2'0,"0"0"0,0 0 0,0 1 0,-1-1 0,1 1 0,0-1 0,-1 1 0,1 0 0,-1 0 0,0 0 0,1 0 0,-1 1 0,0-1 0,1 1 0,-5-1 0,5 1 0,0 0 0,0 0 0,0 1 0,0-1 0,0 0 0,0 1 0,0-1 0,1 1 0,-1 0 0,0 0 0,0-1 0,1 1 0,-1 0 0,0 1 0,1-1 0,-1 0 0,1 0 0,-1 1 0,1-1 0,0 1 0,0-1 0,-2 4 0,-1 2 0,1 0 0,0 0 0,1 0 0,0 0 0,0 1 0,1-1 0,0 0 0,0 1 0,0 0 0,1-1 0,1 9 0,1 6 0,1 0 0,10 36 0,33 75 0,-29-89 0,21 88 0,-35-119 0,-1 0 0,-1 0 0,0 0 0,-1 0 0,-2 22 0,1-28 0,0 0 0,-1-1 0,0 1 0,0 0 0,-1-1 0,1 0 0,-2 1 0,1-1 0,0 0 0,-1-1 0,0 1 0,-8 8 0,3-6 0,0 0 0,-1 0 0,0-1 0,0-1 0,-19 10 0,4-5 0,-39 13 0,-40 3-1365,8-8-5461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7:38.0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0 24575,'-2'6'0,"-2"5"0,1 0 0,1 1 0,-3 22 0,2 39 0,3-72 0,1 70-68,16 105 0,27 69-392,24 30 571,-47-209-570,3-1 0,34 65 0,-36-88-5870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7:38.4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1 314 24575,'0'0'0,"0"0"0,6-2 0,11-2 0,14-3 0,18-5 0,20-11 0,23-9 0,9-6 0,4-3 0,-3 0 0,-7 4 0,-16 3 0,-20 9 0,-20 7-8191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7:38.7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24575,'0'0'0,"0"0"0,2 0 0,6 4 0,15 4 0,25 6 0,25 2 0,17 0 0,5 1 0,-8-1 0,-19-2-8191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7:39.1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1185 24575,'0'0'0,"0"5"0,0 40 0,3 98 0,-1-123 0,1 0 0,1 0 0,0 0 0,2 0 0,8 19 0,-7-22 0,1-1 0,0-1 0,1 1 0,1-2 0,12 15 0,-15-20 0,0-2 0,1 1 0,0-1 0,0 0 0,1-1 0,0 0 0,0 0 0,1-1 0,14 7 0,-9-7-682,25 6-1,9-3-6143</inkml:trace>
  <inkml:trace contextRef="#ctx0" brushRef="#br0" timeOffset="1">527 1 24575,'0'0'0,"1"4"0,2 24-7,56 537-1111,0 46 1008,-46-412-1068,-12-159-4600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7:39.4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0 109 24575,'0'0'0,"0"-1"0,4-4 0,13-1 0,18-7 0,22-6 0,20-4 0,3 1 0,-12 3-8191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7:39.9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1 635 24575,'4'0'0,"-1"0"0,1-1 0,-1 0 0,1 1 0,-1-1 0,4-2 0,4 0 0,13-6 0,1 0 0,-2-2 0,1 0 0,-2-2 0,1 0 0,-2-2 0,0 0 0,0-1 0,-2-1 0,0-1 0,-1-1 0,22-30 0,-34 41 0,-1 0 0,0 0 0,0-1 0,-1 1 0,0-1 0,-1 0 0,0 0 0,2-11 0,-4 17 0,0 0 0,-1 0 0,0 0 0,0-1 0,0 1 0,0 0 0,0 0 0,-1 0 0,1-1 0,-1 1 0,0 0 0,0 0 0,0 0 0,-1 0 0,1 0 0,-1 1 0,1-1 0,-1 0 0,0 0 0,0 1 0,0 0 0,0-1 0,-1 1 0,1 0 0,-1 0 0,1 0 0,-5-2 0,4 2 0,0 0 0,0 0 0,-1 1 0,1-1 0,-1 1 0,1 0 0,-1 0 0,1 0 0,-1 1 0,0-1 0,1 1 0,-1 0 0,0 0 0,1 0 0,-1 0 0,0 1 0,1-1 0,-1 1 0,0 0 0,1 0 0,-1 0 0,1 1 0,0-1 0,-1 1 0,1 0 0,0 0 0,0 0 0,-3 3 0,0 0 0,1 0 0,0 0 0,1 1 0,0-1 0,-1 1 0,2 0 0,-1 0 0,1 0 0,0 1 0,0-1 0,0 1 0,1 0 0,0-1 0,-1 9 0,3-6 0,-1 1 0,1-1 0,1 0 0,0 1 0,0-1 0,1 0 0,0 0 0,0 0 0,1 0 0,0 0 0,1-1 0,0 1 0,0-1 0,1 0 0,0 0 0,0-1 0,9 10 0,-7-9 0,-1-1 0,2-1 0,-1 1 0,1-1 0,0 0 0,0-1 0,11 6 0,-12-8 0,0 0 0,0 0 0,0-1 0,0 0 0,0 0 0,1-1 0,-1 0 0,1 0 0,14-1 0,-17 0 0,0-1 0,0 0 0,0 0 0,0 0 0,0-1 0,0 0 0,0 0 0,-1 0 0,1 0 0,-1-1 0,5-3 0,3-3 0,-2-1 0,16-16 0,-19 17 0,1 2 0,-1-1 0,2 1 0,-1 0 0,1 0 0,12-6 0,-16 10 0,0 1 0,1 0 0,-1 1 0,0-1 0,1 1 0,-1 1 0,1-1 0,-1 1 0,1-1 0,-1 1 0,1 1 0,-1-1 0,7 2 0,7 3 0,0 1 0,26 10 0,-26-8 0,27 7 0,-42-14 0,-1 0 0,1-1 0,-1 0 0,1 0 0,-1 0 0,1 0 0,-1 0 0,1-1 0,-1 1 0,0-1 0,1 0 0,-1 0 0,0 0 0,1-1 0,-1 1 0,0-1 0,5-3 0,1-2 0,-1 0 0,-1 0 0,1 0 0,11-16 0,9-15 40,-2-1 0,29-58 0,29-90-1525,-55 111-5341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7:40.3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24575,'0'0'0,"2"0"0,4 0 0,2 0-8191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47.3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5 0,2 18 0,4 24 0,5 26 0,5 29 0,3 28 0,2 21-1398,0 8 1398,-2 4 0,-3-2 0,-5-10 0,-7-18 0,-6-23 0,-2-27 0,-1-27-6793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1:04.2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0 24575,'-2'0'0,"-2"0"0,-1 0 0,1 0 0,1 0 0,0 0 0,2 0 0,2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8:17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24575,'13'20'0,"-5"-12"0,0-1 0,0-1 0,0 1 0,1-1 0,0 0 0,0-1 0,1 0 0,-1-1 0,1 0 0,13 4 0,8 0 0,0-1 0,39 3 0,21-3-270,95-3 0,96-17-953,-277 12 1216,383-25-1819,253-14 1898,114 28-602,-722 12 527,99-4 333,-115 2-4794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8:18.1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 1 24575,'51'1'2,"-1"3"0,0 2 0,0 2 0,55 16 0,-46-6-32,-2 2 0,0 3 0,55 30 0,-79-35-48,0 2-1,-2 1 0,0 1 1,-2 1-1,0 2 0,34 38 1,-55-53 78,0 0 0,0 0 0,-1 1 0,0 0 0,-1 0 0,7 19 0,-10-23 0,-1 0 0,-1 0 0,1 0 0,-1 1 0,0-1 0,-1 0 0,0 1 0,0-1 0,0 0 0,-1 1 0,0-1 0,-4 13 0,0-4 0,-1-1 0,-1-1 0,0 1 0,-11 16 0,-1-4 0,-26 30 0,9-18-242,-1-1 0,-2-3 0,-2-1 0,-1-2 0,-1-1-1,-82 41 1,77-48 242,-66 23 0,-81 10-972,1-15-3829,192-41 4737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8:19.1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76 24575,'2'7'0,"14"20"0,-2 1 0,-1 0 0,15 48 0,17 95 0,-19-67 0,43 128 0,-50-180 0,2 0 0,37 65 0,-56-113 0,24 37 0,-24-37 0,1-1 0,0 1 0,0-1 0,0 1 0,1-1 0,-1 0 0,8 4 0,-11-7 0,0 0 0,0 0 0,0 1 0,1-1 0,-1 0 0,0 0 0,0 0 0,0 0 0,1 0 0,-1 0 0,0 0 0,0 0 0,0 0 0,1 0 0,-1 0 0,0 0 0,0 0 0,1 0 0,-1 0 0,0 0 0,0 0 0,0 0 0,1 0 0,-1 0 0,0 0 0,0 0 0,0 0 0,1 0 0,-1-1 0,0 1 0,0 0 0,0 0 0,1 0 0,-1 0 0,0 0 0,0-1 0,0 1 0,0 0 0,3-11 0,0-13 0,-2-32 0,0 0 0,4-18 0,4 1 0,30-122 0,-23 135 0,4 1 0,2 2 0,47-90 0,-55 121-195,2 1 0,1 0 0,0 1 0,2 1 0,1 0 0,29-24 0,0 8-6631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8:19.7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24575,'0'1'0,"1"0"0,-1 0 0,0 0 0,0 1 0,0-1 0,1 0 0,-1 0 0,1 0 0,0 2 0,3 5 0,79 174 0,13-3 0,20 42 0,-115-220 0,5 12 0,0 0 0,7 22 0,-13-28 0,-4-8 0,-6-13 0,4 2 0,1 1 0,1-1 0,0-1 0,1 1 0,-2-15 0,-3-66 0,7 63 0,2 1 0,1 0 0,1 0 0,12-46 0,-11 59 0,1 0 0,1 0 0,1 0 0,0 1 0,1 0 0,0 0 0,1 1 0,1 0 0,15-17 0,10-2-1365,-4 8-5461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8:20.6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0 732 24575,'0'0'0,"7"0"0,89 0 0,-84 14 0,-8-12 0,0 1 0,0 0 0,-1-1 0,2 1 0,-1-1 0,0 0 0,0-1 0,1 1 0,-1-1 0,1 0 0,-1 0 0,10 1 0,4-1 0,0-1 0,19-2 0,-33 1 0,21-1 0,-1-1 0,0-2 0,1 0 0,25-10 0,-32 8 0,0 0 0,-1-1 0,-1-1 0,1-1 0,-1 0 0,15-14 0,-15 10 0,0-1 0,-1-1 0,-1 0 0,0-1 0,-1 0 0,-1-1 0,-1-1 0,0 1 0,-1-2 0,11-34 0,-15 37 0,-1-1 0,-1 1 0,-1-1 0,-1 0 0,0 0 0,-1 0 0,-1 0 0,-1 0 0,0 0 0,-2 1 0,0-1 0,-1 0 0,-7-20 0,5 22 0,0 1 0,-1 0 0,-1 0 0,-18-25 0,22 34 0,-1 0 0,0 0 0,0 1 0,0 0 0,-1 0 0,0 0 0,0 0 0,0 1 0,0 0 0,-1 1 0,1-1 0,-15-4 0,17 7 0,0 0 0,0 0 0,0 1 0,0-1 0,1 1 0,-1 0 0,0 0 0,0 1 0,0-1 0,0 1 0,0 0 0,0 0 0,0 0 0,1 0 0,-1 1 0,0-1 0,-5 4 0,5-2 0,1 0 0,-1 0 0,0 1 0,1-1 0,-1 1 0,1 0 0,0 0 0,0 0 0,1 0 0,-1 0 0,1 1 0,0-1 0,0 1 0,-1 5 0,-2 6 2,2 0 0,0 0 0,1 0 0,0 0 0,2 0 0,2 33 0,3-10-119,18 71 0,4-20-242,46 107 1,55 81-29,-114-249 380,76 148-246,-72-145 201,2 0 1,2-2-1,31 35 0,-47-58 206,0 0 0,1-1 0,0 1-1,0-2 1,1 1 0,15 8 0,-18-12 130,-4-3 4,-10-7-146,-35-14-142,-84-29 0,72 30 0,9 3 0,-24-9 0,-88-46 0,159 73 0,-6-3 0,0 0 0,0-1 0,1 0 0,0 0 0,-8-7 0,12 10 0,0 0 0,0 0 0,1 0 0,-1 0 0,0 0 0,1 0 0,-1 0 0,1-1 0,-1 1 0,1 0 0,0 0 0,-1 0 0,1-1 0,0 1 0,0 0 0,0 0 0,0 0 0,0-1 0,0 1 0,0 0 0,0 0 0,1-1 0,-1 1 0,0 0 0,1 0 0,-1 0 0,1 0 0,-1 0 0,1 0 0,0-1 0,-1 1 0,1 1 0,0-1 0,0 0 0,0 0 0,1-1 0,3-3 0,1 0 0,0 0 0,0 1 0,0-1 0,8-3 0,40-17 0,243-70-1489,-285 92 1138,84-23-6000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8:20.9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24575,'2'1'0,"0"-1"0,-1 0 0,1 0 0,0 1 0,-1-1 0,1 1 0,0 0 0,-1-1 0,1 1 0,-1 0 0,1 0 0,1 2 0,17 14 0,-16-12 0,10 10 0,0 1 0,-1 0 0,-1 1 0,-1 1 0,0-1 0,-1 2 0,10 28 0,-1 5 0,17 88 0,-33-127 0,5 21 0,17 51 0,-21-75 0,0-1 0,1 1 0,0-1 0,0 0 0,1 0 0,0 0 0,1-1 0,0 0 0,12 11 0,-10-12-341,0 0 0,0-1-1,12 5 1,25 9-6485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8:21.3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2 0,4 6 0,3 6 0,1 0-8191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8:22.1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1003 247 24575,'0'0'0,"-2"-3"0,-5-3 0,-1 0 0,1 1 0,-1 0 0,0 0 0,0 1 0,-15-6 0,10 4 0,-15-7 0,0 2 0,-1 1 0,-35-7 0,45 13 0,0 2 0,1 0 0,-1 0 0,0 2 0,0 0 0,-29 5 0,20 1-49,1 1 0,0 1 0,1 1-1,0 1 1,1 2 0,0 0 0,0 2 0,1 1-1,1 0 1,-31 29 0,27-20-19,1 2 1,2 0-1,1 2 0,0 1 1,3 1-1,0 0 0,-26 57 1,29-47-15,1 0 0,3 2 0,1-1 1,2 2-1,1-1 0,3 1 0,2 0 1,1 1-1,5 61 0,1-65 8,2 0 0,2 0-1,2 0 1,2-1 0,1-1-1,2 0 1,1 0 0,2-2 0,2 0-1,30 44 1,-19-40-28,1 0 1,2-2-1,2-2 1,1-1-1,2-2 1,1-1-1,2-3 1,1-1-1,68 35 1,-67-43 9,0-1-1,2-3 1,0-1 0,1-3 0,0-1-1,1-2 1,0-3 0,0-1-1,0-3 1,59-4 0,-50-3 92,0-3 0,-1-2 0,-1-3 0,0-2 0,0-3 0,-2-1 0,56-30 0,-66 26 0,0-1 0,-2-2 0,-1-2 0,-1-2 0,-1-1 0,-2-2 0,-1-1 0,47-62 0,-54 57 0,-2-1 0,-1-1 0,-2-1 0,-2-1 0,-2 0 0,-2-2 0,-2 0 0,12-64 0,-20 71 0,-1 0 0,-2 0 0,-2 0 0,-1 0 0,-2 0 0,-2 0 0,-1 0 0,-2 0 0,-1 1 0,-25-64 0,18 66-68,-1 2 0,-2 0 1,-1 1-1,-1 1 0,-2 1 1,-1 1-1,-2 1 0,0 0 0,-43-33 1,28 30-113,-1 2 0,-1 2 1,-1 1-1,-2 3 1,0 1-1,-74-23 0,56 26 151,-1 2-1,-1 4 0,0 2 0,-1 3 0,0 3 1,0 3-1,-1 2 0,1 4 0,0 3 1,1 2-1,0 3 0,-85 28 0,-46 37 30,40 8 18,43-7-154,35-13-868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8:22.6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0 109 24575,'0'0'0,"4"2"0,5 2 0,9 3 0,20 0 0,34 0 0,32 2 0,16-1 0,14-3-922,6-3 922,-4-4 0,-12-3 0,-21-8 0,-20-8 0,-17-14 0,-15-8 0,-16 2-7269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34.0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28 222 24575,'0'0'0,"9"7"0,-5-5 0,-1 0 0,1 0 0,-1-1 0,1 1 0,-1-1 0,1 0 0,0 0 0,0 0 0,0 0 0,0-1 0,0 1 0,0-1 0,-1 0 0,1 0 0,0 0 0,0-1 0,7-1 0,-6 0 0,1 0 0,-1 0 0,0-1 0,1 0 0,-1 0 0,0 0 0,-1 0 0,1-1 0,-1 0 0,1 0 0,5-7 0,-5 5 0,0-1 0,0 1 0,0-1 0,-1-1 0,0 1 0,-1 0 0,1-1 0,-1 0 0,2-8 0,-5 12 0,1 0 0,0 0 0,-1 0 0,0 0 0,1 0 0,-2 0 0,1 0 0,0 0 0,-1 1 0,0-1 0,0 0 0,0 0 0,0 0 0,0 1 0,-1-1 0,0 0 0,0 1 0,0 0 0,0-1 0,0 1 0,-4-3 0,3 3 0,0 0 0,0 0 0,0 0 0,-1 1 0,1-1 0,-1 1 0,0 0 0,0 0 0,0 0 0,0 1 0,0-1 0,-6-1 0,7 3 0,-1-1 0,1 1 0,0 0 0,0 0 0,0 0 0,0 0 0,0 1 0,0-1 0,0 1 0,0 0 0,0 0 0,0 0 0,0 0 0,0 0 0,0 1 0,1-1 0,-1 1 0,-3 3 0,0 0 14,1 0-1,-1 1 0,1 0 1,1 0-1,-1 1 0,1-1 1,-5 12-1,0 2-749,-9 30 0,4-5-6090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47.8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0 833 24575,'278'4'0,"246"-7"0,-346-19 0,-181 23 0,0 0 0,0 1 0,0-1 0,1 1 0,-1 0 0,1 0 0,-4 3 0,-3 2 0,-16 13 0,0 1 0,2 1 0,0 1 0,1 1 0,2 1 0,-28 44 0,37-51 0,1 0 0,1 1 0,0 0 0,2 0 0,0 1 0,1 0 0,1 0 0,1 1 0,1-1 0,1 1 0,0 27 0,2-38 0,0 0 0,1 0 0,1 0 0,0 0 0,0 0 0,1-1 0,0 1 0,7 14 0,-9-23 0,0 1 0,0 0 0,0 0 0,0 0 0,0-1 0,1 1 0,-1 0 0,1-1 0,-1 0 0,1 1 0,-1-1 0,1 0 0,0 1 0,0-1 0,-1 0 0,1-1 0,0 1 0,0 0 0,0 0 0,0-1 0,0 1 0,0-1 0,0 0 0,0 1 0,0-1 0,1 0 0,-1 0 0,0 0 0,0-1 0,0 1 0,0 0 0,0-1 0,0 0 0,0 1 0,0-1 0,0 0 0,3-2 0,2-1 0,1-1 0,0 0 0,-1-1 0,0 0 0,-1 0 0,1-1 0,9-12 0,-1-2-2,-2 0 0,0-1 0,-1-1 0,-1 1 0,-1-2 1,12-45-1,-10 20-287,-3 0 0,6-77 0,-11 53 228,-4 0-1,-13-101 1,-47-140-8,40 245-3,-3 0 0,-45-94 0,64 157 674,4 8-255,3 15-62,-2-14-251,30 122 47,73 217-597,52 193-476,-74-193-170,-65-272-4359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8:22.9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24575,'0'0'0,"0"0"0,2 0 0,8 9 0,22 31 0,24 36 0,17 38 0,11 39 0,-2 28-2473,-11 25 2473,-12 53 0,-16-18-5718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8:23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24575,'3'4'0,"4"12"0,7 24 0,-7-16 0,24 76 0,10 48-396,8 40-1190,114 586-1889,4 14 525,57 21 1952,-169-622 679,-5-7 146,-12-34 537,-12-35-64,-8-29 742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8:23.8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1049 24575,'1'-7'0,"-1"0"0,1 0 0,0 1 0,1-1 0,3-9 0,-3 9 0,8-24 3,2 1 0,1 1 0,17-30 1,58-83-119,-70 115 31,95-154-421,50-75 77,-142 225 415,2 2 0,48-50 0,-60 68 9,1 1 0,1 0 0,-1 0 0,2 2 0,-1-1 0,1 2 0,0 0 0,1 1 0,18-6 0,-24 10 5,0 0 0,0 1 0,1 0 0,-1 0 0,0 1 0,1 0-1,-1 1 1,0 0 0,0 0 0,0 1 0,0 0 0,0 1 0,0 0 0,0 1 0,-1-1 0,1 2 0,10 6 0,4 5-18,-1 1-1,0 1 1,-2 1 0,32 36-1,209 284-314,-214-273 317,47 62-1081,-18-23-4384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8:24.2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97 24575,'0'0'0,"11"0"0,27 1 0,40 4 0,49-2 0,46-4 0,44-12-3469,68-29 3469,-15-7-4722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8:24.7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1 153 24575,'0'12'0,"2"7"0,0-1 0,6 19 0,-6-25 0,23 90 0,19 43-395,249 615-1582,-159-473 1456,-88-201 260,69 96 0,-64-115 261,-41-56 0,-1-1 0,1 0 0,19 13 0,-27-21 0,1 0 0,-1 0 0,1 0 0,0-1 0,0 1 0,0-1 0,0 0 0,0 0 0,0 0 0,0 0 0,0 0 0,0-1 0,1 0 0,-1 1 0,0-1 0,0 0 0,1 0 0,-1-1 0,0 1 0,0-1 0,0 0 0,5-1 0,-2-1 0,-1-1 0,1 1 0,-1-1 0,0 0 0,-1 0 0,1 0 0,-1-1 0,1 1 0,-2-1 0,1 0 0,4-8 0,5-8 0,-1-1 0,11-30 0,23-87 4,-11-3 8,24-206 0,-13-152-14,-35 332-20,21-226 525,-23 332-1384,0 22-3521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8:25.1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1 24575,'0'0'0,"-2"3"0,-3 10 0,-2 12 0,-2 8 0,-1 8 0,-1 3 0,1 2 0,3 1 0,2 0 0,6-2 0,7-1 0,7-5 0,4-6 0,-2-10-8191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8:25.5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 24575,'0'0'0,"2"-2"0,12-2 0,15-3 0,2 0-8191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8:25.9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0 236 24575,'61'3'0,"-22"1"0,72 2 0,58-1-706,56-5-2121,51-6 1648,545-42-3059,-2-20 2688,-538 42 1550,-41 1-218,-42 1-651,-42 1 869,-42 4 1257,-33 5 882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8:26.2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 24575,'0'0'0,"0"-1"0,1 1 0,-1 0 0,0-1 0,1 1 0,-1-1 0,0 1 0,1 0 0,-1-1 0,0 1 0,1 0 0,-1 0 0,1-1 0,-1 1 0,1 0 0,-1 0 0,0 0 0,1-1 0,-1 1 0,1 0 0,-1 0 0,1 0 0,0 0 0,0 0 0,12-3 0,0 1 0,1 0 0,-1 1 0,14 1 0,8 2-9,0 1-1,0 2 0,0 1 1,66 21-1,-25 0-532,77 39 0,-111-46 495,-1 2 0,-1 1 0,-1 3 0,-1 1 0,47 43 0,-67-51 52,-1 0 1,0 1 0,-1 0-1,20 35 1,-26-37-2,-1 1 0,-1 0 0,-1 0 0,0 0 0,-1 1 0,3 28 0,-6-25-4,-1 0 0,-1 0 0,-2 0 0,0 0 0,-1 0 0,-1 0 0,-11 36 0,2-19 0,-2-1 0,-2 0 0,-27 49 0,16-40 0,-3-1 0,-1-1 0,-2-2 0,-3-1 0,-1-2 0,-2-2 0,-1-1 0,-2-2 0,-2-2 0,-1-2 0,-2-2 0,0-2 0,-82 35 0,62-40-1139,20-10-4555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8:26.6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24575,'0'4'0,"7"126"0,-2-60 0,2 42-71,25 495-1809,-17 0 372,-34 287 521,14-587 843,6-285-3457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48.2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24575,'12'6'0,"0"2"0,0 0 0,-1 0 0,0 1 0,15 15 0,-3 1 0,22 31 0,-21-21 0,-1 1 0,25 54 0,27 82 0,-32-68 0,-37-90-455,1 0 0,14 22 0,-8-19-6371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8:27.6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272 2244 24575,'-1'-1'0,"-1"0"0,1 0 0,-1 0 0,1 0 0,0-1 0,0 1 0,-1 0 0,0-3 0,-1 1 0,-6-10 0,0 0 0,1-1 0,0 0 0,1 0 0,-10-30 0,13 33 0,-26-73-287,-27-123-1,3-94-287,27 87 575,9-1 0,11-219 0,16 241-157,-3 132 78,15-67 0,-18 115 79,1 0 0,0 0 0,1 0 0,0 1 0,13-23 0,-12 27 0,0-1 0,1 1 0,-1 0 0,2 1 0,-1-1 0,1 2 0,0-1 0,11-6 0,-2 3 5,-1 1-1,1 1 1,1 0 0,0 1-1,0 1 1,30-6 0,-7 6-59,0 1 0,45 1 0,91 11-464,40 18-118,45 17-1390,44 14 873,35 8-1434,33 1 1366,458 49-1697,1131-14 2739,-1613-110-721,-27-8 674,-30-8 218,-30-6-25,-31-6 215,-82 6 887,191-65-1,-225 55 1343,-3-6-1,117-66 1,-214 105-2005,28-14 1651,-43 22-2003,0 1 1,0-1-1,0 1 0,0 0 1,1-1-1,-1 1 1,0 0-1,0 0 1,0 0-1,1 0 1,-1 0-1,0 0 1,0 0-1,1 0 1,-1 0-1,0 0 0,0 1 1,0-1-1,1 0 1,-1 1-1,0-1 1,0 1-1,0 0 1,1 0-1,1 2 1,-1-1 0,0 0 0,0 1 0,0 0 0,0-1 1,-1 1-1,1 0 0,1 5 0,7 19-12,-2 0-1,9 50 1,27 217-728,-16 7-691,-24-261 1431,3 46-87,52 551-1451,19-2 233,-36-363 1038,25 173-653,-38 0 145,-30-374 324,-14 98 1,9-137 581,0 0-1,-2 0 1,-1-1 0,-2 0-1,-19 38 1,21-52-166,-1-1 0,-1 0 0,0-1 0,-1 0 1,-1-1-1,0 0 0,-1-1 0,0-1 0,-1 0 0,-18 11 0,-1-3 19,-1-2 0,0-1 1,-73 24-1,-63 5 608,-40-9-679,-43-9-745,-39-9 130,-42-8-1167,-413 3-954,-107 3 1418,-1249 90-527,1739-80 1359,29-2 412,33-5 199,36-4 116,35-6 535,33-6-157,36-6 1014,38-7-627,107 7-377,0-1 1,1 0 0,-32-11-1,44 12-420,0 0 1,0-1-1,0 1 0,0-1 0,1 0 0,-1 0 1,1-1-1,0 1 0,-1-1 0,2 0 0,-1 0 1,0 0-1,1-1 0,0 1 0,-5-10 0,5 7-1015,1-1-1,-4-15 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8:28.2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24575,'1'10'0,"46"290"-53,-36-243-75,34 170-326,80 238 1,-113-430 446,131 375-122,-131-381-265,2 0-1,19 31 1,-9-26-5390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8:28.6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680 1 24575,'-59'-1'0,"0"3"0,-76 13 0,73-3 0,0 2 0,1 3 0,-79 34 0,128-46 0,0 1 0,0 0 0,-21 16 0,30-20 0,1 0 0,-1 0 0,1 0 0,0 1 0,-1-1 0,1 1 0,0-1 0,1 1 0,-1 0 0,0 0 0,1 0 0,-1 0 0,1 0 0,0 0 0,0 1 0,0-1 0,1 0 0,-1 0 0,1 1 0,0-1 0,0 5 0,1-2 0,0 1 0,0 0 0,1-1 0,0 0 0,1 1 0,-1-1 0,1 0 0,6 9 0,3 3 0,20 24 0,31 25-17,91 77 1,-113-107-63,353 337-481,-345-327-693,-34-33-5013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8:29.0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292 790 24575,'0'0'0,"-4"0"0,-1-1 0,0 1 0,1-1 0,-1 0 0,1-1 0,-1 1 0,1-1 0,0 0 0,0 0 0,0 0 0,0 0 0,0-1 0,-5-4 0,-2-2 0,1-1 0,0 0 0,-10-14 0,-2-5 0,1-1 0,2-1 0,1-1 0,2 0 0,-18-50 0,23 51 0,2 1 0,2-2 0,0 1 0,2-1 0,2 0 0,0-47 0,3 64 0,1 1 0,1 0 0,0-1 0,1 1 0,1 0 0,0 0 0,7-15 0,-9 24 0,0 0 0,1 0 0,0 0 0,0 1 0,0-1 0,0 1 0,1 0 0,0 0 0,0 0 0,0 1 0,0-1 0,0 1 0,1 0 0,-1 0 0,1 0 0,0 1 0,0 0 0,0 0 0,0 0 0,1 0 0,-1 1 0,6-1 0,-3 1 0,1 1 0,-1 0 0,1 0 0,-1 1 0,0 0 0,1 0 0,14 5 0,-10-2 0,-1 1 0,1 1 0,-1 0 0,15 10 0,-2 2 0,-2 0 0,0 2 0,33 37 0,-6 2 0,-3 3 0,-2 1 0,41 79 0,-82-135 0,33 65 0,-33-63 0,-1 0 0,0 1 0,0 0 0,-1-1 0,2 19 0,-4-24 8,0-1-1,0 0 1,0 1-1,0-1 1,-1 0-1,1 1 1,-1-1-1,0 0 1,0 0-1,0 0 1,0 0-1,-1 0 1,1 0-1,-1 0 1,-2 3-1,1-2-131,0-2 0,0 1 1,0 0-1,0-1 0,-1 1 0,1-1 1,0 0-1,-1 0 0,0 0 0,1 0 1,-8 1-1,-11 3-6702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8:29.3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1 181 24575,'0'0'0,"0"0"0,0 0 0,0-2 0,3-2 0,14-3 0,18-2 0,17-1 0,13-1 0,9 0 0,8-3 0,12 0 0,9-2 0,2-2 0,-6-1 0,-11 0 0,-18 3 0,-20 5-8191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8:29.7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112 536 24575,'0'0'0,"0"0"0,0 0 0,0 0 0,0 0 0,-2 4 0,0 12 0,-1 19 0,1 19 0,5 13 0,5 7 0,5-2 0,4-7 0,4-13 0,1-14 0,-3-12-8191</inkml:trace>
  <inkml:trace contextRef="#ctx0" brushRef="#br0" timeOffset="1">0 0 24575,'0'0'0,"0"0"0,2 8 0,3 13 0,1 17 0,3 10 0,-1-4-8191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8:30.0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0 687 24575,'11'2'0,"16"5"0,30 3 0,47 1 0,54-5-533,54-10-1601,52-13 1601,42-11-171,1072-207-2815,-723 63 2335,-146 35-184,-1 23 1107,-421 99 2306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8:30.4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24575,'2'5'0,"94"156"0,53 151 0,-109-210 0,31 125 0,-66-208-1365,-1-9-5461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8:30.7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24575,'0'0'0,"2"0"0,12 0 0,25 4 0,24 3 0,17 2 0,14 2 0,14 1 0,8-1 0,-4-2 0,-8-6 0,-13-5 0,-16-6 0,-16-6 0,-18-2 0,-14 2-8191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8:31.1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2 0,0 4 0,4 9 0,5 19 0,6 26 0,8 27 0,0 12 0,-1 7 0,-1 3 0,1-2 0,-3-8 0,-2-13 0,-2-22 0,-3-20-8191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48.6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2 0,3 6 0,6 12 0,5 15 0,3 9 0,-1-2-8191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8:31.4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304 0 24575,'-2'0'0,"1"1"0,-1-1 0,1 1 0,-1 0 0,1 0 0,0-1 0,-1 1 0,1 0 0,0 0 0,0 0 0,0 0 0,0 0 0,0 0 0,0 1 0,-1 1 0,-3 2 0,-33 41 0,1 1 0,-34 61 0,64-96 0,0 0 0,1 0 0,0 1 0,-7 23 0,11-29 0,1 0 0,0 0 0,0 1 0,0-1 0,1 0 0,0 1 0,1-1 0,-1 0 0,1 1 0,4 11 0,0-3 0,1-1 0,1-1 0,0 1 0,1-1 0,15 21 0,57 61 0,-66-80 0,9 10 0,-8-10 0,0 0 0,-2 1 0,0 1 0,16 28 0,-27-42 0,0-1 0,-1 1 0,1-1 0,-1 1 0,0-1 0,0 1 0,-1 0 0,1-1 0,-1 1 0,1 0 0,-1-1 0,0 1 0,-1 0 0,1 0 0,-1-1 0,1 1 0,-1 0 0,0-1 0,-1 1 0,1-1 0,-1 1 0,1-1 0,-1 0 0,0 1 0,0-1 0,0 0 0,-1 0 0,1 0 0,-4 2 0,-6 6 0,0 0 0,-25 16 0,-32 15 0,58-36 0,-173 89 0,175-90-1365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8:31.8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583 349 24575,'0'0'0,"0"0"0,3 3 0,8 14 0,9 18 0,7 17 0,4 13 0,0 4 0,-5-1 0,-6-5 0,-6-10 0,-4-11 0,-4-13-8191</inkml:trace>
  <inkml:trace contextRef="#ctx0" brushRef="#br0" timeOffset="1">0 404 24575,'0'0'0,"2"-2"0,8-2 0,14-5 0,22-6 0,36-10 0,35-12 0,29-10 0,24-8-2089,15-4 2089,-1 1 0,-22 6 0,-39 11-6102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8:32.4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42 314 24575,'2'15'0,"-1"-8"0,56 279 0,-43-193 0,3 104 0,-17-190 0,0-5 0,1 0 0,-1 0 0,0 1 0,0-1 0,0 0 0,-1 0 0,1 0 0,0 0 0,-1 0 0,1 0 0,-2 3 0,2-5 0,0 0 0,0 0 0,-1 0 0,1 0 0,0 0 0,0 0 0,0 1 0,0-1 0,-1 0 0,1 0 0,0 0 0,0 0 0,0 0 0,-1 0 0,1 0 0,0 0 0,0 0 0,0 0 0,0 0 0,-1 0 0,1 0 0,0 0 0,0-1 0,0 1 0,-1 0 0,1 0 0,0 0 0,0 0 0,0 0 0,0 0 0,-1 0 0,1 0 0,0-1 0,0 1 0,0 0 0,0 0 0,0 0 0,0 0 0,0 0 0,-1-1 0,1 1 0,-4-6 0,1 1 0,-1-1 0,1 0 0,0 0 0,1 0 0,-3-7 0,1 4 0,-15-46 0,2-2 0,-16-94 0,21 66 0,-1-100 0,14 41 0,0 121 0,2 1 0,0 0 0,2 0 0,8-28 0,-11 45 0,0 0 0,1 0 0,-1 0 0,1 0 0,0 0 0,0 0 0,7-7 0,-8 10 0,1-1 0,-1 1 0,1 0 0,0 0 0,0 0 0,0 0 0,0 1 0,0-1 0,0 1 0,1 0 0,-1 0 0,0 0 0,6-1 0,-1 2 0,-1-1 0,1 1 0,-1 1 0,1-1 0,-1 1 0,1 0 0,-1 1 0,0 0 0,1 0 0,12 7 0,1 1 0,0 1 0,23 18 0,-5 1 0,-1 1 0,-1 2 0,-2 1 0,-1 2 0,56 77 0,-52-57 0,-2 3 0,-3 1 0,43 110 0,-70-157-170,-1 2-1,0-1 0,-1 0 1,-1 1-1,-1 0 0,0 0 1,0 30-1,-3-30-6655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8:32.7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9 129 24575,'0'0'0,"-2"0"0,0-2 0,-1-2 0,1-3 0,6-2 0,15-3 0,16-3 0,18-6 0,12-2 0,-2 3 0,-12 4-8191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8:33.1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24575,'0'0'0,"2"4"0,5 11 0,6 15 0,7 15 0,6 11 0,4 10 0,1 6 0,-3 0 0,-5-5 0,-5-10 0,-5-8 0,-4-12-8191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9:52.4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24575,'0'10'0,"14"54"0,262 1261-3342,-263-1257 3321,31 137-187,13-10 60,-39-150-597,-3-19-2982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9:52.8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1488 0 24575,'0'1'0,"0"0"0,-1 0 0,1 0 0,0 0 0,0 0 0,-1 0 0,1 0 0,-1 0 0,1 0 0,-1-1 0,1 1 0,-2 1 0,-2 4 0,-3 5 0,0 0 0,-1 0 0,-1-1 0,-9 10 0,-150 128-59,-17-14-1073,79-66 1055,-2-3 1,-145 60-1,178-94 7,-1-3 1,-1-3-1,-1-4 0,-128 18 0,121-33 70,81-6 16,-3 0-46,15 5 278,71 36 922,29 25-1500,-4 5-1,105 92 1,36 67 377,-194-173-564,-3 1-1,57 91 1,-80-107-4812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9:53.4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0 162 24575,'0'0'0,"0"4"0,15 79 0,10 68 0,64 432 0,-87-574 0,-1-6 0,0 0 0,-1 0 0,1 0 0,-1-1 0,0 1 0,0 0 0,0 4 0,0-7 0,0 0 0,0 0 0,0 0 0,0 1 0,0-1 0,0 0 0,0 0 0,0 0 0,0 0 0,0 0 0,0 0 0,0 0 0,0 0 0,0 0 0,0 0 0,0 0 0,0 0 0,0 0 0,0 1 0,0-1 0,-1 0 0,1 0 0,0 0 0,0 0 0,0 0 0,0 0 0,0 0 0,0 0 0,0 0 0,0 0 0,0 0 0,0 0 0,0 0 0,0 0 0,0 0 0,-1 0 0,1 0 0,0 0 0,0 0 0,0 0 0,0 0 0,0 0 0,0 0 0,0 0 0,0 0 0,0 0 0,0 0 0,0 0 0,0 0 0,-1 0 0,1 0 0,0 0 0,0 0 0,0 0 0,0 0 0,0-1 0,0 1 0,0 0 0,0 0 0,0 0 0,0 0 0,0 0 0,0 0 0,0 0 0,0 0 0,0 0 0,0 0 0,0 0 0,0 0 0,-2-4 0,0 1 0,0 0 0,0-1 0,1 1 0,-1-1 0,1 0 0,-1-6 0,0 1 0,-24-100 0,-11-122 0,22 24 0,15 174 0,2-1 0,1 0 0,2 1 0,10-38 0,-11 56 0,1 0 0,1 0 0,0 1 0,1-1 0,0 2 0,2-1 0,15-20 0,-17 26 0,0 0 0,0 1 0,0 0 0,1 1 0,0-1 0,1 2 0,0-1 0,-1 1 0,2 0 0,-1 1 0,0 0 0,19-4 0,-16 5-1,-1 1 0,1 0 0,1 1 0,-1 1 1,0 0-1,0 0 0,0 1 0,22 5 0,-18-1 4,1 0 1,-1 1-1,0 1 1,0 0-1,22 15 1,-6 0-36,-2 1 1,-1 2 0,0 1-1,45 54 1,-33-30-163,-3 1 1,-2 1-1,42 83 1,-57-92 201,-3 0 1,-1 1-1,-2 1 1,-2 0-1,10 62 1,-20-86 26,-1 1 1,-1 32-1,-2-41-256,0-1 0,-1 1 0,-1-1-1,0 1 1,-6 15 0,-8 9-5882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9:53.7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24575,'0'0'0,"2"2"0,2 1 0,5-2 0,4-2 0,3 0 0,-3 0-8191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9:54.1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57 794 24575,'0'0'0,"0"3"0,2 6 0,2 9 0,5 8 0,4 8 0,4 8 0,5 6 0,2 0 0,-1-4 0,-2-8 0,-3-7 0,-3-9 0,-4-8 0,-4-6-8191</inkml:trace>
  <inkml:trace contextRef="#ctx0" brushRef="#br0" timeOffset="1">1 1 24575,'0'0'0,"0"0"0,0 0 0,3 0 0,6 0 0,1 0-8191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 24575,'11'0'0,"76"6"0,330 8-1525,6-16-803,-223 0 1914,237 1-181,336-4-1948,-4-15 1011,-459 4 3157,-264 15-2504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9:54.4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24575,'0'0'0,"4"2"0,13 4 0,18 5 0,25 3 0,28-1 0,29-3 0,6 1-884,-16-2-6423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9:55.3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1 184 24575,'14'5'0,"-7"-4"0,7 2 0,-1-1 0,1 0 0,1-1 0,-1-1 0,25-2 0,-29 1 0,51-3 30,-1-3 0,1-3 0,60-17 0,-87 17-242,1-2 0,-1-1 0,-1-2-1,0-1 1,-1-2 0,43-31 0,-58 36-6614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9:55.6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86 24575,'0'0'0,"0"0"0,2 0 0,7 0 0,12 1 0,28 4 0,40 0 0,31-3 0,21-5 0,18-8-1715,8-7 1715,-10-6 0,-26 1 0,-36 4-6476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9:56.1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24575,'3'8'0,"25"55"0,126 268-309,56 126-613,-38 17 381,-66 0-434,-98-435 560,1 6-4614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9:56.5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623 0 24575,'-3'12'0,"-2"3"0,-1 0 0,-1 0 0,0-1 0,-1 0 0,-1 0 0,0 0 0,-1-1 0,-21 21 0,-9 5 0,-54 39 0,81-68 0,-125 97 0,-67 55 0,199-157 0,1-1 0,0 0 0,1 0 0,-1 0 0,1 1 0,-5 6 0,31 9 0,67 80 0,-38-42 0,170 200-1365,-177-204-5461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9:56.9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1 125 24575,'2'14'0,"30"120"0,15 50 0,-47-183 0,0 0 0,1 0 0,-1 1 0,1-1 0,-1 0 0,1 0 0,-1 0 0,1 0 0,0 0 0,-1 0 0,1 0 0,0 0 0,2 2 0,-3-3 0,1 0 0,0 0 0,0 0 0,0 1 0,-1-2 0,1 1 0,0 0 0,0 0 0,-1 0 0,1 0 0,0 0 0,0-1 0,-1 1 0,1 0 0,0-1 0,-1 1 0,1 0 0,0-1 0,-1 1 0,1-1 0,0 1 0,-1-1 0,1 1 0,-1-1 0,1-1 0,10-9 0,-1-1 0,0 0 0,-1-1 0,10-17 0,-14 22 0,104-177-84,-49 82-1719,-6 11-4501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9:57.5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191 0 24575,'0'2'0,"-1"0"0,1 0 0,0-1 0,0 1 0,-1 0 0,1 0 0,-2 2 0,-1 9 0,-51 312 0,52-311 0,-1 9 0,1 1 0,0 31 0,2-55 0,0 0 0,0 1 0,0-1 0,0 0 0,1 0 0,-1 0 0,0 0 0,0 1 0,0-1 0,0 0 0,0 0 0,0 0 0,1 0 0,-1 0 0,0 0 0,0 0 0,0 1 0,0-1 0,1 0 0,-1 0 0,0 0 0,0 0 0,0 0 0,1 0 0,-1 0 0,0 0 0,0 0 0,0 0 0,1 0 0,-1 0 0,0 0 0,1 0 0,9-1 0,-1 0 0,-4 1 0,0 1 0,0 0 0,0 0 0,0 0 0,-1 1 0,1 0 0,0-1 0,0 2 0,-1-1 0,5 3 0,6 5 0,-1 0 0,0 0 0,-1 1 0,-1 1 0,18 20 0,-5 0 0,29 46 0,-26-30-283,-2 1-1,-2 1 0,27 82 0,-30-63 167,-3 0-1,11 96 0,-22-110 101,-3 0 1,-3 0-1,-2 0 0,-2 0 0,-3 0 1,-17 75-1,14-94 1,-2-1 0,-2 0 0,-1-1 0,-22 40-1,21-49 11,-1 0 0,-1-2 0,-1 0 0,-1-1 0,-42 38 0,50-50 6,-1-1 0,0 0 0,-1-1 0,0 0 0,0-1 0,-26 10 0,33-15 0,0 0 0,0-1 0,0 0 0,-1 1 0,1-2 0,0 1 0,-1-1 0,1 0 0,0 0 0,-1-1 0,1 0 0,0 0 0,-1 0 0,1-1 0,0 0 0,0 0 0,0-1 0,-7-3 0,7 2 49,0-1 0,1 1 0,-1-1 0,1 0 0,0 0 0,0-1 0,0 0 0,1 1 0,0-1 0,0-1 0,0 1 0,1-1 0,0 1 0,-3-12 0,1 1 73,1-1 1,1 0-1,0 1 0,1-1 1,1-19-1,3-5-229,1 1 0,2-1 0,2 1 0,1 1 0,3-1-1,22-56 1,3 11-268,85-147 0,-37 98-248,6 2 0,5 5-1,115-118 1,-65 99 294,22-25-101,-162 166 511,0 0-1,8-12 1,-13 18-51,0 0 0,1-1 0,-1 1 1,0 0-1,0-1 0,1 1 0,-1-1 1,0 1-1,0 0 0,0-1 0,1 1 0,-1-1 1,0 1-1,0-1 0,0 1 0,0-1 0,0 1 1,0-1-1,0 1 0,0-1 0,0 1 1,0-1-1,0 1 0,0-1 0,-1 1 0,1-1 1,0 1-1,0 0 0,0-1 0,-1 1 1,1-1-1,-1 0 15,0 1 0,0 0-1,0-1 1,0 1 0,0 0 0,0 0 0,0 0 0,0 0 0,0 0 0,0 0 0,0 0 0,0 0-1,0 0 1,-1 1 0,-8 1 331,1 1-1,0 0 0,0 0 0,0 1 1,0 0-1,-11 8 0,-1 2-127,-26 22 0,40-30-248,0 0 0,1 1 0,-1 0 0,-5 8 0,11-13 0,0-1 0,-1 1 0,1 0 0,0 0 0,0 0 0,1 0 0,-1 0 0,0 0 0,1 0 0,-1 0 0,1 0 0,0 0 0,-1 0 0,1 0 0,0 1 0,0-1 0,1 0 0,-1 0 0,0 0 0,1 0 0,-1 0 0,1 0 0,0 0 0,1 2 0,-1-1 0,1 0 0,1 0 0,-1 0 0,0 0 0,1-1 0,0 1 0,-1-1 0,1 0 0,0 0 0,0 0 0,0 0 0,5 2 0,7 2 0,0 0 0,1-1 0,-1-1 0,26 4 0,141 12-1365,28-7-5461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05.9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2 0,2 3 0,1 0-8191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9:58.5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757 42 24575,'-7'-7'0,"1"3"0,0 1 0,-1-1 0,0 1 0,1 1 0,-1-1 0,0 1 0,0 0 0,-11-1 0,-61-4 0,68 6 0,-29 0 0,0 2 0,0 1 0,0 2 0,0 2 0,-40 11 0,55-11 0,1 2 0,0 1 0,1 1 0,0 1 0,0 1 0,1 1 0,1 1 0,0 0 0,-20 20 0,31-25 0,1 1 0,-11 14 0,17-21 0,0 1 0,1 1 0,-1-1 0,1 0 0,0 0 0,0 1 0,1-1 0,-1 1 0,0 7 0,2-11 0,-1 0 0,1 0 0,0 1 0,0-1 0,0 0 0,0 0 0,1 1 0,-1-1 0,0 0 0,0 0 0,1 0 0,-1 0 0,1 1 0,-1-1 0,1 0 0,-1 0 0,1 0 0,0 0 0,-1 0 0,1 0 0,0 0 0,0-1 0,0 1 0,0 0 0,0 0 0,0 0 0,0-1 0,0 1 0,0-1 0,0 1 0,0-1 0,0 1 0,2 0 0,4 0 0,0 0 0,0 0 0,0 0 0,13-1 0,-4 0 0,2 2-2,0 0 0,0 1-1,0 0 1,-1 2 0,1 0-1,30 14 1,-26-8 10,0 2 0,-1 0 0,0 1 0,26 23-1,-16-9-174,51 62 0,14 40-970,9 38 370,113 253-786,-166-296 1134,54 197 1,-87-247 135,-3 0 1,11 153-1,-25-183 133,-3 1 0,-1-1 0,-3 0 1,-1 0-1,-2 0 0,-19 58 0,18-78 63,0-1 1,-2 0-1,-1 0 0,-28 43 1,30-54 62,0-1 1,0 0 0,-1-1-1,0 0 1,-1-1 0,0 0-1,-1-1 1,0 0 0,-21 10-1,18-12 24,1-1 0,-1 0 0,-1-1 0,1-1 0,0-1 0,-1 0 0,-25 1 0,21-4 0,0-1 0,1-1 0,-1 0 0,1-2 0,-35-10 0,31 5 0,0 0 0,1-1 0,0-2 0,1 0 0,0-2 0,1 0 0,0-1 0,2-1 0,0-1 0,-30-34 0,26 22-30,2-2 0,1 0 1,1-1-1,2 0 0,2-2 0,0 0 0,2 0 0,-9-42 0,10 21-23,1-2-1,4 1 0,1-1 1,4-92-1,6 83 36,3-1 0,3 1 0,3 1 1,27-82-1,-11 64 7,4 0 0,75-135 0,-43 112 10,108-138-1,100-68 3,-144 186 120,-26 30 360,26-14 310,-93 83 331,-32 25-277,-5 4 79,-18 15 870,-56 50-1622,4 4 0,-88 111 1,94-90 336,58-79-388,0 0 0,0 0 0,1 1 0,1 0 0,-4 20 0,7-29-121,1 1 0,1 0 0,-1 0 0,1-1 0,0 1 0,0 0 0,0 0 0,1 0 0,3 10 0,-3-11 0,1-1 0,-1-1 0,1 1 0,1 0 0,-1 0 0,0-1 0,1 1 0,0-1 0,-1 1 0,1-1 0,1 0 0,-1-1 0,7 6 0,-2-3 0,1-1 0,-1 0 0,1 0 0,1-1 0,-1 0 0,0 0 0,1-1 0,-1 0 0,1-1 0,0 0 0,-1 0 0,1-1 0,0-1 0,15-2 0,-5 0 0,-1-1 0,1-1 0,-1-1 0,0-1 0,-1 0 0,22-12 0,-16 4 0,0-1 0,-1-1 0,-1-1 0,27-28 0,-46 43 0,-1 1 0,1 0 0,-1-1 0,1 1 0,0 0 0,5-2 0,-6 3 0,-1 1 0,1 0 0,-1-1 0,0 1 0,1 0 0,-1 0 0,1 0 0,-1 0 0,1 0 0,-1 0 0,1 0 0,-1 0 0,1 1 0,-1-1 0,1 1 0,-1-1 0,0 1 0,2 0 0,15 9 0,-1 1 0,-1 1 0,25 21 0,-7-6 0,-19-15 24,1 0 0,0-2 0,1 0 0,18 8 0,-26-15-159,0 1 0,-1-2 0,1 1 0,0-1 0,1-1 0,-1 1 0,0-2 0,0 1 0,1-1 0,13-2 0,8-4-6691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9:58.9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3 0,0 6 0,6 10 0,11 22 0,14 27 0,15 22 0,10 9 0,0-3 0,-1-10 0,-4-16 0,-6-19 0,-6-15 0,-8-12 0,-9-10-8191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49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1 729 24575,'90'-27'0,"11"1"0,53-8-589,52-9-1767,45-5 1287,531-79-3245,7 20 2882,507-77-604,-1131 155 2341,-72 13 1757,107-35 0,-197 50-2008,3 0 227,0-1 1,0 0-1,0 0 0,-1-1 1,1 1-1,-1-1 1,0-1-1,5-3 1,-2-3-3693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9:59.3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80 771 24575,'2'5'0,"46"106"0,0 1 0,-47-111 0,-1 0 0,0 0 0,1 0 0,-1 0 0,1 0 0,0 0 0,-1 0 0,1 0 0,0 0 0,-1 0 0,1 0 0,0-1 0,0 1 0,0 0 0,0-1 0,1 2 0,-1-2 0,0 0 0,0-1 0,0 1 0,-1 0 0,1-1 0,0 1 0,0 0 0,-1-1 0,1 1 0,0-1 0,0 1 0,-1-1 0,1 1 0,0-1 0,-1 0 0,1 1 0,-1-1 0,1 0 0,-1 0 0,1 1 0,-1-1 0,0 0 0,1-1 0,46-77 0,21-33 0,-51 86 0,2 0 0,0 2 0,33-31 0,-49 51 0,1 1 0,0 0 0,0 0 0,0 1 0,0-1 0,0 1 0,1 0 0,-1 0 0,1 0 0,-1 1 0,1-1 0,0 1 0,0 0 0,-1 1 0,1-1 0,0 1 0,0 0 0,0 0 0,0 0 0,-1 1 0,1 0 0,0 0 0,0 0 0,-1 0 0,6 3 0,6 3 0,0 0 0,0 1 0,-1 1 0,0 0 0,0 2 0,14 12 0,1 4 0,41 50 0,3 19-1365,-50-61-5461</inkml:trace>
  <inkml:trace contextRef="#ctx0" brushRef="#br0" timeOffset="1">1 0 24575,'0'0'0,"0"0"0,0 0 0,0 2 0,0 1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01.5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44 24575,'780'-24'-1390,"-399"7"286,-304 14-4593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01.9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0 287 24575,'0'0'0,"0"0"0,0 0 0,2-2 0,6-2 0,17-5 0,35-6 0,39-8 0,34-8 0,26-6-1737,17-7 1737,-1-3 0,-23 5 0,-36 9-6454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02.2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24575,'21'7'0,"0"1"0,-1 0 0,23 15 0,64 42 0,42 46-688,27 43-2064,-95-75 2303,-4 3 0,-3 4 1,-4 3-1,-5 2 1,78 144-1,-104-158 58,-3 2 0,46 153 0,-64-162 269,-2 1 1,-4 1-1,5 129 1,-16-153 65,-3 0 1,-1-1 0,-3 1 0,-13 55 0,12-77 47,-2 0 1,0-1-1,-19 36 0,19-45 62,-1 1 0,-1-1-1,0-1 1,-1 0-1,-22 21 1,25-28 223,0 0 1,-1 0-1,0-1 1,0-1-1,0 1 1,-1-2-1,0 1 1,0-1-1,0-1 1,-1 0-1,0-1 1,-15 3-1,-10-4-4299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02.6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24575,'0'5'0,"12"93"118,37 287-1252,17-1 176,106 258-786,52-18 971,-192-546 156,-9-21-2466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02.9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752 1 24575,'0'0'0,"1"0"0,-1 1 0,1 0 0,0-1 0,-1 1 0,1 0 0,-1-1 0,1 1 0,-1 0 0,1-1 0,-1 1 0,0 0 0,1 1 0,1 1 0,26 56 0,-18-36 0,217 517-2005,-39 16-1,-156-430 1454,25 205 0,-48-238-2524</inkml:trace>
  <inkml:trace contextRef="#ctx0" brushRef="#br0" timeOffset="1">1 1475 24575,'0'0'0,"2"-2"0,6-3 0,12-5 0,24-8 0,37-4 0,30-2 0,23-4 0,19-6-1632,54-12 1632,-8 2-6559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03.4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24575,'0'0'0,"0"4"0,4 18 0,7 29 0,5 22 0,6 18 0,6 14 0,3 1 0,-4-18-8191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03.9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198 795 24575,'-9'0'0,"-9"3"0,0 1 0,0 1 0,1 0 0,-1 2 0,1-1 0,-26 16 0,36-18 0,0 0 0,1 0 0,-8 7 0,13-11 0,1 1 0,0-1 0,-1 0 0,1 1 0,0-1 0,-1 0 0,1 1 0,0-1 0,-1 1 0,1-1 0,0 0 0,0 1 0,0-1 0,-1 1 0,1-1 0,0 1 0,0 0 0,0-1 0,0 0 0,0 1 0,0-1 0,0 0 0,0 0 0,0 0 0,1 1 0,-1-1 0,0 0 0,0 0 0,0 0 0,0 1 0,1-1 0,-1 0 0,0 0 0,0 0 0,0 0 0,0 0 0,1 0 0,-1 1 0,0-1 0,0 0 0,1 0 0,-1 0 0,0 0 0,21 1 0,109-18 0,-92 10 0,-1 2 0,54-2 0,-82 8 0,1 0 0,0 0 0,-1 1 0,1 1 0,-1-1 0,0 1 0,1 1 0,-2 0 0,1 0 0,0 1 0,-1 0 0,0 0 0,12 11 0,-2 0 0,-1 1 0,0 1 0,-2 0 0,21 32 0,-6-3-333,-2 2-1,-3 1 0,37 101 1,-32-58 147,24 137 0,-36-132 186,-5 1 0,-4 0 0,-5 104 0,-5-169-13,-2 1 0,-1-1 1,-2 0-1,-11 40 0,12-60 9,0-1 0,-9 18-1,11-25 6,-1-1-1,1 1 0,-1-1 0,0 0 0,0 0 0,-10 8 0,12-11 0,0 0 0,0-1 0,0 0 0,0 1 0,-1-1 0,1 0 0,0 0 0,0 0 0,-1-1 0,1 1 0,0 0 0,-1-1 0,1 0 0,-1 1 0,-3-1 0,4-1 0,-1 1 0,0-1 0,0 1 0,0-1 0,0 0 0,1 0 0,-1-1 0,0 1 0,1 0 0,-1-1 0,1 0 0,0 1 0,-4-4 0,0-2 0,-1 0 0,1 0 0,0-1 0,1 1 0,0-1 0,-5-10 0,-3-10 0,-20-58 0,-10-81-165,5-44-496,13 7-456,9-1 0,21-401 0,5 488 579,29-132 1,-25 188 224,3 1 0,2 0 0,46-99 0,-51 132 374,19-28-1,-26 47 155,0-1 0,0 1 0,1 1 0,0 0 0,15-13 0,-19 19-142,-1-1-1,0 1 0,1 0 0,0 0 0,-1 0 0,1 1 0,0-1 0,0 1 0,0 0 1,0 0-1,4 0 0,-5 1 55,0 0 1,1 0 0,-1 0-1,0 1 1,0-1-1,0 1 1,0 0 0,0 0-1,0 0 1,0 0-1,-1 1 1,1-1 0,0 1-1,0-1 1,2 4-1,2 1-52,0 1-1,0 0 0,-1 0 1,0 0-1,-1 1 0,6 9 1,5 13-5,-1 0 0,-1 2 0,17 53 0,14 109 450,-17-27-117,-7 1 1,-1 209-1,-21-359-403,1-13 0,-1-1 0,1 0 0,0 0 0,0 0 0,1 0 0,-1 0 0,1 1 0,2 6 0,-3-11 0,1 0 0,-1 1 0,0-1 0,0 0 0,1 1 0,-1-1 0,0 0 0,0 0 0,1 1 0,-1-1 0,0 0 0,1 0 0,-1 1 0,0-1 0,1 0 0,-1 0 0,0 0 0,1 0 0,-1 0 0,1 1 0,-1-1 0,0 0 0,1 0 1,-1 0-1,0 0 0,1 0 0,-1 0 0,1 0 0,-1-1 0,0 1 0,1 0 0,-1 0 0,1 0 0,-1 0 0,0 0 0,1 0 0,-1-1 0,16-9 155,-13 8-72,119-98 1229,39-28-1426,-136 111 114,1 0 0,0 2 0,1 2 0,45-18 0,-58 27 0,0 0 0,1 0 0,-1 1 0,1 1 0,0 0 0,0 2 0,0-1 0,-1 2 0,1 0 0,0 0 0,18 5 0,-16 0 12,0 0 0,0 1 0,0 1 0,-1 0 0,0 1 0,-1 1 0,0 1 0,0 0 0,23 24 0,-3 1-507,-2 1 0,36 56 0,-29-36-6331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04.8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409 1 24575,'-10'0'0,"-9"3"0,1 0 0,0 1 0,0 0 0,0 2 0,-22 10 0,7-1 0,-54 36 0,9 3 0,67-45 0,1 0 0,0 1 0,0 0 0,-14 19 0,23-28 0,1-1 0,0 1 0,-1-1 0,1 0 0,0 1 0,-1-1 0,1 1 0,0-1 0,-1 1 0,1-1 0,0 1 0,0-1 0,0 1 0,-1 0 0,1-1 0,0 1 0,0-1 0,0 1 0,0-1 0,0 1 0,0 0 0,0 0 0,1-1 0,0 1 0,0-1 0,0 1 0,-1-1 0,1 1 0,0-1 0,0 0 0,0 0 0,0 1 0,0-1 0,0 0 0,-1 0 0,3 0 0,25 5 0,0 2 0,-1 0 0,0 2 0,-1 0 0,45 24 0,-35-13 0,-1 2 0,-1 1 0,43 38 0,-35-23-339,-2 3-1,-2 1 0,-2 1 1,-2 3-1,56 95 1,-60-83 109,-3 1 1,-2 1-1,-3 1 1,-2 1-1,11 66 1,-20-64 51,-2 0 1,-3 1 0,-3 0-1,-3 0 1,-9 66-1,2-75-5,-3 1 0,-2-2-1,-2 0 1,-3 0-1,-47 99 1,48-120 153,-2-2 0,-24 33 1,32-52 47,0-1 1,0 0-1,-1 0 1,-1-1-1,0-1 1,0 0-1,-19 11 1,25-18 85,-1 1-1,1-1 1,-1 0 0,0 0-1,0-1 1,0 0 0,0 0-1,0-1 1,-1 0 0,1 0-1,-8-1 1,9 0 26,1-1-1,-1 0 1,0 0 0,1 0 0,-1-1-1,1 0 1,-1 0 0,1 0-1,0-1 1,0 0 0,0 0 0,0 0-1,0 0 1,-6-7 0,3 1-69,0 1 0,0-1 0,1 0 0,1-1 0,0 1 0,-8-17 0,5 7-69,2-1-1,-11-39 1,10 20-3,2 0 0,1 0 0,2-1 0,3-48 0,5 11-17,20-97 0,-4 72-278,5 1 0,5 2 0,3 1 0,5 2 0,4 1 0,4 3 0,100-147 0,155-145-740,-287 367 1156,-5 5 330,1-1 1,1 1 0,14-11-1,-29 31 2216,-7 7-1915,-34 36-616,-59 51 0,51-51-111,47-46-14,2-3 0,1 0 0,0 0 0,-1 1 0,-2 4 0,5-7 0,0 0 0,0 1 0,0-1 0,0 0 0,0 1 0,0-1 0,0 0 0,0 1 0,0-1 0,0 0 0,0 0 0,1 1 0,-1-1 0,0 0 0,0 1 0,0-1 0,0 0 0,0 0 0,1 1 0,-1-1 0,0 0 0,0 0 0,0 0 0,1 1 0,-1-1 0,0 0 0,0 0 0,1 0 0,-1 0 0,0 1 0,1-1 0,-1 0 0,0 0 0,0 0 0,1 0 0,-1 0 0,0 0 0,1 0 0,-1 0 0,0 0 0,1 0 0,16 3 0,-16-3 0,71 5 0,50 6 0,127 27-1365,-180-29-5461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05.2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2 0,2 10 0,2 20 0,3 22 0,1 17 0,3 15 0,0 12 0,0 5 0,1-6 0,2-14 0,4-19 0,2-20 0,-1-18-8191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50.4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23 636 24575,'-11'4'0,"2"0"0,6-6 0,4-6 0,0 5 0,1 0 0,-1 0 0,1 1 0,-1-1 0,1 0 0,0 1 0,0-1 0,0 1 0,1 0 0,-1-1 0,0 1 0,1 0 0,0 1 0,5-4 0,9-5 0,2 0 0,-1 2 0,1 0 0,23-6 0,63-14 0,39-2-349,39-2-1046,39 2 477,37 1-1359,30 3 1708,30 0-68,1216-67-4071,107-7 1649,-1366 77 3034,-35 1 208,-32 1 574,-30 0-174,-25 1 871,140-16 5185,-282 34-5668,-16 1 166,-20-1 42,21 2-1306,-32-1-309,-1 0-6158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05.5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0 330 24575,'1'1'0,"-1"1"0,0 0 0,1-1 0,-1 0 0,1 1 0,-1-1 0,2 3 0,109 191 0,-110-192 0,3 3 0,0 0 0,0 0 0,0-1 0,1 1 0,0-1 0,8 7 0,-12-11 0,-1-1 0,1 1 0,0-1 0,0 1 0,0-1 0,0 1 0,0-1 0,0 1 0,0-1 0,0 0 0,0 0 0,0 0 0,0 1 0,1-1 0,-1 0 0,0 0 0,0 0 0,0-1 0,1 1 0,0-1 0,0 1 0,-1-1 0,1 0 0,-1 0 0,1 0 0,-1 0 0,1 0 0,-1-1 0,0 1 0,1 0 0,-1-1 0,1-1 0,4-5 0,-1 0 0,0-1 0,0 0 0,3-9 0,14-43 0,20-88 0,-24 81 0,45-112 0,-61 175 0,1-1 0,0 1 0,0-1 0,0 1 0,0 0 0,1 0 0,0 0 0,7-6 0,-9 9 0,0 1 0,1-1 0,-1 1 0,1 0 0,-1-1 0,1 1 0,0 1 0,-1-1 0,1 0 0,0 1 0,0-1 0,-1 1 0,1 0 0,0 0 0,0 0 0,0 0 0,-1 0 0,1 1 0,0-1 0,0 1 0,2 1 0,7 2 0,0 0 0,-1 1 0,0 0 0,17 12 0,41 34 0,-14-5 0,73 79 0,-90-83 0,-2 2 0,42 68 0,-53-68-1365,-11-14-5461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06.2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474 0 24575,'0'0'0,"-1"0"0,-7 4 0,-12 11 0,-17 16 0,-23 22 0,-19 28 0,-10 29 0,6 24-1588,20 24 1588,30 17 0,33 5 0,32 1 0,35-2 0,34-11-2048,23-18 2048,-1-30 0,-20-34-4555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06.7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1 548 24575,'16'5'0,"0"1"0,17 8 0,-3-1 0,-13-6 0,-8-3 0,0 0 0,0-1 0,1 0 0,0 0 0,15 2 0,-23-5 0,0 0 0,0 0 0,0 0 0,-1-1 0,1 1 0,0 0 0,0-1 0,0 1 0,0-1 0,0 0 0,-1 1 0,1-1 0,0 0 0,0 0 0,-1 0 0,1-1 0,-1 1 0,1 0 0,-1 0 0,0-1 0,1 1 0,1-3 0,0-2 0,1 0 0,-1-1 0,0 1 0,-1-1 0,3-7 0,3-16 0,-1-1 0,-1-1 0,-2 1 0,1-59 0,-16-129 0,9 207 0,2 9 0,-1-1 0,1 1 0,-1 0 0,1-1 0,0 1 0,0 0 0,1-1 0,-1 1 0,1 0 0,1-6 0,-1 9 0,-1-1 0,1 0 0,-1 0 0,1 1 0,-1-1 0,1 1 0,0-1 0,-1 1 0,1-1 0,0 1 0,-1-1 0,1 1 0,0-1 0,0 1 0,0 0 0,-1-1 0,1 1 0,0 0 0,0 0 0,0 0 0,0 0 0,-1 0 0,1 0 0,0 0 0,0 0 0,1 0 0,4 1 0,-1 0 0,0 0 0,7 3 0,-11-4 0,24 10 0,-1 1 0,-1 0 0,0 2 0,0 1 0,21 17 0,99 92 0,21 50 0,-60-59 0,-100-109 0,2 1 0,-1-1 0,1 1 0,0-1 0,9 6 0,-14-10 0,1 0 0,-1-1 0,0 1 0,0 0 0,1-1 0,-1 1 0,1-1 0,-1 0 0,0 1 0,1-1 0,-1 0 0,1 0 0,-1 0 0,0 0 0,1 0 0,-1 0 0,1 0 0,-1 0 0,1-1 0,-1 1 0,0 0 0,1-1 0,-1 0 0,0 1 0,0-1 0,1 0 0,-1 1 0,0-1 0,0 0 0,2-2 0,3-4 0,0-1 0,-1 0 0,0-1 0,0 1 0,-1-1 0,0 0 0,4-15 0,51-193 0,-20 59 0,-36 145 0,1 0 0,1 1 0,0-1 0,1 1 0,13-22 0,-16 31 0,-1 0 0,1 0 0,-1 0 0,1 0 0,0 1 0,0-1 0,1 1 0,-1-1 0,0 1 0,1 0 0,-1 0 0,1 1 0,0-1 0,0 1 0,-1 0 0,1 0 0,0 0 0,0 0 0,0 1 0,0 0 0,0-1 0,0 1 0,0 1 0,5 0 0,3 1 0,-1 1 0,0 0 0,-1 0 0,1 1 0,17 9 0,51 36 0,-23-8-240,-3 2 0,-1 2 0,-3 2 0,58 71 0,-55-52-93,-3 2 0,-3 2 0,43 90 0,-63-108-5326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07.1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24575,'1'4'0,"13"35"0,-2-11 0,21 59 0,13 44-453,30 105-682,87 487 1,-133-450 1118,-28-222-4,-2-1 0,-3 0-1,-10 67 1,10-102 15,0-1 0,-1 0 1,0-1-1,-1 1 0,-11 21 0,14-32 21,0 1-1,0 0 1,-1-1 0,1 1 0,-1-1-1,0 0 1,0 0 0,0 0-1,0 0 1,0-1 0,-1 1 0,1-1-1,-1 0 1,0 0 0,0 0-1,1-1 1,-1 1 0,0-1 0,0 0-1,-1 0 1,1 0 0,-7 0-1,5-1 6,1 0-1,0-1 0,-1 0 1,-8-2-1,-19-9-5826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07.5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1 276 24575,'4'-8'0,"15"-14"0,0 0 0,1 1 0,2 1 0,0 1 0,1 1 0,28-18 0,-30 24 0,1 1 0,1 0 0,0 2 0,1 0 0,-1 2 0,1 1 0,1 0 0,-1 2 0,1 1 0,0 1 0,0 1 0,-1 1 0,50 6 0,-42 1 0,-1 1 0,1 1 0,-2 2 0,0 0 0,0 3 0,-1 0 0,-1 2 0,0 1 0,-1 1 0,42 37 0,-41-29 0,0 2 0,-2 1 0,-1 1 0,-1 1 0,-2 1 0,-1 1 0,-1 1 0,23 57 0,-38-77 0,1-1 0,-2 1 0,0 0 0,0 1 0,-2-1 0,0 1 0,1 17 0,-6-20 0,2-10 0,3-7 0,2-1 0,0 0 0,0 0 0,1 0 0,0 1 0,0 0 0,0 0 0,0 0 0,1 1 0,0-1 0,0 1 0,0 1 0,9-5 0,4 0 0,0 1 0,0 0 0,25-4 0,10 1-44,65-5 0,56 5-156,19-1-28,-145 6 175,92-22 0,-125 22 53,1 0 0,-1 0 0,0-2 0,0 0 0,-1 0 0,17-12 0,-29 17 0,0 0 0,0-1 0,-1 1 0,1-1 0,0 0 0,-1 0 0,0 0 0,0 0 0,0 0 0,0 0 0,0 0 0,0-1 0,-1 1 0,0-1 0,0 1 0,0-1 0,0 0 0,0 1 0,-1-1 0,0 0 0,1 0 0,-1 1 0,-1-1 0,1 0 0,0 1 0,-1-1 0,0 0 0,-1-4 0,-3-4 0,1 0 0,-2 1 0,0-1 0,0 1 0,-1 0 0,0 0 0,-10-9 0,-1-2 0,-2 1 0,-1 1 0,0 1 0,-1 1 0,-26-15 0,17 14 0,0 1 0,-2 1 0,-51-18 0,59 27 45,1 1 1,-1 1-1,-26-3 0,36 8 4,0 0-1,0 1 0,0 0 0,0 1 0,0 1 0,-20 4 1,29-4-24,-1 0 1,1 0-1,0 0 1,0 1-1,0 0 1,0 0-1,1 0 1,-9 7 0,12-8-101,0 0 0,0 0 1,0 0-1,0 1 1,0-1-1,0 1 0,1-1 1,-1 1-1,1-1 1,0 1-1,0 0 1,0 0-1,0 0 0,0 0 1,1 0-1,-1 0 1,1 0-1,0 0 1,0 5-1,0 0-2154,2-1-1,2 11 1,-4-17 2090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07.9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0,3 12 0,10 26 0,9 45 0,8 55 0,3 58 0,3 45-3296,-2 25 3296,-4 15 0,-9 35-4009,-9-36 3123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29.9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69 303 24575,'-1'-8'0,"0"0"0,0 1 0,-1-1 0,0 1 0,-5-13 0,-1-3 0,1 2 0,-20-76 0,23 77 0,0 0 0,-1-40 0,6 57 0,1 6 0,4 13 0,-4-11 0,28 68-14,50 88-1,-44-91-182,279 615-932,-285-609 1129,26 64 0,9-9 0,-46-102-1139,-5-13-4558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30.3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24575,'0'0'0,"3"10"0,93 251 0,49 82-1033,22-9 942,-86-174 94,-26-47-1181,-40-83-4714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30.6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1 141 24575,'0'1'0,"0"0"0,0 0 0,0 0 0,1 0 0,-1 0 0,0 0 0,1 0 0,-1 0 0,1 0 0,-1 0 0,1-1 0,-1 1 0,2 1 0,4 7 0,1 0 0,0-1 0,0 0 0,16 12 0,-2-1 0,71 61 0,42 23-437,-33-32-154,4-5 0,2-5-1,156 65 1,-177-91 621,1-5 0,2-3-1,0-5 1,2-3 0,112 9-1,-149-25-241,0-2-1,0-2 0,-1-3 0,64-12 0,-83 9 18,0-1-1,-1-2 1,0-2-1,-1-1 1,0-1 0,-1-2-1,43-29 1,-51 30 157,-2-2 0,0 0 0,-2-2 0,1 0 0,-2-1 0,-1-1 0,-1-1 0,0 0 0,-2-1 0,0 0 0,-2-2 0,-1 1 0,-1-1 0,0-1 0,10-51 0,-14 39-38,-2 0-1,-1 0 1,-2 0-1,-2 0 0,-9-66 1,-1 40-1797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31.8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24575,'0'1'0,"0"0"0,0-1 0,0 1 0,0 0 0,0 0 0,0 0 0,0 0 0,0 0 0,0 0 0,0 0 0,1 2 0,-1 0 0,2 6 0,0 0 0,0 0 0,1 0 0,5 12 0,20 41-41,63 101 1,-63-117-140,278 441-668,-221-366 619,190 204 1,-275-324 228,76 73 0,-60-59 0,2-2 0,30 20 0,-46-31 0,0-1 0,0 0 0,0 0 0,1 0 0,-1 0 0,0 0 0,0 0 0,1-1 0,-1 1 0,0-1 0,1 1 0,-1-1 0,1 0 0,-1 0 0,4-1 0,-4 1 0,0-1 0,0 0 0,0 0 0,0 0 0,0-1 0,-1 1 0,1 0 0,-1-1 0,1 1 0,-1-1 0,1 1 0,-1-1 0,0 0 0,1 1 0,-1-1 0,0 0 0,0 0 0,0-2 0,8-18 326,-1-1 0,-1 1 1,8-45-1,17-184-725,-18-2-1343,-13 224 1763,5-182-407,8-127 2,-2 248-458,-7 69-3356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50.8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648 248 24575,'-6'0'0,"0"1"0,0 0 0,0 0 0,0 0 0,-11 4 0,-6 2 0,-140 37 0,-238 98 0,396-140 0,-4 2 0,20-7 0,144-40 0,12 5-436,60-3-1310,56 1 618,43 3-1639,652-25-1263,6 41 3225,-736 18 714,81-4-1477,-29-4 1067,-32-6 62,-36-7 496,-37-8 609,-41-6 239,-38 0 2787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32.6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 24575,'0'2'0,"0"-1"0,1 0 0,-1 0 0,1 1 0,0-1 0,-1 0 0,1 0 0,0 0 0,0 0 0,-1 0 0,1 0 0,2 2 0,1 1 0,56 70 0,-2 4 0,-4 1 0,-4 3 0,77 172 0,-106-198 0,-20-69 0,0 0 0,1-1 0,6-23 0,17-39 0,-8 37 0,1 1 0,2 0 0,29-42 0,87-94 0,-38 71-1365,-61 72-5461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33.4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1059 24575,'7'-16'0,"11"-19"0,-1-1 0,-1-1 0,-2 0 0,-2-1 0,-2 0 0,7-44 0,-16 73 0,0 3 0,0 0 0,0 1 0,-1-1 0,0 0 0,-1-9 0,0 33 0,2-8 0,1 0 0,0-1 0,0 1 0,1-1 0,1 1 0,-1-1 0,2 0 0,7 14 0,-1-6 0,1 0 0,1-1 0,18 19 0,-10-14 0,1-1 0,1-1 0,43 28 0,-49-36 0,2-2 0,-1 1 0,1-2 0,0-1 0,1 0 0,26 5 0,-34-10-1,-1-1 1,1 0-1,0-1 0,-1 0 0,1 0 0,0-1 1,-1-1-1,1 0 0,-1-1 0,15-5 0,-12 3 4,0-1 0,-1-1 0,0-1-1,0 1 1,-1-2 0,0 0 0,16-15-1,-12 7-16,0 0-1,-2-1 0,0-1 0,-1 0 1,0-1-1,-2 0 0,0-1 0,-2 0 1,0-1-1,8-31 0,-10 18-35,-1 1 1,-1-1-1,-3-1 0,0 1 0,-2 0 0,-2 0 1,-1 0-1,-2 0 0,-1 0 0,-2 0 1,-1 1-1,-2 1 0,-1 0 0,-24-46 1,24 59 49,0 1 0,-20-26 0,24 35 0,-1 1 0,0 0 0,0 1 0,-1 0 0,-18-13 0,25 19 0,0 1 0,0-1 0,0 1 0,0-1 0,-1 1 0,1 0 0,0 0 0,-6 0 0,7 0 0,1 1 0,-1 1 0,1-1 0,-1 0 0,1 0 0,-1 0 0,1 1 0,0-1 0,-1 1 0,1-1 0,0 1 0,-1 0 0,1-1 0,0 1 0,0 0 0,-1 0 0,1 0 0,0 0 0,0 0 0,0 0 0,0 0 0,0 0 0,-1 2 0,0 2 0,-1 1 0,0 0 0,1-1 0,0 1 0,0 0 0,1 0 0,0 0 0,-1 7 0,-2 20 0,2 47 0,11 86-282,13 45-847,3-55 236,51 175 0,86 142-470,-79-277 1363,-10-37-135,85 144-201,-148-288 2498,-19-36-25,-15-21-1341,-54-70-1,-43-35-797,75 94 40,24 26-38,-85-103 0,80 93 0,-37-65 0,60 94 0,0 0 0,0 0 0,0-1 0,1 1 0,1-1 0,-2-10 0,3 16 0,1-1 0,0 0 0,0 0 0,0 0 0,0 0 0,1 0 0,-1 0 0,1 0 0,0 0 0,0 0 0,1 0 0,-1 1 0,1-1 0,0 1 0,0-1 0,3-3 0,3-3 15,1 0 0,0 0 0,0 1-1,1 1 1,0 0 0,14-9 0,69-35-1484,-29 20-5357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33.7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24575,'0'0'0,"0"0"0,2 4 0,8 12 0,14 20 0,16 15 0,11 12 0,8 4 0,4-2 0,-6-7 0,-12-15-8191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34.1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24575,'0'0'0,"6"0"0,14 0 0,24 5 0,18 7 0,-3 0-8191</inkml:trace>
  <inkml:trace contextRef="#ctx0" brushRef="#br0" timeOffset="1">818 470 24575,'0'0'0,"8"4"0,13 6 0,19 5 0,22 0 0,30-5 0,31-13 0,5-9-1114,-19-2-5963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34.4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0 24575,'-6'17'0,"5"-11"0,1 0 0,0 0 0,0 0 0,1 0 0,0 0 0,0 0 0,3 11 0,17 49-62,54 121 0,-68-172 14,175 347-514,-135-285 462,3-1-1,87 99 0,-114-149 101,0-2 0,50 40 0,-68-60 0,1 0 0,-1 0 0,1-1 0,0 0 0,0 0 0,1 0 0,-1-1 0,8 2 0,-11-3 0,0-1 0,0 0 0,0 0 0,0 0 0,0 0 0,0 0 0,0-1 0,0 1 0,0-1 0,0 0 0,0 0 0,-1 0 0,1 0 0,0 0 0,-1-1 0,1 1 0,-1-1 0,1 0 0,-1 0 0,3-2 0,2-3 34,0 0-1,-1-1 1,0 0-1,0 0 1,-1 0 0,0-1-1,-1 0 1,5-12-1,1-8 248,10-43 0,7-71-1165,8-151 1,-27 204-5369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34.8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0 660 24575,'0'0'0,"0"3"0,4 8 0,5 11 0,5 11 0,4 9 0,2 8 0,2 4 0,-1 1 0,-2-7 0,-4-12-8191</inkml:trace>
  <inkml:trace contextRef="#ctx0" brushRef="#br0" timeOffset="1">46 1 24575,'0'0'0,"0"2"0,1 9 0,4 16 0,3 15 0,5 9 0,1-5-8191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35.2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0 480 24575,'17'-3'0,"120"-23"0,21-1-514,74-7-1545,71-3 849,54 0-1574,39 3 1400,35 3-1371,919-36-1253,-870 46 3433,-57 2 398,-33 0 177,-41 2 0,-45-1 65,-47 0 195,-47-2 109,-48 0 849,-46 3-71,-36 3 3069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35.7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24575,'11'172'21,"14"1"-284,-23-158 195,35 211-1147,48 320 856,-30 2-83,-47-397-613,-6-106-3755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36.1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386 1 24575,'-6'1'0,"3"0"0,-21 8 0,-136 51 0,109-39 0,-52 32 0,100-52 0,0 1 0,0 0 0,0 0 0,0 0 0,0 0 0,1 0 0,-1 1 0,1-1 0,0 1 0,0-1 0,0 1 0,-2 3 0,3-3 0,0-1 0,1 0 0,-1 0 0,1 1 0,0-1 0,0 0 0,0 1 0,0-1 0,0 0 0,0 1 0,0-1 0,1 0 0,-1 1 0,1-1 0,0 0 0,0 0 0,0 0 0,0 1 0,2 2 0,10 14 0,0 0 0,1-1 0,0-1 0,26 23 0,15 9-455,3-2 0,79 50 0,-63-49-6371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36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232 645 24575,'-2'15'0,"-9"76"0,7-49 0,-12 48 0,16-87 0,-1 0 0,0 1 0,0-1 0,0 0 0,0 0 0,-1 0 0,-2 3 0,4-5 0,0-1 0,-1 0 0,1 1 0,0-1 0,-1 0 0,1 1 0,-1-1 0,1 0 0,0 1 0,-1-1 0,1 0 0,-1 0 0,1 0 0,-1 0 0,1 1 0,-1-1 0,1 0 0,-1 0 0,1 0 0,-1 0 0,0 0 0,0 0 0,0-1 0,0 1 0,0 0 0,0-1 0,0 1 0,0-1 0,0 1 0,0-1 0,0 0 0,1 1 0,-1-1 0,0 0 0,-1-1 0,-5-7 0,0-1 0,0 0 0,1-1 0,0 1 0,1-1 0,-5-12 0,-14-38-99,2-1-1,3-2 0,3 0 0,-11-94 1,22 121 57,3 1 0,3-67 1,0 88 43,1 1 1,1-1-1,0 1 1,1 0-1,0 0 1,1 0-1,0 0 1,1 1-1,15-23 1,-17 30-5,1 0 0,0 0 1,0 1-1,0 0 0,0 0 1,1 0-1,0 1 1,0 0-1,0 0 0,1 0 1,-1 1-1,1 0 0,0 0 1,10-3-1,-9 4 12,1 1 1,0 0-1,0 0 0,-1 1 1,1 0-1,0 0 1,0 1-1,-1 0 0,1 1 1,0 0-1,16 6 1,-5 0 87,0 1 0,0 2 0,-1 0 0,28 21 1,-10-2-96,35 36 1,-11-4-459,-4 4 0,59 85 0,-85-106-6371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6:48.8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1 24575,'0'0'0,"-2"3"0,-1 0 0,1 1 0,0-1 0,1 1 0,-1-1 0,1 1 0,-1 0 0,1-1 0,0 1 0,0 0 0,0 5 0,0-1 0,-3 14 0,2 0 0,0 44 0,9 48 0,-1-47 0,16 428-632,-5-76 144,82 516-1113,-90-877 1655,67 340 327,-75-393-345,-1-4-21,1 0 0,-1 0 0,0 0 0,0 0-1,1 0 1,-1 0 0,0 0 0,1 0 0,-1 0 0,1 0 0,-1 0-1,1 0 1,0-1 0,0 2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36.8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1 504 24575,'0'0'0,"2"0"0,8-2 0,18-3 0,25-2 0,30-4 0,33-7 0,22-7 0,-3 2-1085,-25 3-6021</inkml:trace>
  <inkml:trace contextRef="#ctx0" brushRef="#br0" timeOffset="1">942 1 24575,'0'0'0,"0"2"0,0 4 0,2 7 0,4 19 0,5 28 0,7 24 0,7 20 0,6 9 0,-1-9 0,-6-23-8191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37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24575,'0'0'0,"0"0"0,6 4 0,17 3 0,16 2 0,1 0-8191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37.9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24575,'0'0'0,"0"8"0,2 21 0,2 31 0,3 29 0,3 34 0,3 30-1855,0 18 1855,1 13 0,1 5-1574,0-11 1574,-1-23 0,0-28-749,-1-28 749,-3-29 0,-3-24 0,-2-21-4013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38.3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 24575,'0'0'0,"0"0"0,4 0 0,8 0 0,22-2 0,34 0 0,29-1 0,20 0 0,9-3-760,-4 0 760,-11 2 0,-17 0 0,-24 2-7431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38.6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 24575,'-1'0'0,"-2"1"0,1 4 0,0-1 0,1 1 0,10 0 0,23 1 0,29-1 0,22-5 0,18-3 0,11-2 0,5-1 0,1 0-649,-15 1 649,-25 1-7542</inkml:trace>
  <inkml:trace contextRef="#ctx0" brushRef="#br0" timeOffset="1">145 792 24575,'0'0'0,"2"0"0,14 4 0,25 3 0,38-1 0,42-8 0,26-9 0,3-6-1382,-26-1-5427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39.0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54 24575,'0'0'0,"4"5"0,39 48 0,69 115 0,-63-85 0,-3 2 0,-5 2 0,49 144 0,-60-137 0,-28-89 0,0-5 0,2-9 0,-4 7 0,29-90-2,39-114-133,-16 90-503,4 3 0,82-123 0,-80 146-5502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39.8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0 274 24575,'0'0'0,"1"0"0,-1 0 0,1 0 0,-1 0 0,0 0 0,1 0 0,-1 0 0,1 0 0,-1 0 0,0 0 0,1 1 0,-1-1 0,0 0 0,1 0 0,-1 0 0,0 1 0,1-1 0,-1 0 0,0 0 0,0 1 0,1-1 0,-1 0 0,0 1 0,4 10 0,-2-5 0,37 131 0,28 85 0,84 148 0,-149-366 0,4 10 0,0-1 0,14 19 0,-19-30 0,-1-1 0,1 0 0,0 0 0,0 0 0,0 0 0,0 0 0,0 0 0,0 0 0,0-1 0,1 1 0,-1 0 0,0-1 0,0 1 0,2 0 0,-2-1 0,0 0 0,0 0 0,0 0 0,-1 0 0,1 0 0,0 0 0,0 0 0,0 0 0,0 0 0,-1 0 0,1-1 0,0 1 0,0 0 0,0-1 0,-1 1 0,1 0 0,1-2 0,1-1 0,0 0 0,0 0 0,0-1 0,0 1 0,-1-1 0,1 0 0,2-7 0,7-12 0,-2-2 0,9-29 0,10-56 0,-13 49 0,-10 35 0,3-8 0,0 0 0,3 1 0,22-48 0,-31 75 0,0 0 0,1 0 0,0 0 0,1 1 0,-1 0 0,1-1 0,0 1 0,1 1 0,8-7 0,-9 8 0,0 0 0,1 0 0,-1 1 0,1 0 0,0 0 0,-1 0 0,1 1 0,0 0 0,0 0 0,0 0 0,10 1 0,-2 0 0,0 2 0,0 0 0,-1 1 0,1 0 0,-1 1 0,0 0 0,16 8 0,87 51 0,-101-54 0,176 110-581,115 66 180,-305-184 401,74 36 0,-60-30 0,1-1 0,29 7 0,-42-13-2,1 1 0,-1 0 1,1-1-1,-1 0 0,1 0 0,-1 0 1,7-1-1,-9 1 7,0 0 0,-1-1 0,1 1 0,0 0 0,0-1 0,0 1 0,0 0 0,-1-1 0,1 1 1,0-1-1,-1 0 0,1 1 0,0-1 0,-1 1 0,1-1 0,0 0 0,-1 0 0,1 1 0,-1-1 0,0 0 0,1 0 1,-1 0-1,0 1 0,1-1 0,-1 0 0,0 0 0,0 0 0,0 0 0,1 0 0,-1 0 0,0 0 0,0 1 0,0-1 0,-1-1 1,1-3 73,-1 1 1,0 0-1,0 0 1,-1-1-1,1 1 1,-1 0-1,0 0 1,-3-5-1,-4-5-27,-12-14-1,-6-4-51,-1 1 0,-2 1 0,-49-37 0,-113-69 0,114 84 0,74 49 0,-7-5 0,11 3 0,8 1 0,20-5 0,45-8 0,-33 8 0,36-7 0,1 2 0,0 5 0,103-1 0,-159 10 0,-1 1 0,0 1 0,0 1 0,31 9 0,-41-9 0,1 1 0,-1 0 0,0 1 0,0 0 0,0 1 0,0 0 0,-1 0 0,0 1 0,13 14 0,-11-9 0,-1 1 0,0 0 0,-1 0 0,0 1 0,-1 0 0,-1 1 0,-1 0 0,0 0 0,0 0 0,-2 1 0,0 0 0,-1 0 0,0 0 0,-1 0 0,-1 0 0,-2 27 0,1-36 0,2-7 0,3-15 0,0 4 0,170-361-432,-146 321 84,2 2-1,3 1 1,1 2-1,83-83 0,-50 70-5667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40.2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0,2 2 0,2 2 0,3 3 0,0-1-8191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40.6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338 0 24575,'-5'1'0,"0"-1"0,0 1 0,0-1 0,0 1 0,0 1 0,1-1 0,-1 1 0,-6 3 0,-2 2 0,-17 12 0,23-15 0,-11 9 0,0 1 0,1 0 0,0 1 0,2 1 0,-1 0 0,2 1 0,0 1 0,1 0 0,1 1 0,1 1 0,-14 32 0,15-26-66,1-1 0,1 1 0,2 0-1,1 1 1,1 0 0,1 0 0,1-1 0,1 2-1,2-1 1,1 0 0,5 31 0,3-13-38,2-1 1,2-1-1,2 0 0,29 56 1,101 157-1094,-63-119 1122,-60-97-82,-2 0 1,25 68-1,-41-94 156,-1 1 0,0 0 0,-1 0-1,-1 0 1,0 0 0,-1 1 0,0-1 0,-2 1-1,1-1 1,-2 0 0,-4 20 0,1-20-4,0-1 0,0 0 0,-2 0 0,0-1 1,0 0-1,-1 0 0,-1 0 0,0-1 0,-17 18 0,9-14 31,-1 0 0,0-1-1,-1-1 1,0-1 0,-32 16 0,35-20 216,-23 7 1,32-14-175,1 0 1,-1 0 0,0-1 0,0 0-1,0 0 1,-8 0 0,13-1-68,0 0 1,-1 0 0,1-1 0,0 1-1,0-1 1,-1 1 0,1-1-1,0 0 1,0 0 0,0 0 0,0 0-1,0 0 1,0-1 0,0 1-1,0 0 1,0-1 0,1 1 0,-1-1-1,0 0 1,1 0 0,0 0-1,-1 0 1,1 0 0,0 0-1,0 0 1,0 0 0,-1-4 0,-7-27-6245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41.0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2 0,0 14 0,6 26 0,11 36 0,18 45 0,19 44 0,11 30-2650,2 17 2650,-6-3 0,-9-14 0,-10-30 0,-12-43-5541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6:50.4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0 428 24575,'0'0'0,"0"0"0,0 0 0,0 0 0,4 1 0,60 14 15,105 11 0,69-10-399,413-10-2485,4-28-609,-534 17 2564,764-40-1042,-3-31 724,260-65 1532,38-4 345,-1019 126 535,233-17 5811,-373 35-6255,-10 0-546,-1 1 0,0 0 1,1 0-1,13 3 0,-24-3-190,-1 0 0,0 0 0,0 0 0,1 0 0,-1 0 0,0 1 0,0-1 0,1 0 0,-1 0 0,0 1 0,1-1 0,-1 0 0,0 1 0,1-1 0,-1 1 0,1-1 0,-1 1 0,0 0 0,-11 13 0,11-13 0,-13 17 0,2 2 0,-1-1 0,-15 39 0,12-20 0,-13 51 0,21-58 0,-6 61 0,7 32 0,6-106 0,0 580-750,65-5 0,11-254 750,16-5 0,-27-106 0,-14-24-10,-17 1 1,-30-182-7,-2 0 1,0 1-1,-4 26 1,2-43 25,0 1 0,-1-1 1,0 0-1,0 1 1,-6 11-1,5-15 13,1 0-1,-1 0 1,1 0 0,-1 0 0,-1 0-1,1-1 1,0 0 0,-1 1-1,1-1 1,-6 3 0,-2 0 92,-1 0 0,1-1 1,-1 0-1,-1-1 1,1 0-1,0-1 0,-1-1 1,0 0-1,1 0 0,-1-1 1,-16-2-1,-19-1-212,-78-15 1,103 13 174,-44-8 41,-436-56-2027,307 59 611,-228 20 1,-199 48-347,493-45 1670,-1312 118-2624,155-33 2624,636-48-235,610-48 40,-310 22-580,6-12 1067,286-13 624,-61-8-1,113 7-743,0 0-1,0 0 0,0 0 1,0-1-1,0 0 1,0 0-1,1 0 0,-10-6 1,6-2-2688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41.4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1 211 24575,'0'0'0,"0"0"0,0-2 0,7-5 0,23-8 0,27-13 0,27-19 0,11-11 0,-10 4-8191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41.8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0 358 24575,'0'0'0,"3"-2"0,17-20 0,-1 0 0,-1-1 0,0-1 0,-2 0 0,-1-2 0,-1 0 0,-1 0 0,-2-1 0,12-40 0,-22 66 0,1-6 0,0 0 0,0-1 0,0 1 0,-1-1 0,0-9 0,-3 6 0,2 11 0,-1 0 0,1-1 0,0 1 0,0 0 0,0 0 0,0 0 0,-1-1 0,1 1 0,0 0 0,0 0 0,0 0 0,-1 0 0,1 0 0,0 0 0,0-1 0,-1 1 0,1 0 0,0 0 0,0 0 0,-1 0 0,1 0 0,0 0 0,-1 0 0,0 0 0,0 1 0,-1-1 0,1 1 0,0-1 0,0 1 0,0 0 0,0-1 0,-1 1 0,1 0 0,0 0 0,0 0 0,1 0 0,-2 1 0,-14 16 0,1 1 0,1 1 0,0 0 0,2 1 0,1 0 0,0 1 0,-7 23 0,13-31 0,1 0 0,0 0 0,2 0 0,-1 0 0,1 20 0,1-29 0,1 1 0,1-1 0,-1 1 0,1-1 0,0 0 0,0 1 0,0-1 0,1 0 0,0 0 0,0 1 0,0-1 0,1-1 0,-1 1 0,1 0 0,0-1 0,1 1 0,4 4 0,-2-4 0,0 0 0,0-1 0,0 0 0,1 0 0,0-1 0,0 1 0,0-1 0,13 3 0,0-1 0,0-1 0,23 1 0,21-1 0,89-8 0,-20 0 0,63 14 0,20 1 0,-187-12 0,0-1 0,0-1 0,0-2 0,0-1 0,-1-1 0,0-1 0,-1-1 0,1-2 0,28-16 0,-49 23 0,0 0 0,-1 0 0,1-1 0,-1 0 0,0 0 0,0-1 0,0 0 0,7-11 0,-11 14 0,0 0 0,0 0 0,0 0 0,-1-1 0,1 1 0,-1-1 0,0 1 0,0-1 0,0 0 0,-1 1 0,1-1 0,-1 0 0,0 0 0,0 1 0,0-1 0,-1 0 0,1 0 0,-1 1 0,0-1 0,-2-6 0,1 5 0,-1 1 0,1-1 0,-1 1 0,0 0 0,0 0 0,0 0 0,0 0 0,-1 1 0,1-1 0,-1 1 0,0 0 0,0 0 0,-1 0 0,1 1 0,0-1 0,-1 1 0,0 0 0,1 0 0,-1 1 0,-7-2 0,7 2 0,1 0 0,-1 0 0,0 1 0,1 0 0,-1 0 0,0 0 0,1 0 0,-1 1 0,0-1 0,1 1 0,-1 1 0,1-1 0,-1 1 0,1-1 0,0 1 0,0 0 0,0 1 0,0-1 0,0 1 0,0 0 0,0 0 0,-3 4 0,4-4 0,0 1 0,1 0 0,0 0 0,0 1 0,0-1 0,0 0 0,0 1 0,1-1 0,0 1 0,0-1 0,0 1 0,0-1 0,1 1 0,0 0 0,0-1 0,0 1 0,2 6 0,0 1 0,0 0 0,1-1 0,0 1 0,1-1 0,9 19 0,-8-20 0,1 1 0,0-1 0,1-1 0,0 1 0,1-1 0,0-1 0,0 0 0,1 0 0,0 0 0,0-1 0,1 0 0,0-1 0,0 0 0,0-1 0,1 0 0,0 0 0,0-1 0,0-1 0,1 0 0,-1 0 0,16 1 0,-7-2-682,33-2-1,13-6-6143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42.8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635 1467 24575,'-10'-10'0,"7"7"0,-2-2 0,-2-3 0,-1 1 0,-16-12 0,21 16 0,-1 1 0,1 1 0,-1-1 0,0 0 0,0 1 0,0 0 0,0 0 0,0 0 0,0 0 0,0 1 0,-4-1 0,-8 2 0,1 0 0,-1 1 0,1 0 0,0 1 0,-1 1 0,-22 9 0,0 3 0,-46 26 0,45-19 0,-48 36 0,66-43 0,0 2 0,2 0 0,-28 33 0,41-44 0,1 0 0,0 1 0,0-1 0,1 1 0,0 1 0,-4 10 0,7-16 0,0-1 0,1 1 0,-1 0 0,1 0 0,0-1 0,-1 1 0,1 0 0,1 0 0,-1-1 0,1 6 0,0-6 0,-1-1 0,1 1 0,0 0 0,0 0 0,0-1 0,0 1 0,0 0 0,0-1 0,0 1 0,1-1 0,-1 0 0,0 1 0,1-1 0,-1 0 0,1 0 0,3 2 0,-2-1 0,1-1 0,0 0 0,-1 1 0,1-1 0,0-1 0,-1 1 0,1 0 0,0-1 0,0 0 0,0 0 0,0 0 0,0 0 0,-1-1 0,1 0 0,0 1 0,0-1 0,-1-1 0,7-2 0,1 0 0,-1-2 0,-1 1 0,1-1 0,-1-1 0,13-10 0,-4-1-62,-1 0-1,0-1 1,-2-1-1,0-1 1,-1 0-1,-1-1 0,-1 0 1,13-34-1,-4 0-203,-2-2-1,16-86 1,-19 59-90,-5-2 0,1-115 1,-14 97-179,-22-164 1,12 193 312,-25-85 0,26 124 127,-2 1 0,-1 1 0,-2 0 0,-23-39 0,35 67 197,0 0 1,-1 0 0,0 0 0,0 1 0,-1-1 0,0 1 0,0 0-1,-14-9 1,20 15-80,-1-1-1,1 1 1,-1-1-1,1 1 1,-1 0-1,0-1 1,1 1-1,-1 0 1,0-1-1,1 1 1,-1 0-1,0 0 1,1 0-1,-1 0 1,0 0-1,0 0 1,1 0-1,-1 0 1,0 0-1,1 0 1,-1 0-1,0 0 1,1 1-1,-1-1 1,0 0-1,1 0 1,-1 1-1,0-1 1,1 0-1,-2 1 1,1 1 66,1-1 0,-1 1 0,0-1 0,0 1 1,1 0-1,-1-1 0,1 1 0,-1 0 1,1-1-1,0 1 0,0 0 0,0-1 0,0 4 1,1 9 29,0 0 0,7 24 0,22 69-120,21 41-196,198 404-440,48-22 293,-269-481 325,133 215-260,-146-243 278,-9-15-38,-3-7 357,-1-11 800,-2 7-752,2-38 243,4-38-394,-5 78-216,-1 0 0,1 0 0,-1 0 0,1-1 0,0 1 0,0 0 0,0 0 0,1 0 0,-1 1 0,1-1 0,0 0 0,-1 1 0,1-1 0,1 1 0,-1-1 0,0 1 0,4-3 0,-1 2 0,0-1 0,1 2 0,-1-1 0,1 0 0,0 1 0,0 0 0,0 1 0,8-2 0,84-10 0,-60 10 0,37-10 0,-63 11 0,0-2 0,0 0 0,0 0 0,-1-1 0,1 0 0,-1-1 0,12-9 0,-12 7 0,-1-1 0,-1 0 0,1 0 0,-1-1 0,-1-1 0,0 0 0,0 0 0,-1 0 0,7-16 0,-5 8 0,-1-2 0,-1 1 0,-1-1 0,8-41 0,-14 61 0,1-5 0,1 17 0,10 103 0,3 4 0,-3-25-738,49 487-748,-54-452 1134,-5 1 1,-24 195-1,4-207-4560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43.5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1 237 24575,'0'0'0,"0"0"0,0 1 0,4 3 0,-1 1 0,1-1 0,-1 1 0,-1 0 0,5 8 0,-1 0 0,110 252 0,-24 10 0,-26-34 0,-57-194 0,-1 0 0,-3 0 0,0 58 0,-6-90 0,1-15 0,0 0 0,0 0 0,0 0 0,0 0 0,0 0 0,0 0 0,0 0 0,0 0 0,0 0 0,0 0 0,0 0 0,0 0 0,0 0 0,-1-1 0,1 1 0,0 0 0,0 0 0,0 0 0,0 0 0,0 0 0,0 0 0,0 0 0,0 0 0,0 0 0,0 0 0,0 0 0,0 0 0,-1 0 0,1 0 0,0 0 0,0 0 0,0 0 0,0 0 0,0 0 0,0 0 0,0 0 0,0 0 0,0 0 0,0 1 0,0-1 0,0 0 0,-1 0 0,1 0 0,0 0 0,0 0 0,0 0 0,0 0 0,0 0 0,0 0 0,0 0 0,0 0 0,0 0 0,0 0 0,0 0 0,0 0 0,0 1 0,-3-8 0,1 0 0,0 1 0,0-1 0,1 0 0,-2-12 0,1-1 0,-6-42-31,1-117-1,24-66-1335,-3 153 1219,42-156 1,-37 184 99,3 2 0,3 1 1,40-71-1,-31 77-2,-29 48 52,1 0 0,-1 1 0,1-1 0,12-9 0,-16 15-5,0-1 0,-1 1 0,1 0 0,0 0 0,0 0 0,0 0 0,0 0 0,0 0 0,0 0 0,0 1 1,0-1-1,0 1 0,0-1 0,0 1 0,1 0 0,-1 0 0,0 0 0,0 0 0,0 0 0,0 0 0,0 1 0,1-1 0,3 2 0,-2 0 33,0 1-1,-1-1 1,1 1-1,-1 0 0,1 0 1,-1 0-1,0 1 1,0-1-1,0 1 1,0-1-1,2 5 0,16 29 440,-2 1 0,17 46 0,-33-75-463,272 782-1220,-263-749 1213,1-1-2,12 73 1,-25-110-84,1-1 0,-1 0 0,0 1 0,0-1 0,0 0 0,0 1 0,0-1 0,-1 1 0,1-1 0,-1 0 0,0 0 0,-2 5 0,-5 2-5506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43.9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1 197 24575,'0'0'0,"0"0"0,0 0 0,5-2 0,14-3 0,21-5 0,20-8 0,17-10 0,12-13 0,-3-8 0,-16 6-8191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44.3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628 658 24575,'0'0'0,"-3"5"0,-6 10 0,0 0 0,-1-1 0,-1 0 0,-1 0 0,-15 14 0,16-17 0,-117 113 7,-44 48-508,135-129 481,1 1 0,3 2 1,2 1-1,-35 70 0,65-114 20,-21 48 0,20-45 0,0 1 0,1-1 0,-1 0 0,1 1 0,1-1 0,-1 8 0,1-13 3,0-1 1,0 1-1,0-1 0,0 1 1,0-1-1,0 1 0,0-1 1,0 1-1,0-1 0,0 1 0,0-1 1,0 0-1,1 1 0,-1-1 1,0 1-1,0-1 0,0 1 0,1-1 1,-1 0-1,0 1 0,1-1 1,-1 0-1,0 1 0,1-1 1,-1 0-1,0 1 0,1-1 0,-1 0 1,1 0-1,-1 0 0,1 1 1,-1-1-1,0 0 0,1 0 0,-1 0 1,1 0-1,-1 0 0,1 0 1,-1 0-1,1 0 0,-1 0 1,1 0-1,-1 0 0,1 0 0,-1 0 1,0 0-1,1 0 0,0-1 1,3 0 57,0-1 1,0 1 0,0-1 0,4-3 0,-6 4-39,93-63 84,-6 4-115,-52 36 8,1 2 0,2 2 0,65-24 0,42 6 0,-89 24 0,81-28 0,-120 34 0,-1 0 0,0-1 0,0-1 0,-1 0 0,0-2 0,-1 0 0,-1 0 0,19-20 0,-19 15-28,0-1 0,-1-1 0,-1 0 0,16-33 0,-15 23-75,-2-1-1,15-54 1,-13 23-47,-3-1 0,5-118 0,-14 92 150,-4 0 0,-4 1 0,-21-105 0,26 186 170,3 11 184,3 10 22,49 107-376,4-10 0,12 20-452,163 335-1424,-145-231 47,-64-145-2205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44.7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0 157 24575,'0'0'0,"0"0"0,2-2 0,12-6 0,22-8 0,23-9 0,14-3 0,5-1 0,-6 2 0,-14 6-8191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45.1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90 396 24575,'0'1'0,"1"-1"0,-1 1 0,1-1 0,0 1 0,-1-1 0,1 0 0,0 1 0,0-1 0,-1 0 0,1 0 0,0 1 0,-1-1 0,1 0 0,0 0 0,0 0 0,0 0 0,-1 0 0,1 0 0,0 0 0,0 0 0,-1 0 0,1 0 0,0-1 0,0 1 0,-1 0 0,1 0 0,0-1 0,-1 1 0,1 0 0,0-1 0,-1 1 0,1-1 0,0 1 0,-1-1 0,1 1 0,-1-1 0,1 0 0,3-3 0,-1 1 0,0-1 0,0 0 0,4-7 0,2-6 0,-1 0 0,-1 0 0,8-26 0,8-57 0,-20 88 0,-2 0 0,1 1 0,-2-1 0,1 0 0,-2 0 0,-2-18 0,2 26 0,1 0 0,-1 1 0,0 0 0,-1-1 0,1 1 0,0-1 0,-1 1 0,0 0 0,0 0 0,0 0 0,0 0 0,0 0 0,-1 1 0,1-1 0,-1 1 0,0-1 0,0 1 0,0 0 0,0 0 0,0 0 0,0 1 0,0-1 0,0 1 0,-1-1 0,-5 0 0,5 1 0,-1 0 0,1 1 0,0-1 0,-1 1 0,1 0 0,-1 0 0,1 0 0,0 1 0,-1 0 0,1-1 0,0 2 0,-1-1 0,1 0 0,0 1 0,0 0 0,0 0 0,0 0 0,-5 4 0,5-3 0,0 1 0,0 0 0,0 0 0,1 0 0,-1 0 0,1 0 0,0 1 0,0-1 0,0 1 0,1 0 0,0 0 0,0 0 0,0 0 0,-2 11 0,3-7 1,0-1 0,0 1 0,1 0 0,0 0 0,1 0 0,0 0 0,0 0-1,1 0 1,0-1 0,0 1 0,1-1 0,0 1 0,1-1 0,0 0 0,0 0 0,1 0-1,9 11 1,-2-4-28,2 0 0,-1-1 0,2-1 0,0-1 1,0 0-1,1 0 0,22 11 0,14 3-695,0-2 1,109 32 0,-39-24-5107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46.4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661 7 24575,'-62'-6'0,"36"6"0,1 2 0,-1 1 0,1 0 0,0 2 0,-40 13 0,44-10 0,1 0 0,-1 2 0,1 0 0,1 1 0,0 0 0,-31 27 0,41-30 2,0 1-1,0 1 0,0-1 0,1 2 1,1-1-1,0 1 0,0 0 0,1 0 1,1 1-1,-7 17 0,7-13-26,1 1-1,1 0 0,0 0 1,2 0-1,0 0 1,0 1-1,3 22 0,4 5-169,1 0-1,3-1 0,1-1 0,25 61 0,85 160 221,-77-180-25,-13-27 0,30 78 0,-58-128 0,-1-1 0,0 1 0,0 0 0,0 0 0,-1 0 0,0 0 0,0 9 0,-2-13 0,1-1 0,0 0 0,-1 0 0,1 0 0,-1 1 0,1-1 0,-1 0 0,0 0 0,0 0 0,0 0 0,0 0 0,-1-1 0,1 1 0,0 0 0,-1 0 0,0-1 0,1 1 0,-1-1 0,0 1 0,1-1 0,-1 0 0,0 0 0,0 0 0,0 0 0,-4 2 0,-3 0-2,0-1 1,0 0-1,0 0 1,0 0-1,-1-1 1,1-1-1,0 0 1,-15-1-1,-2-2 105,-46-13-1,49 11 17,1-2 0,0 0 1,0-2-1,1 0 0,0-2 1,1 0-1,-23-17 0,38 25-119,1 0 0,1-1 0,-1 1 0,0-1 0,1 0 0,0 0 0,0 0 0,0 0 0,0-1 0,1 1 0,-1-1 0,1 0 0,-2-7 0,3 7 0,1 0 0,-1 0 0,1 0 0,0 0 0,0-1 0,0 1 0,1 0 0,0 0 0,0 0 0,0 0 0,1 0 0,-1 0 0,5-8 0,3-4 1,1-1 1,1 2-1,0-1 0,1 2 0,17-19 1,4 1-56,43-33 0,-40 37-52,1 2 1,2 1 0,1 3-1,43-20 1,-59 32 107,1 2 1,0 0 0,1 1-1,-1 2 1,1 0-1,1 2 1,-1 1 0,38 1-1,-50 2-2,0 2 0,0 0 0,0 0 0,0 1 0,0 1 0,-1 0 0,1 1 0,18 10 0,-22-9 0,1 1 0,-2-1 0,1 2 0,-1-1 0,0 1 0,0 1 0,-1-1 0,0 2 0,-1-1 0,9 15 0,-5-4 0,-1-1 0,-2 1 0,0 1 0,6 24 0,13 88 0,-17-67 151,-3 0 0,-2 1 0,-5 66 0,-3-112-151,-1-16 0,1-6 0,-4-11 0,4 1 0,0 0 0,0 0 0,-1-23 0,1-37 0,3 65 0,8-165 0,-4 143 0,0 1 0,2-1 0,1 1 0,13-30 0,-16 47 0,0 1 0,1 0 0,0 0 0,0 0 0,1 1 0,1-1 0,-1 2 0,1-1 0,1 1 0,9-9 0,-11 12 0,0 0 0,0 1 0,0-1 0,0 1 0,1 0 0,-1 1 0,1-1 0,0 1 0,0 1 0,0-1 0,0 1 0,0 0 0,0 1 0,0 0 0,11 1 0,-5 1 0,-1 0 0,0 1 0,0 1 0,0 0 0,0 0 0,0 1 0,-1 1 0,0 0 0,0 1 0,-1 0 0,1 0 0,11 12 0,-9-6 0,0 0 0,-1 0 0,-1 1 0,0 0 0,-1 1 0,-1 1 0,0-1 0,7 19 0,-12-25 0,-1 0 0,0 0 0,0 0 0,-1 1 0,0-1 0,1 17 0,-2-21 0,-1-8 0,3-7 0,1-1 0,1 1 0,0 0 0,0 0 0,1 0 0,8-9 0,-9 13 0,0 1 0,0-1 0,1 1 0,0 1 0,0-1 0,0 1 0,0 0 0,13-6 0,-5 4 21,0 1 0,0 1 0,1 0 0,17-1 0,59-3-1491,-31 6-5356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46.8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536 1 24575,'-4'0'0,"-18"1"0,0 0 0,-1 2 0,1 1 0,0 1 0,1 1 0,-1 1 0,1 0 0,-27 15 0,17-6 0,0 2 0,1 1 0,1 2 0,-39 35 0,48-37 0,-30 35 0,43-45 0,1 0 0,0 0 0,0 1 0,1-1 0,0 1 0,-6 20 0,10-28 0,0 0 0,1-1 0,0 1 0,-1 0 0,1 0 0,0-1 0,0 1 0,0 0 0,0 0 0,0 0 0,0-1 0,1 1 0,-1 0 0,0-1 0,1 1 0,-1 0 0,1-1 0,0 1 0,0 0 0,0-1 0,1 3 0,0-2 0,0 0 0,0-1 0,0 1 0,1-1 0,-1 1 0,0-1 0,1 0 0,-1 0 0,1 0 0,-1 0 0,1-1 0,-1 1 0,6 0 0,17 2 0,40-1 0,10 1 0,-61-2 0,1 1 0,-1 1 0,0 0 0,0 1 0,0 1 0,-1 0 0,0 1 0,0 0 0,0 1 0,0 0 0,-1 1 0,19 17 0,1 6 0,39 52 0,-17-18 0,-13-22-455,1-1 0,84 63 0,-65-62-6371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6:51.5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216 101 24575,'5'5'0,"0"3"0,0 1 0,0-1 0,-1 1 0,0 0 0,-1 0 0,0 0 0,0 1 0,2 12 0,-1 3 0,1 52 0,-7 10-63,-4-1 0,-4 0 0,-21 88 0,-79 248-708,74-305 771,-29 114 0,58-194 289,7-32 278,5-24-400,45-227-605,28-422 0,-68 474 362,4-66-44,-12 243 135,5-50 272,-6 58-202,1-1-1,1 1 0,0 0 0,6-15 0,-8 23-70,-1 0-1,1 0 0,-1 0 0,1 0 0,-1 0 1,1 1-1,-1-1 0,1 0 0,0 1 0,-1-1 1,1 0-1,0 1 0,0-1 0,0 1 1,-1-1-1,3 0 0,-3 1-8,1 0 1,0 0-1,-1 0 1,1 0-1,0 0 1,-1 0-1,1 0 1,-1 0-1,1 0 1,0 0-1,-1 0 1,1 0-1,0 1 0,-1-1 1,1 0-1,-1 1 1,1-1-1,0 1 1,3 2-3,0 1 1,-1 0 0,0 0-1,1 0 1,2 5 0,-2-3-6,270 343-613,-121-162 115,-9 9 612,-108-140-120,37 75 1,-56-95 52,-2 1 1,-1 1-1,11 53 1,-22-79-105,-1 1 0,-1-1 1,0 1-1,0 0 0,-1 0 0,-1-1 1,0 1-1,-3 13 0,-3 0-6767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47.1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24575,'1'3'0,"17"48"0,200 568-1825,-8-20-1365,-133-392 2722,-6-28 316,-10-34-453,-35-88 529,43 69 0,-37-82-224,-9-19-1199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47.5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24575,'0'0'0,"3"7"0,12 20 0,17 30 0,22 43 0,15 47 0,9 43-3459,0 34 3459,-6 23 0,-5 16-2387,-7 3 2387,-6-2 0,-8-15 0,-10-32 0,-11-37-1442,-12-43 1442,-8-45-903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47.9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1 863 24575,'4'0'0,"61"-8"0,34-5 0,67-16-550,68-16-1650,68-14 890,60-7-1732,1155-174-1123,-931 151 3504,-193 29 661,-36 4 0,-46 5-259,-53 5-778,-54 5 911,-52 7 1407,-43 8 2597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0:48.3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24575,'0'0'0,"0"2"0,6 6 0,9 12 0,12 13 0,7 13 0,5 17 0,6 21 0,5 19 0,1 13-812,-5-6 812,-9-22-7379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8:33.4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0 206 24575,'2'0'0,"-1"0"0,0 0 0,1 0 0,-1 0 0,1 0 0,-1 0 0,0 0 0,1 0 0,1 1 0,9 1 0,171 24 0,16-2-713,74-1-2141,64-5 1361,61-8-1625,54-10 1702,619-33-1120,6-25-490,-285 15 2059,-387 23 985,-49 3 52,-56 0 87,-53-1 404,-51-2-84,-46-2 870,-100 13 444,81-27 0,-86 19-71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8:33.8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287 1 24575,'3'0'0,"1"0"0,0 1 0,-1 0 0,1-1 0,-1 1 0,1 0 0,-1 1 0,1-1 0,-1 1 0,5 2 0,2 1 0,32 18 0,76 56 0,-43-22-668,110 109 0,-133-112 223,-3 2 0,69 101 0,-97-125 448,-2 2 0,-1 1 1,-1 0-1,-2 1 0,18 68 1,-27-77-14,-1-1 0,-1 1 0,-1 0 0,-2 0 0,-1 0 0,-1 0 0,-1 0 0,-1 0 0,-9 31 0,3-26-38,-2 1 0,-1-2-1,-2 0 1,-1 0 0,-1-2-1,-2 0 1,-33 42-1,10-22-27,-2-1 0,-3-3-1,-52 41 1,27-30-251,-3-3 0,-2-4 0,-2-2 0,-2-5 0,-1-2 1,-107 34-1,108-49-2133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8:34.2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24575,'28'489'-139,"40"0"-830,-53-389 17,-12-79-5179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8:34.5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0 276 24575,'0'0'0,"6"-2"0,44-6 0,76-4 0,-64 8 0,245-31-537,-2-32 69,56-61-730,-314 109-4790</inkml:trace>
  <inkml:trace contextRef="#ctx0" brushRef="#br0" timeOffset="1">371 1013 24575,'0'0'0,"0"-2"0,5-2 0,18-3 0,25 0 0,22-1 0,15 0 0,7-2 0,2 2 0,-2 2 0,-7 2 0,-7-1 0,-8-1 0,-17 1-8191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8:34.9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24575,'0'0'0,"6"4"0,17 9 0,23 8 0,26 4 0,32-6 0,33-12 0,21-13-1623,-2-9 1623,-28-2-6568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8:35.3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24575,'0'0'0,"2"4"0,7 20 0,6 38 0,10 49 0,3 44 0,0 30-2882,-4 21 2882,-6 5 0,-9-12 0,-12-26 0,-10-32 0,-10-32 214,-7-31-214,2-28-5523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34.3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24575,'-1'1'0,"1"-1"0,0 1 0,0-1 0,0 1 0,0 0 0,0 0 0,0-1 0,0 1 0,1-1 0,-1 1 0,0 0 0,0-1 0,1 2 0,0 2 0,10 47 0,-3 0 0,5 100 0,-12-116 0,6 40 0,-5-63 0,0-1 0,1 1 0,1-1 0,-1 0 0,2 0 0,0-1 0,8 14 0,-12-21-44,1 0 0,0 0 0,0 0 0,0-1 0,1 1 0,-1-1 0,1 0 0,-1 1 0,1-1 0,0 0 0,0-1 0,0 1 0,0 0 0,0-1 0,0 0 0,0 1 0,0-1 0,0-1-1,1 1 1,-1 0 0,1-1 0,-1 0 0,0 1 0,1-1 0,-1-1 0,0 1 0,1 0 0,-1-1 0,1 0 0,5-2 0,13-5-6782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6:51.9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1 101 24575,'0'0'0,"7"-2"0,15-3 0,15-2 0,21-1 0,26-3 0,22-3 0,12-5 0,-7 0-719,-22 3-6753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8:35.7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1074 24575,'6'-3'0,"124"-52"0,1 6 0,177-42 0,-197 67 0,83-22 0,-191 45 0,1 0 0,1-1 0,-1 1 0,7-4 0,-11 4 0,1 1 0,-1 0 0,0 0 0,1 0 0,-1 0 0,0-1 0,1 1 0,-1 0 0,0 0 0,0 0 0,1-1 0,-1 1 0,0 0 0,0-1 0,1 1 0,-1 0 0,0-1 0,0 1 0,0 0 0,0-1 0,1 1 0,-1 0 0,0-1 0,0 1 0,0 0 0,0-1 0,0 1 0,0 0 0,0-1 0,0 1 0,0-1 0,0 1 0,0 0 0,0-1 0,0 1 0,0 0 0,-1-1 0,1 1 0,0 0 0,0-1 0,0 1 0,0 0 0,-1-1 0,1 1 0,0 0 0,0 0 0,-1-1 0,1 1 0,0 0 0,-1 0 0,1-1 0,0 1 0,0 0 0,-1 0 0,1 0 0,0 0 0,-1-1 0,-4-2 0,0 1 0,-1-1 0,1 1 0,-1 0 0,1 0 0,-1 1 0,1 0 0,-1 0 0,-8-1 0,-1 1 0,1 1 0,-25 3 0,29-2 0,0 1 0,0 0 0,1 0 0,-1 1 0,-14 7 0,21-8 0,0-1 0,1 0 0,-1 1 0,1-1 0,-1 1 0,1 0 0,0 0 0,0 0 0,0 0 0,0 0 0,0 0 0,0 0 0,0 1 0,1-1 0,-1 1 0,1-1 0,0 1 0,0 0 0,0-1 0,0 1 0,0 0 0,1 0 0,-1 5 0,1-4 0,0 0 0,1 1 0,0-1 0,0 0 0,0 1 0,0-1 0,1 0 0,0 0 0,-1 0 0,2 0 0,-1 0 0,0-1 0,5 6 0,2 2 0,0-1 0,1 0 0,11 8 0,-4-5 0,0 0 0,0-2 0,23 12 0,-27-17 0,0 0 0,0-1 0,1 0 0,-1-1 0,24 3 0,-32-6 0,-1 0 0,1-1 0,-1 0 0,1 0 0,0-1 0,-1 1 0,1-1 0,-1 0 0,1 0 0,-1 0 0,8-4 0,-8 3 0,-1 0 0,1-1 0,-1 1 0,0-1 0,0 1 0,0-1 0,0 0 0,-1 0 0,1-1 0,-1 1 0,0 0 0,0-1 0,3-6 0,0-3 0,0 0 0,-1 0 0,-1 0 0,0 0 0,-1 0 0,1-23 0,-3-2 0,-5-45 0,-7-6-122,-4 1 0,-3 1 0,-4 0 0,-4 2 0,-4 1 0,-43-84 0,45 111 122,28 56-1,1 1-1,0 0 1,0 0-1,0-1 1,-1 1-1,1 0 1,0-1-1,0 1 1,0-1-1,0 1 0,0 0 1,0-1-1,0 1 1,0 0-1,0-1 1,0 1-1,0 0 1,0-1-1,0 1 1,0-1-1,0 1 0,0-1 1,1 1 12,-1 1 0,1-1 0,-1 0 0,1 0 0,0 1 1,-1-1-1,1 1 0,-1-1 0,1 0 0,-1 1 0,1-1 0,-1 1 0,0-1 1,1 1-1,0 0 0,9 13 167,-1 1 0,0 0 0,12 27 0,-18-36-179,40 93 1,71 217-430,-16 12-382,6 14 336,-47-180 746,-36-113-944,30 52-1,-18-47-4719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8:36.1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24575,'5'1'0,"0"0"0,0 0 0,0 0 0,0 1 0,0 0 0,-1 0 0,1 0 0,0 0 0,-1 1 0,1 0 0,3 3 0,-3-1 0,0 0 0,0 0 0,0 0 0,-1 1 0,0-1 0,0 1 0,4 8 0,2 8 0,-2 0 0,-1 0 0,9 44 0,-11-45 0,-1-2-80,4 18 150,2 0 0,18 46 0,-23-72-185,-1-1 0,1-1 0,1 1 0,0-1 0,0 0 0,1 0 0,0 0 0,1-1 0,0 0 0,0-1 0,0 0 0,16 10 0,1-4-6711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58:36.5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24575,'0'0'0,"2"2"0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5:00.2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 24575,'0'0'0,"4"-3"0,5-4 0,1-1-8191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1:44.8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1 211 24575,'3'-3'0,"14"-4"0,0 0 0,33-9 0,-41 13 0,64-15-59,134-16 0,83 11-1832,525 1-1158,-477 16 2871,-285 5 297,450-15-1114,-6-33 1549,-467 44-3187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1:45.2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1 24575,'2'0'0,"0"0"0,0 0 0,0 0 0,0 0 0,0 0 0,0 0 0,0 0 0,-1 1 0,1-1 0,0 0 0,0 1 0,2 1 0,2-1 0,7 4 0,1 0 0,-1 0 0,0 2 0,-1-1 0,18 13 0,57 50 0,-67-51 0,0 0 0,-1 2 0,0 0 0,-2 1 0,-1 1 0,0 1 0,-2 0 0,-1 1 0,0 1 0,15 44 0,-20-42 0,-1 1 0,-1 0 0,-2 0 0,3 53 0,-8-61 0,1 0 0,-2 0 0,-1 1 0,-1-2 0,0 1 0,-1 0 0,-14 32 0,3-21-106,0 0-1,-2-2 1,-1 1 0,-2-2-1,-24 26 1,3-9-10,-94 76-1,54-59-1103,13-15-4880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1:45.6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151 109 24575,'0'0'0,"-1"1"0,1-1 0,-1 0 0,0 1 0,1-1 0,-1 1 0,1-1 0,-1 1 0,1-1 0,0 1 0,-1-1 0,1 1 0,-1-1 0,1 1 0,0 0 0,0-1 0,-1 2 0,1-2 0,-12 23 0,2 0 0,-10 30 0,-11 55 0,31-106 0,-22 86-212,5 1-1,3 1 0,-2 107 0,15-166 213,1 0 0,2 0 0,1 0 0,2-1 0,0 1 0,2-1 0,2 0 0,0-1 0,2 1 0,16 28 0,-10-28 0,1 0 0,1-1 0,1-1 0,2-2 0,0 0 0,2-1 0,1-1 0,1-1 0,1-1 0,30 18 0,-34-26 0,0-1 0,1-2 0,0 0 0,1-1 0,0-1 0,0-2 0,1 0 0,0-2 0,1-1 0,-1-1 0,1-1 0,-1-1 0,43-4 0,-36-3-76,0 0 0,0-2-1,-1-2 1,0 0 0,-1-3-1,0 0 1,-1-2 0,0-1-1,44-33 1,-42 25-19,0-2-1,-2-2 1,-1 0 0,-1-2-1,-2-1 1,-1-2-1,34-56 1,-44 60 95,0-1 0,-3 0 0,0-1 0,-2 0 0,-1-1 0,-2 0 0,-1 0 0,-1 0 0,-2-1 0,-2 0 0,0 0 0,-7-52 0,2 55 0,-2 0 0,0 1 0,-2 0 0,-1 1 0,-1-1 0,-2 2 0,0-1 0,-2 2 0,-1 0 0,-1 1 0,-2 0 0,0 1 0,-43-42 0,34 42 0,-1 2 0,-2 1 0,0 1 0,-1 2 0,-1 1 0,0 1 0,-1 2 0,-65-19 0,41 19 0,-1 3 0,0 2 0,0 2 0,-98 2 0,104 6-68,-101 16-1,133-13-108,1 0 0,-1 2 0,1 0 0,0 1 0,1 1 0,-1 1 0,-31 21 1,11 2-4086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1:46.1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24575,'18'1'0,"29"4"0,-16-1 0,77 9 0,47 7-547,41 5-1643,466 40-131,2-61 1995,-527-15-285,-92 6 534,72-18 1,-81 11-265,-17 2-1361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1:46.4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502 5 24575,'5'-2'0,"0"1"0,-1 1 0,0-1 0,0 1 0,1 0 0,-1 0 0,0 0 0,1 0 0,-1 1 0,7 1 0,5 1 0,72 18 0,36 21 0,-20 0-501,113 64 0,-161-74 250,-1 3 0,-1 2 1,69 63-1,-100-79 206,-2 1-1,0 1 0,-2 0 1,0 2-1,16 29 1,-26-40-2,-2 1 1,0 1 0,-1 0 0,0 0 0,-2 0-1,1 0 1,-2 1 0,0-1 0,-2 1 0,1 31-1,-4-22 7,-1 0 0,-2-1 0,0 0 0,-1 0 0,-2 0 0,-1-1 0,0 0 0,-17 28 0,0-6-384,-3 0 1,-1-2 0,-39 41-1,1-9 187,-112 97 0,-98 43 332,179-147-95,-193 100 0,69-72-496,6-16-1979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1:46.8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24575,'0'0'0,"1"3"0,57 288-8,-23 3-1406,12 231 1200,-25-1-937,-22-413-4253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6:52.3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34 24575,'8'9'0,"102"127"0,-13 7 0,-79-115 0,-7-11 0,94 146 0,-11 8 0,-90-163 0,1 2 0,-3-11 0,1-6 0,2-7 0,-2-1 0,0 0 0,-1 0 0,1-23 0,-2 13 0,10-118-47,16-203-1271,-17 246-5508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1:47.2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7 884 24575,'-2'-5'0,"0"-5"0,1 0 0,0 0 0,1 0 0,0 0 0,0 0 0,2-10 0,2-1 0,11-39 0,-6 35 0,1 0 0,1 1 0,2 1 0,16-26 0,69-84 0,-80 109 0,27-35 0,86-104 0,-112 143 0,1 1 0,1 0 0,0 2 0,2 0 0,34-20 0,-36 27-2,0 0 1,0 1-1,1 2 0,0 0 0,1 1 0,-1 1 0,36-2 1,-25 5-123,0 2-1,0 1 1,0 2 0,55 11 0,60 26-387,6 15-589,-146-52 1045,201 73-1184,4 3-3412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1:47.5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24575,'0'0'0,"1"1"0,0-1 0,-1 1 0,1-1 0,-1 1 0,1-1 0,0 1 0,-1-1 0,1 1 0,-1 0 0,0-1 0,1 2 0,1 1 0,4 6 0,0 1 0,-1 0 0,0 0 0,7 21 0,-10-26 0,26 85 0,3 45 0,2 49-529,-2 46-1587,18 231 1107,36 266-2220,-14-320 2266,211 681-1,-238-954 513,14 32 1893,-42-124-1814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1:48.2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22 916 24575,'-7'-10'0,"5"6"0,0 1 0,0-1 0,0 0 0,1 0 0,0 0 0,-1-1 0,1 1 0,1 0 0,-1 0 0,1-1 0,-1 1 0,1-5 0,1 6 0,0-1 0,-1 1 0,1 0 0,0-1 0,1 1 0,-1 0 0,0 0 0,1 0 0,0 0 0,0 0 0,0 0 0,0 1 0,0-1 0,0 1 0,1-1 0,-1 1 0,5-3 0,3-2 0,1 0 0,1 1 0,22-10 0,90-25 0,70-4-660,81-4-1982,83 0 1100,64 5-1985,423-23 316,-111 9 563,-7-18 1419,-336 20 1160,-43-2-208,-49 0 379,-56 7 584,-52 8-130,-45 10 985,-139 32-1517,34-8 1190,1 1-1,57-2 0,-90 10-912,0 0 0,0 1 0,0 0 0,-1 0 0,1 1 0,0 0-1,-1 1 1,0 0 0,1 0 0,-1 1 0,0 0 0,10 7 0,-8-3 153,0 0 1,0 1-1,-1 0 1,0 0-1,-1 1 1,0 1-1,13 20 1,-1 6-322,-2 2 1,-1 0 0,11 43-1,86 341-688,-30 11-705,38 165 689,-28-259-1289,-8-30 1853,-18-1-183,-60-258 95,-1 1 1,-3-1-1,-2 55 1,-4-84 83,0 1-1,-1-1 1,-1 0 0,-1 0 0,-1 0 0,-1-1-1,-1 0 1,-1 0 0,-16 29 0,10-27 13,-1-1 1,-1-1 0,-1 0-1,0-1 1,-2-1 0,-33 25-1,13-15 10,-2-2-1,-79 39 0,-86 17-144,-49-11-443,-46-11 86,-36-14-891,-31-11 501,-235 5-1794,64-5 1319,3 16 633,-651 156 651,860-132-213,45-8 296,53-14 319,57-15 158,53-15 1135,98-20-1073,-33 1 1,53-5-411,0 1 0,0-1 0,0 0 0,0 0 1,1 0-1,-1-1 0,0 1 0,0 0 0,0-1 0,0 0 0,0 1 0,0-1 1,0 0-1,1 0 0,-1 0 0,0 0 0,1 0 0,-4-2 0,5 2-77,-1 0 0,1 0-1,-1 0 1,1 0-1,-1 0 1,1 0 0,0 0-1,-1 0 1,1 0-1,0 0 1,0 0-1,0 0 1,0-2 0,0-1 34,1 1 0,-1 0 0,1-1 1,0 1-1,2-4 0,4-8 597,0 1 0,1-1 1,13-16-1,34-40-882,8-3-3697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1:49.1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 24575,'1'0'0,"1"-1"0,0 1 0,0 0 0,0 0 0,-1 0 0,1 1 0,0-1 0,0 0 0,-1 0 0,1 1 0,2 0 0,8 2 0,433 71-1518,206-56-1258,0-65 2390,-480 25-443,-34-1 622,-36 1-206,-30 4-1649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1:49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24575,'8'0'0,"1"0"0,-1 1 0,1 0 0,0 0 0,-1 1 0,13 4 0,24 9 0,-1 3 0,56 30 0,-49-21-108,-2 3 0,0 1 0,-2 3 0,-2 2-1,-1 2 1,39 44 0,-58-54 4,-1 2 0,-1 1 0,-2 0 0,18 39 0,-25-43 64,-2 1 1,-2 0-1,0 1 1,-2 0-1,8 52 1,-13-51 41,-1 0-1,-2 0 1,-1 0-1,-1 0 1,-2 0 0,-1-1-1,-1 1 1,-1-1-1,-16 37 1,12-38-10,-1-1 0,-2 0 0,-1-1 0,0 0 0,-2-1 0,-2-1 0,0-1 0,-1 0 0,-29 24 0,30-32-129,-2 0-1,1-2 1,-2 0 0,0-2 0,0 0 0,-1-1 0,0-2 0,0 0 0,-47 8 0,-2-5-5105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1:49.8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730 405 24575,'-1'0'0,"1"0"0,-1 0 0,1 0 0,-1 1 0,1-1 0,-1 0 0,1 0 0,-1 1 0,1-1 0,-1 0 0,1 1 0,-1-1 0,1 0 0,-1 1 0,1-1 0,-1 1 0,1-1 0,0 0 0,-1 2 0,-33 41 0,12-14 0,12-16 128,-199 270-4605,98-100 1239,51-55 3866,48-98-739,2 1 0,1-1 0,1 2 0,2-1 0,0 1 1,3 0-1,0 54 0,4-63 112,1 1 0,1-1-1,2-1 1,0 1 0,1-1 0,1 1 0,1-2 0,1 1 0,1-1 0,1-1 0,19 28-1,-13-25-16,1-2-1,1 0 0,1-1 1,1-1-1,1 0 0,0-2 0,48 28 1,-27-23-300,0-1 0,1-3 0,91 26 1,-78-31 277,1-2 0,0-2 0,0-3 0,1-3 0,-1-2 0,1-3 0,113-18 0,-120 10 40,-1-2 1,0-3-1,-1-1 0,-1-3 1,0-3-1,-2-1 1,-1-2-1,0-2 1,43-35-1,-62 40-2,-1-1 0,-1 0 0,-1-2 0,-2-1 0,0-1 0,31-52 0,-40 56 0,-1-1 0,-1 0 0,-1-1 0,-1 0 0,-1-1 0,-2 0 0,0 0 0,-2 0 0,1-33 0,-4 29-3,-2 1-1,-1 0 1,-2-1-1,0 1 1,-16-51-1,8 46 15,-1 0-1,-1 0 1,-2 2-1,-25-38 0,12 28-27,-1 2-1,-56-58 0,39 51-151,-79-58 0,43 45-296,-3 4 1,-2 3-1,-128-54 1,105 61 622,-2 6 0,-185-43 0,81 46 1512,36 25-1218,40 15-315,115-1 131,-1 1-1,2 1 0,-1 1 0,-34 11 1,22 1-799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1:50.2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24575,'0'8'0,"2"44"11,13 85 0,22 53-305,-35-183 261,100 438-1612,51 256 1532,-147-667-5,4 20-353,6 83 0,-16-126-4597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1:50.5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1 464 24575,'7'4'0,"82"52"0,7 2 0,-8-7-386,1-5 0,119 44 0,-159-73 220,1-2 0,0-2 1,1-2-1,1-2 1,0-3-1,66 0 1,-74-8 165,0-1 0,-1-3 0,1-1 0,-1-2 0,-1-3 0,0-1 0,0-1 0,-2-3 0,0-1 0,-1-2 0,0-2 0,-2-1 0,34-29 0,-31 19 16,-2-2 0,-1-1 0,-2-2 0,-1-1 0,-3-2 0,-1-1 0,-2-1 0,32-66 0,-51 88 24,0 0-1,7-27 1,-14 37-197,1 1 0,-2-1 0,1 0 1,-2 0-1,1 0 0,-3-16 0,-4-3-4882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1:50.9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24575,'7'0'0,"45"2"0,-32 0 0,82 7 0,63 6-647,60 3-1943,57-2 1420,1103 33-4891,-1071-45 5731,-39-4-992,-41-5 1047,-45-2 497,-49-1 234,-44 1 1402,-35 1-190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1:51.3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24575,'6'0'0,"0"-1"0,1 1 0,-1 1 0,0-1 0,1 1 0,9 3 0,-2-1 0,19 5-6,0 1 0,0 2 0,61 29 0,-54-19-235,-1 2 1,59 46-1,-76-51 215,0 1-1,-1 1 0,-1 1 1,-1 1-1,-1 1 1,25 42-1,-31-45 31,-2 1 0,-1 0 0,0 1 0,-2 0 1,0 0-1,-2 0 0,0 1 0,3 44 0,-8-47-4,0 0 0,-1 0 0,-1-1 0,-1 1 0,-1 0 0,-1-1 0,-1 0 0,0 0 0,-1 0 0,-12 22 0,5-18 0,0 1 0,-2-2 0,0 0 0,-2-1 0,0 0 0,-40 33 0,24-27-202,-2-1-1,-1-1 0,-1-2 0,-1-2 1,-58 22-1,28-18-5877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6:52.6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24575,'1'11'0,"7"29"0,20 57 0,-14-50 0,70 206 0,7 28 0,-74-222-455,-3 1 0,9 98 0,-20-123-6371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1:51.9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24575,'1'5'0,"49"220"0,-22-87-708,69 316-95,22-4 826,-99-386-23,18 64 0,-33-104-1117,-4-11-4469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1:52.2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1 182 24575,'0'0'0,"1"-4"0,11-9 0,26-13 0,29-9 0,26-1 0,27 5 0,16 10-1145,-3 10 1145,-24 7-7046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1:52.6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24575,'0'0'0,"3"0"0,20 0 0,27 2 0,29 3 0,27 4 0,21 4 0,9 0-1106,-1-4 1106,-18-3 0,-28-4-7085</inkml:trace>
  <inkml:trace contextRef="#ctx0" brushRef="#br0" timeOffset="1">34 581 24575,'0'0'0,"2"0"0,10 0 0,24 2 0,28 0 0,33-1 0,34-5 0,62-6-2453,0-1-3285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1:53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24575,'0'0'0,"0"2"0,4 17 0,7 39 0,7 46 0,5 50 0,1 37-3146,2 23 3146,-3 10 0,-3-9 0,-4-21 0,-8-35 0,-5-43 209,-3-40-5463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1:53.3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0 963 24575,'1'0'0,"0"0"0,0 0 0,0 0 0,0 0 0,0 0 0,-1 0 0,1 0 0,0 0 0,0 0 0,0 0 0,1-1 0,6-1 0,85-12 0,51-5-112,132-21-577,-200 25 659,116-37-1,-170 44 31,32-16 0,-52 23-2,1 0 0,-1-1 0,0 1 0,1-1 0,2-2 0,-5 3 3,0 1 0,0 0 0,1 0 0,-1 0 0,0-1-1,0 1 1,0 0 0,0-1 0,0 1 0,1 0 0,-1 0 0,0-1 0,0 1 0,0 0 0,0-1 0,0 1 0,0 0 0,0-1-1,0 1 1,0 0 0,0 0 0,0-1 0,0 0 7,-1 1 0,1-1 0,0 1 0,-1 0 0,1-1 0,-1 1 0,1-1 0,0 1 0,-1 0 0,1-1-1,-1 1 1,1 0 0,-1-1 0,1 1 0,-1 0 0,0-1 0,-5-1 75,1 1 1,-1 0-1,0-1 1,1 1-1,-1 1 0,0-1 1,1 1-1,-11 1 0,-2 1-99,-26 7 0,23-4 16,1 1 0,0 2 0,0-1 0,-26 16 0,34-16 0,1 0 0,0 0 0,0 1 0,1 1 0,0 0 0,0 0 0,1 1 0,-9 13 0,15-20 0,1 1 0,-1-1 0,1 1 0,0-1 0,1 1 0,-1 0 0,1 0 0,0 0 0,0 0 0,0 0 0,0 0 0,0 0 0,1 0 0,0 0 0,0 0 0,0 1 0,1-1 0,-1 0 0,1 0 0,0 0 0,0 0 0,0 0 0,1 0 0,-1 0 0,1-1 0,0 1 0,0 0 0,0-1 0,1 1 0,-1-1 0,1 0 0,0 0 0,0 0 0,3 3 0,1-1 0,0 0 0,0 0 0,1-1 0,-1 0 0,1 0 0,0-1 0,0 0 0,0 0 0,1-1 0,-1 0 0,0 0 0,1-1 0,0 0 0,-1-1 0,1 0 0,15-2 0,-7 0 0,0-1 0,-1-1 0,1 0 0,-1-1 0,1-1 0,-1-1 0,23-13 0,-23 11 0,-1-1 0,0-1 0,-1 0 0,0-1-1,-1-1 1,-1 0 0,1-1 0,-2 0 0,0-1-1,17-31 1,-17 25-81,-2-1 0,0 0 0,-1-1 0,-2 1-1,0-1 1,-2-1 0,0 1 0,0-24 0,-3 13 61,-1 0 0,-2 0 0,-2 0 0,0 0 0,-3 1 0,-1 0 0,-20-55 0,19 65 21,-1 1 0,-1 0 0,-1 1 0,0 0 1,-2 1-1,-1 1 0,0 0 0,-1 0 0,-1 2 0,-1 0 0,-28-20 0,35 29-1,1 1 0,-1 1 0,0 0 0,0 1 0,-1 0 0,0 1 0,0 0 0,-18-4 0,27 8 0,-1-1 0,0 1 0,0 0 0,0 0 0,0 0 0,1 1 0,-1-1 0,0 1 0,-4 1 0,7-1 0,-1-1 0,0 1 0,0 0 0,0 0 0,1 1 0,-1-1 0,0 0 0,1 0 0,0 1 0,-1-1 0,1 1 0,0-1 0,-1 1 0,1 0 0,0-1 0,0 1 0,0 0 0,0 0 0,0 2 0,-1 3 0,1-1 0,0 1 0,0 0 0,0-1 0,1 1 0,0 0 0,1 8 0,2 11 1,1 0-1,8 27 1,22 55-79,13 16-394,5-1 1,6-3-1,4-3 0,6-2 1,137 176-1,-155-231-262,-12-17-2938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1:53.7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0 726 24575,'0'0'0,"0"0"0,4 4 0,9 12 0,11 22 0,10 20 0,5 14 0,-3 1 0,-7-13-8191</inkml:trace>
  <inkml:trace contextRef="#ctx0" brushRef="#br0" timeOffset="1">180 1 24575,'0'0'0,"0"0"0,0 0 0,2 0 0,4 3 0,3 6 0,1 1-8191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1:54.2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24575,'0'3'0,"1"-1"0,-1 1 0,1 0 0,-1-1 0,1 1 0,0-1 0,3 6 0,1 5 0,43 122 91,29 77-541,-49-145 193,41 70 0,-28-68 255,3-2 0,3-2 1,2-3-1,4-1 0,60 53 1,-94-96 53,26 17 1,-38-30-243,1 0 1,0 0 0,1-1 0,-1 0 0,1-1-1,14 4 1,4-3-5899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1:54.5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1 128 24575,'0'0'0,"0"-2"0,5-2 0,18-3 0,27-3 0,28-3 0,28 2 0,20 2 0,10 0-1093,-1-1 1093,-16-1 0,-23-1 0,-25 0 0,-23 2 0,-20 3-7098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1:55.0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24575,'0'0'0,"0"2"0,0 4 0,6 5 0,10 5 0,16 5 0,35 8 0,35 8 0,25 0 0,19-6-1245,10-9 1245,1-11 0,-10-14 0,-24-7 0,-34-2-6946</inkml:trace>
  <inkml:trace contextRef="#ctx0" brushRef="#br0" timeOffset="1">1344 134 24575,'0'0'0,"0"2"0,4 10 0,5 22 0,5 26 0,4 27 0,4 30 0,4 21-1134,0 5 1134,-2-10 0,-5-15 0,-6-20 0,-8-22 0,-4-21 0,-3-20 0,-1-16-7057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1:55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1 923 24575,'1'-1'0,"-1"0"0,1 1 0,0-1 0,0 1 0,0-1 0,-1 1 0,1 0 0,0-1 0,0 1 0,0 0 0,1-1 0,5-1 0,367-86-655,-312 76 111,493-101 654,-543 111-110,-8 1 0,0 0 0,0 0 0,-1 1 0,1-1 0,5 1 0,-9 0 10,0 0 0,1 0 0,-1 0-1,0 0 1,0 0 0,1 1 0,-1-1 0,0 0-1,0 0 1,1 0 0,-1 0 0,0 0 0,0 1 0,1-1-1,-1 0 1,0 0 0,0 0 0,0 1 0,0-1 0,1 0-1,-1 0 1,0 1 0,0-1 0,0 0 0,0 0-1,0 1 1,0-1 0,1 0 0,-1 0 0,0 1 0,0-1-1,0 0 1,0 1 0,0-1 0,0 0 0,0 0-1,0 1 1,-1-1 0,1 0 0,0 1 0,0-1 0,0 1-1,-6 14 591,5-12-533,-3 7-67,1 0 0,1 1 0,0-1 0,0 0 0,1 1 0,0-1 0,1 1 0,0-1 0,2 11 0,1 2 0,2 0 0,0-1 0,8 24 0,-6-29 0,0 1 0,1-1 0,1 0 0,0-1 0,1 0 0,13 15 0,-15-21 0,0-1 0,1 0 0,0 0 0,1-1 0,0 0 0,0 0 0,1-1 0,0-1 0,22 10 0,-27-13 0,0-1 0,1 0 0,-1-1 0,0 1 0,1-1 0,-1-1 0,1 1 0,-1-1 0,1 0 0,-1 0 0,1-1 0,-1 0 0,1 0 0,-1-1 0,0 0 0,0 0 0,0 0 0,0-1 0,0 1 0,0-1 0,0-1 0,-1 1 0,0-1 0,0 0 0,0-1 0,9-8 0,-8 5 0,0 0 0,-1 0 0,1 0 0,-2-1 0,1 0 0,-1 0 0,3-10 0,-2 2 0,-1-1 0,0 1 0,1-22 0,-3 5-87,-1-1-1,-2 1 0,-2 0 0,-1-1 1,-15-56-1,-3 11-175,-41-94 0,12 53 263,-102-175 0,138 271 0,9 19 0,6 6 0,0 0 0,0 0 0,0 0 0,0 0 0,0 0 0,0 0 0,-1 0 0,1 0 0,0 0 0,0 0 0,0 0 0,0 0 0,0 0 0,0 0 0,0 0 0,0 0 0,0 0 0,0 0 0,0 0 0,0 0 0,0 0 0,0 0 0,0 0 0,0 0 0,-1 0 0,1 0 0,0 0 0,0 0 0,0 0 0,0 0 0,0 0 0,0 0 0,0 0 0,0 0 0,0 1 0,0-1 0,0 0 0,0 0 0,0 0 0,0 0 0,0 0 0,0 0 0,0 0 0,0 0 0,0 0 0,0 0 0,0 0 0,0 0 0,0 0 0,0 0 0,0 0 0,0 0 0,0 0 0,0 1 0,4 15 0,9 14 0,25 41 0,-20-40 0,-1 1-6,275 523-702,-147-218 361,-48-107 154,-86-205-788,-4-10-3923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6:53.0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0 517 24575,'5'-8'0,"35"-40"0,116-129 0,-114 133 0,89-70 0,-26 40 0,-90 66 0,0-1 0,1 2 0,-1 0 0,1 1 0,23-6 0,-34 11 0,0 0 0,-1 1 0,1-1 0,-1 1 0,1 0 0,0 0 0,-1 1 0,1-1 0,-1 1 0,1 0 0,-1 0 0,1 0 0,-1 1 0,6 2 0,-5-1 0,-1 0 0,1 0 0,-1 1 0,0-1 0,0 1 0,0 0 0,0 0 0,-1 0 0,0 1 0,0-1 0,5 10 0,-2 0 0,0 0 0,0 0 0,-2 1 0,0 0 0,-1 0 0,0 0 0,-1 0 0,-1 0 0,0 0 0,-1 0 0,-1 1 0,-4 23 0,2-21 0,-1 0 0,-1-1 0,0 1 0,-2-1 0,0 0 0,0 0 0,-2-1 0,0 0 0,-1 0 0,-12 15 0,10-18 0,1-1 0,-2 0 0,-21 17 0,27-24 0,0 0 0,-1-1 0,1 1 0,-1-1 0,0-1 0,-1 0 0,1 0 0,-16 3 0,12-6 0,20 1 0,8 4 0,1 1 0,-2 0 0,28 16 0,-16-8 0,66 33-119,150 78 370,-6 13-1748,-208-120-5329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1:56.6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119 1 24575,'-2'0'0,"0"0"0,1 0 0,-1 1 0,0-1 0,0 1 0,0-1 0,1 1 0,-1 0 0,0-1 0,1 1 0,-1 0 0,1 0 0,-1 0 0,-1 2 0,-18 19 0,19-19 0,-6 8 0,0 0 0,0 1 0,1-1 0,1 1 0,0 1 0,1-1 0,0 1 0,-4 16 0,7-20 0,0 0 0,1-1 0,0 1 0,0 0 0,1 0 0,1-1 0,-1 1 0,1 0 0,0 0 0,1-1 0,0 1 0,1-1 0,6 17 0,-3-15 0,0-1 0,0 1 0,1-1 0,0 0 0,0 0 0,1-1 0,1 0 0,9 7 0,-12-10 0,0-1 0,1 1 0,-1-2 0,1 1 0,-1-1 0,1 0 0,0 0 0,0-1 0,1 0 0,-1 0 0,0-1 0,1 1 0,9-1 0,-13-1 0,0-1 0,-1 1 0,1-1 0,0 0 0,-1 0 0,1 0 0,-1 0 0,1-1 0,-1 1 0,0-1 0,0 0 0,1 0 0,2-3 0,-2 1 0,0 1 0,0-1 0,0 0 0,-1-1 0,0 1 0,0-1 0,0 1 0,3-9 0,-3 7 0,-1 0 0,1-1 0,-1 1 0,-1-1 0,0 0 0,0 1 0,0-1 0,0 0 0,-1 0 0,0 1 0,-1-1 0,0 0 0,0 0 0,0 1 0,-3-8 0,1 6 0,-1 1 0,0 0 0,0 0 0,-1 1 0,0-1 0,0 1 0,0 0 0,-1 0 0,0 1 0,0-1 0,-11-6 0,4 4 0,0 0 0,-1 1 0,0 0 0,-30-10 0,21 13 0,17 5-11,6 2 20,7 6-1273,-7-9 1165,15 12-6727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1:57.0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24575,'1'1'0,"-1"-1"0,1 0 0,0 0 0,0 1 0,0-1 0,-1 0 0,1 1 0,0-1 0,-1 1 0,1-1 0,0 1 0,-1 0 0,1-1 0,1 2 0,2 2 0,8 8 0,0 1 0,0 0 0,-2 1 0,1 0 0,10 21 0,34 81 0,-41-79 0,-2 1 0,-1-1 0,9 65 0,-20-99-52,1-1-1,-1 0 1,0 1-1,1-1 1,0 1-1,-1-1 1,1 0-1,0 0 1,0 1-1,0-1 1,0 0-1,1 0 1,-1 0-1,1 0 1,-1 0-1,1-1 1,0 1-1,-1 0 1,1-1-1,0 1 1,0-1-1,0 1 0,0-1 1,1 0-1,1 1 1,13 3-6774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1:57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24575,'0'0'0,"6"4"0,9 5 0,6 2 0,-1 1-8191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2:26.4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0 241 24575,'4'8'0,"0"-1"0,2 1 0,-1-1 0,9 9 0,-6-7 0,312 393-784,-212-239 611,15 22 159,10-9 45,-94-133-31,-34-39-20,-3-6 0,-5-12 216,-24-69 610,-9-28-828,19 42-167,2-1-1,-10-131 0,23 148 76,2 1 1,3-1-1,1 1 0,19-84 0,-5 72-278,2 2 0,38-81 0,-8 39-5485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2:27.2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1 259 24575,'5'1'0,"12"4"0,25 11 0,-3 0 0,-8-5 0,19 6 0,61 30 0,-124-56 0,10 5 0,-1 1 0,0 0 0,-8-4 0,4 3 0,0 1 0,0 1 0,0-1 0,-1 1 0,-11-1 0,-42 1 0,39 2 0,23 23 0,3-4 0,1 0 0,10 31 0,18 38 0,-30-83 0,23 55 0,35 62 0,-40-87 0,2-2 0,1 0 0,27 30 0,-49-62 0,12 13 0,-8-11 0,-5-3 0,0-1 0,1 1 0,-1 0 0,0 0 0,0 0 0,0 0 0,0 0 0,0 0 0,0-1 0,0 1 0,0 0 0,0 0 0,0 0 0,0 0 0,0 0 0,0 0 0,1-1 0,-1 1 0,0 0 0,0 0 0,0 0 0,0 0 0,-1-1 0,1 1 0,0 0 0,0 0 0,0 0 0,0 0 0,0 0 0,0 0 0,0-1 0,0 1 0,0 0 0,0 0 0,0 0 0,0 0 0,-29-77 0,5 16 0,13 27 0,1 0 0,1-1 0,2 0 0,2 0 0,1-1 0,2 0 0,1 1 0,2-1 0,6-43 0,1 35-273,2 1 0,2 0 0,2 0 0,37-78 0,-18 58-6553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2:28.0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1150 24575,'0'0'0,"0"0"0,0 0 0,0-2 0,-2-28 0,-5-35 0,-1 2 0,2-113 0,6 175 0,0 1 0,1 0 0,-1-1 0,0 1 0,0 0 0,0 0 0,1-1 0,-1 1 0,0 0 0,1 0 0,-1-1 0,0 1 0,0 0 0,1 0 0,-1 0 0,0 0 0,1-1 0,-1 1 0,0 0 0,1 0 0,-1 0 0,0 0 0,1 0 0,-1 0 0,0 0 0,1 0 0,-1 0 0,0 0 0,1 0 0,-1 0 0,0 0 0,1 0 0,-1 0 0,0 0 0,1 1 0,0-1 0,4 0 0,51-1 0,91-16 0,-124 13 0,0 0 0,0-2 0,0-1 0,25-11 0,-35 12 0,0-1 0,0-1 0,-1 1 0,1-2 0,-2 0 0,1 0 0,18-21 0,-16 12 0,0-1 0,-1 0 0,-1-1 0,0-1 0,-2 1 0,0-2 0,-2 1 0,0-1 0,-2-1 0,5-25 0,-6 21 0,-2 0 0,-1-1 0,-1 1 0,-1-1 0,-1 1 0,-2 0 0,-1-1 0,-9-33 0,9 47 0,0 1 0,-1 0 0,-9-17 0,11 24 0,0 1 0,0 0 0,-1-1 0,0 1 0,0 1 0,-1-1 0,1 1 0,-1-1 0,-8-4 0,11 7 0,0 1 0,-1 0 0,1 0 0,0-1 0,-1 2 0,0-1 0,1 0 0,-5 0 0,6 1 0,0-1 0,0 1 0,0 1 0,-1-1 0,1 0 0,0 0 0,0 0 0,0 0 0,0 1 0,0-1 0,0 1 0,0-1 0,0 1 0,0-1 0,0 1 0,0-1 0,0 1 0,0 0 0,0 0 0,0-1 0,1 1 0,-1 0 0,-1 1 0,0 2 0,0-1 0,1 1 0,-1 0 0,1 0 0,0 0 0,0 0 0,0 0 0,0 0 0,0 6 0,0 11 0,0 0 0,3 22 0,15 81 0,20 37-369,-2-49-914,83 181 1,87 90-728,-102-220 1806,-8-31-613,25 10 247,-91-112 1292,1-2 0,46 34 0,-74-60 950,-4-2-1080,-8-2-544,6 1 192,-148-39 292,-186-54 249,333 92-781,-90-33 153,83 30-108,1-1-1,0 0 1,0-1-1,1 0 1,-18-16-1,25 20-40,-1-1 0,1 0 0,-1 0 0,1-1 0,0 1 0,1-1 0,-1 1 0,1-1 0,0 0 0,0 0 0,0 0 0,1 0 0,0 0 0,0 0 0,0 0 0,1-1 0,-1 1 0,1 0 0,1-1 0,-1 1 0,1 0 0,1-8 0,3-5-6,1 0 1,1 1 0,0-1 0,1 1-1,11-17 1,110-162-1364,-68 113-5461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2:28.4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1 526 24575,'0'0'0,"0"2"0,4 6 0,9 12 0,11 16 0,12 23 0,9 17 0,4 8 0,0-3 0,-5-14 0,-7-16 0,-10-16 0,-7-19 0,-9-14 0,-5-6-8191</inkml:trace>
  <inkml:trace contextRef="#ctx0" brushRef="#br0" timeOffset="1">24 1 24575,'0'0'0,"2"0"0,8 4 0,12 5 0,10 3 0,3 1 0,-5-2-8191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2:29.1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24575,'0'0'0,"1"2"0,127 120 19,18 18-304,22 31-957,304 300 1154,-462-461 88,16 15 0,44 33 0,-65-54 0,-1-2 0,0 1 0,1 0 0,-1-1 0,1 0 0,0 0 0,0 0 0,0-1 0,0 0 0,8 2 0,-9-3 0,0-1 0,-1 1 0,1 0 0,0-1 0,0 0 0,-1 0 0,1 0 0,0 0 0,-1-1 0,1 1 0,-1-1 0,0 0 0,1 0 0,-1 0 0,3-4 0,10-8 0,-1-1 0,-1-1 0,0 0 0,-2-1 0,20-33 0,-1-5 202,-2-2 0,-3-1 0,24-78 0,33-188-1434,-64 227-4939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2:29.6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68 782 24575,'0'0'0,"0"0"0,2 2 0,9 6 0,11 8 0,8 4 0,4-1 0,3-7 0,-4-8 0,-7-4-8191</inkml:trace>
  <inkml:trace contextRef="#ctx0" brushRef="#br0" timeOffset="1">1 1 24575,'0'0'0,"0"0"0,4 0 0,9 1 0,13 4 0,9 2 0,-2 0-8191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2:33.0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 0 24575,'0'6'0,"-2"121"0,-20 132 0,8-158 0,-19 169 0,32-253 24,1 0 0,0 0 0,1-1 0,3 19 0,-2-29-130,-1 1 0,1-1 0,0 0 0,0-1 0,1 1 0,0 0-1,0-1 1,0 1 0,0-1 0,1 0 0,0 0 0,0 0 0,8 6 0,14 8-6720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07.8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0 24575,'-58'0'0,"57"0"0,1 0 0,0 0 0,-1 1 0,1-1 0,0 0 0,-1 0 0,1 0 0,0 0 0,-1 1 0,1-1 0,0 0 0,0 0 0,-1 1 0,1-1 0,0 0 0,0 1 0,-1-1 0,1 0 0,0 1 0,0-1 0,0 0 0,0 1 0,0-1 0,-1 0 0,1 1 0,0-1 0,-3 14 0,3-12 0,-3 22 2,1 0 0,2-1 0,0 1 0,2 0 0,0 0 0,1-1 0,8 24 0,54 159-179,-62-196 151,140 357-943,-40-108 1002,-80-197-33,90 216 0,-99-248-295,2-1 1,1 0-1,24 29 1,-28-42-5596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2:33.7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104 773 24575,'-2'-7'0,"-11"-26"0,1-1 0,-11-61 0,-3-71 0,24 149 0,-11-81 0,1-170 0,12 263 0,0 0 0,0 0 0,1 0 0,0 0 0,0 0 0,2-5 0,-3 9 0,1 1 0,-1-1 0,0 0 0,1 0 0,-1 0 0,1 1 0,0-1 0,-1 0 0,1 0 0,-1 1 0,1-1 0,0 1 0,0-1 0,-1 0 0,1 1 0,0-1 0,0 1 0,0 0 0,0-1 0,-1 1 0,1 0 0,0 0 0,0-1 0,0 1 0,0 0 0,0 0 0,0 0 0,0 0 0,0 0 0,0 0 0,0 0 0,0 0 0,-1 1 0,1-1 0,0 0 0,0 1 0,0-1 0,0 0 0,1 1 0,8 5 0,1 0 0,-1 1 0,-1 0 0,1 0 0,-1 1 0,10 11 0,-18-18 0,39 40 30,-1 1 0,-3 3 0,40 61 0,-50-63-327,-1 0 0,-2 2 0,-3 0 0,17 54 0,-33-85-6529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2:34.0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84 24575,'0'0'0,"0"-2"0,6-6 0,13-11 0,13-9 0,0 2-8191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2:34.4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  <inkml:trace contextRef="#ctx0" brushRef="#br0" timeOffset="1">1 11 24575,'0'0'0,"2"0"0,6 2 0,10 1 0,9 1 0,9 3 0,13 1 0,10 1 0,4 0 0,-10-2-8191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2:34.8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0,3 4 0,6 6 0,9 10 0,10 11 0,7 6 0,-3-4-8191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2:35.2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0,2 0 0,8 0 0,8 1 0,2 2-8191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2:35.6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442 0 24575,'0'0'0,"-2"5"0,-17 38 0,6-10 0,-1-2 0,-27 42 0,34-63 0,0 1 0,-1-1 0,-1 0 0,1-1 0,-2 0 0,1 0 0,-1-1 0,-1-1 0,1 1 0,-1-2 0,0 1 0,-20 7 0,-12 0 0,-52 11 0,28-8 0,66-17 0,1 0 0,0 0 0,0 0 0,0 0 0,-1 1 0,1-1 0,0 0 0,0 0 0,-1 0 0,1 0 0,0 0 0,0 0 0,0 0 0,0 1 0,-1-1 0,1 0 0,0 0 0,0 0 0,0 0 0,0 1 0,0-1 0,-1 0 0,1 0 0,0 0 0,0 1 0,0-1 0,0 0 0,0 0 0,0 0 0,0 1 0,0-1 0,0 0 0,0 0 0,0 0 0,0 1 0,0-1 0,0 0 0,0 0 0,0 1 0,0-1 0,0 0 0,0 0 0,0 0 0,0 1 0,0-1 0,1 0 0,-1 0 0,0 0 0,0 1 0,10 10 0,-9-10 0,15 14 0,33 23 0,250 162-275,-164-113-1338,-64-40-4690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2:36.0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1 458 24575,'1'-1'0,"-1"1"0,1-1 0,0 1 0,0-1 0,0 1 0,0-1 0,0 1 0,0 0 0,0-1 0,0 1 0,0 0 0,0 0 0,2 0 0,4-1 0,100-9 0,-74 9 0,118-7-562,62-2-1689,68-4 1075,61-10-1277,41-9 1171,617-71-3229,-312 31 2560,-301 34 1785,-39 2-496,-46 2 593,-52 6 456,-61 8 778,-53 7 4175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2:36.6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24575,'0'0'0,"3"4"0,12 13 0,14 22 0,13 27 0,10 20 0,3 10 0,-2 2 0,-4-6 0,-5-14 0,-6-20 0,-8-17 0,-8-15-8191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2:37.0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 24575,'0'0'0,"2"0"0,8 0 0,16 0 0,26 0 0,35 0 0,28 0 0,12-2 0,-5-2-778,-18-3 778,-22 0 0,-26 1-7413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2:37.3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24575,'47'29'0,"-7"-3"2,-1 3-1,-1 0 0,35 36 1,93 110-788,-4 12 593,-43-49 229,-102-119 116,27 23-1,-34-33-454,1-1 1,0-1 0,0 0 0,15 7-1,7-1-5742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08.4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0 250 24575,'0'0'0,"1"3"0,2 2 0,0-1 0,0 0 0,1 0 0,-1 0 0,1-1 0,0 1 0,0-1 0,7 5 0,-1 0 0,69 50 0,66 55 0,-28-4 0,24 22 0,-111-106 0,1-2 0,66 38 0,-92-58 0,18 9 0,0-1 0,41 14 0,-56-23 0,0 0 0,0-1 0,1 1 0,16-1 0,-20-1 0,0-1 0,0 1 0,0-1 0,0 0 0,0 0 0,0-1 0,0 0 0,-1 1 0,7-5 0,-2 0 0,-1 0 0,0 0 0,0-1 0,0 0 0,-1-1 0,0 0 0,-1 0 0,0 0 0,7-13 0,3-6 0,20-55 0,42-163 0,-20-6 0,-33 138 0,-16 77-1365,-3 11-5461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2:37.6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255 0 24575,'-2'4'0,"0"3"0,0 1 0,1-1 0,0 1 0,1 0 0,-1-1 0,1 1 0,2 9 0,-2-6 0,3 29 0,1 0 0,2-1 0,16 60 0,-15-77 0,0 0 0,2-1 0,1 0 0,0 0 0,2-1 0,0 0 0,23 28 0,-34-47 0,1 0 0,-1 0 0,0 1 0,0-1 0,0 1 0,0-1 0,0 1 0,-1 0 0,1-1 0,0 1 0,-1 0 0,1-1 0,-1 1 0,0 0 0,1 0 0,-1-1 0,0 1 0,0 2 0,-1-2 0,0 0 0,1 0 0,-1 0 0,0 0 0,0 0 0,0 0 0,-1 0 0,1 0 0,0-1 0,-1 1 0,1-1 0,-1 1 0,1-1 0,-1 1 0,0-1 0,-1 1 0,-18 11 0,1-2 0,-2 0 0,0-2 0,-33 11 0,27-10 0,-145 52-1365,140-49-5461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2:38.0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572 443 24575,'0'0'0,"3"6"0,16 36 0,13 45 0,8 46 0,-34-112 0,4 13 0,-2-7 0,0 0 0,-2 0 0,5 51 0,-10-74-80,-1-1 0,0 0-1,-1 0 1,1 0 0,0 0-1,-1 0 1,0 0 0,0 0-1,0 0 1,0 0 0,0 0 0,0 0-1,-1-1 1,1 1 0,-1 0-1,-2 2 1,-5 4-6746</inkml:trace>
  <inkml:trace contextRef="#ctx0" brushRef="#br0" timeOffset="1">0 454 24575,'0'0'0,"2"0"0,5-2 0,4-4 0,12-11 0,29-17 0,32-17 0,31-11 0,31-2-1551,24 6 1551,7 8 0,3 10-1971,41 2 1971,-18 7-4669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2:38.4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114 764 24575,'0'0'0,"-2"-2"0,-5-8 0,0 1 0,1-1 0,0 0 0,1 0 0,0 0 0,-7-22 0,0-5 0,1-2 0,2 1 0,-5-53 0,-1-119 0,15 193 0,-2-19 0,1-1 0,8-59 0,-7 91 0,1 0 0,0 1 0,0-1 0,0 1 0,1-1 0,0 1 0,0 0 0,0 0 0,3-6 0,-3 8 0,0 1 0,-1-1 0,1 0 0,0 1 0,0 0 0,0-1 0,0 1 0,0 0 0,0 0 0,0 0 0,0 0 0,0 0 0,0 1 0,1-1 0,-1 1 0,0-1 0,0 1 0,1 0 0,-1 0 0,0 0 0,4 0 0,4 1 0,0 1 0,0-1 0,0 2 0,-1 0 0,13 4 0,50 27 0,15 15-303,-2 4 0,-3 3-1,93 83 1,-126-96-15,-3 2 0,-1 2 0,42 59 0,-45-47-5388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2:38.8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 24575,'0'0'0,"3"0"0,12 0 0,15 0 0,15-2 0,4 0 0,-8-1-8191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2:39.2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348 314 24575,'0'0'0,"4"4"0,8 8 0,11 12 0,6 14 0,5 13 0,1 11 0,-2 5 0,-6-3 0,-5-10 0,-7-12 0,-5-15-8191</inkml:trace>
  <inkml:trace contextRef="#ctx0" brushRef="#br0" timeOffset="1">1 1 24575,'0'0'0,"0"0"0,6 0 0,5 0 0,1 0-8191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2:41.3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4440 135 24575,'-5'0'0,"0"0"0,0-1 0,-7-1 0,-10-2 0,-315-22-934,-3 18-1341,310 7 2247,-810 18-3778,622 1 2183,-396 86 0,443-60 1450,3 8 0,-209 95 1,261-93 182,2 6 0,3 4 1,-192 149-1,237-157-150,3 2 0,2 3 0,-104 137-1,126-143 100,2 3 0,4 0-1,1 3 1,4 0 0,-34 103 0,44-99 41,3 1 0,3 1 0,2 0 0,3 0 0,4 1 0,2 0 0,12 100 0,-1-99 0,3 1 0,3-2 0,3 0 0,3-1 0,3-1 0,2-1 0,41 68 0,-22-58-1,2-2 1,4-2 0,3-3-1,118 113 1,-86-103-179,4-4 1,3-4-1,114 65 0,-93-72 95,1-5-1,148 51 0,-112-58-54,223 44-1,169-20-86,0-59 133,-352-23-5,0-8-1,365-78 1,-382 47-9,-1-6 1,-3-8-1,196-99 0,-253 100 62,-3-5 0,-2-4 0,-3-5 0,98-89 0,-137 101 31,-3-2 1,-2-4-1,-3-2 1,-4-2-1,-2-3 1,62-118-1,-89 142 72,-3-1-1,-2-2 1,-3 0 0,-2-1-1,-2-1 1,-3 0 0,-2 0-1,-2-1 1,-3 0-1,-2-1 1,-10-94 0,-1 86-37,-3 1 1,-2 0-1,-4 1 1,-2 0-1,-3 2 1,-39-76-1,21 62-23,-4 1-1,-3 2 1,-3 3-1,-78-84 1,36 58 100,-4 4 0,-4 5 1,-4 4-1,-192-115 0,157 120-182,-3 5 0,-3 7 0,-246-74 0,-8 48 84,-24 40 835,84 31 2626,285 18-2749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2:42.5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6525 2402 24575,'9'-4'0,"-2"1"0,10-4 0,0-1 0,0 0 0,-1-1 0,0-1 0,0-1 0,-1 0 0,-1-1 0,0 0 0,-1-1 0,0-1 0,-1 0 0,14-21 0,-14 18 0,-1-1 0,-1 0 0,-1 0 0,-1-1 0,0 0 0,-2-1 0,0 1 0,-1-1 0,-1-1 0,-1 1 0,0 0 0,-2-1 0,-1-23 0,-2 15-194,-2 1-1,0 0 0,-2 0 1,-1 0-1,-21-51 1,11 42-449,-1 1 1,-2 0 0,-39-52 0,19 37-643,-73-72 1,-57-27 116,56 63 825,-3 5 0,-152-80 0,-271-107-686,46 59 1029,-19 46 0,205 93-1248,-567-56 0,588 109 1248,0 13 0,-1 12 0,-441 68 0,581-49-145,-220 70 0,265-61-14,1 5 0,-176 96 0,226-105 456,2 2 0,1 2-1,1 2 1,-49 51 0,72-63-191,2 1 1,1 2-1,1 0 0,1 1 1,2 1-1,1 0 1,1 2-1,-18 50 0,26-54-110,0 1 0,2 0 0,2-1 0,0 2 0,1 51 0,5-44-1,1 0 0,2-1 1,2 1-1,12 38 0,-3-25 21,3-1 0,33 64 0,-17-50 82,50 68-1,-22-47 161,5-3 1,3-3 0,143 122 0,-69-85-265,207 124 1,-184-139-41,5-8 0,4-7 0,325 107-1,-330-141-82,3-8-1,1-8 0,2-8 1,226 7-1,-200-33 130,-1-8 0,-1-9 0,0-9 0,255-66 0,-294 47 0,258-108 0,-299 97 0,-2-5 0,177-120 0,-91 19 7,-158 116-81,81-98 0,-88 89-207,48-87-1,1-42 578,-30 29 1888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2:50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0 644 24575,'7'8'0,"33"33"0,-36-36 0,1-1 0,0 0 0,0 0 0,1-1 0,-1 0 0,10 5 0,-13-8 0,0 1 0,0-1 0,-1 0 0,1 0 0,0 0 0,0 1 0,0-2 0,0 1 0,3-1 0,10 0 0,37 5 0,50-1 0,286-22 0,-293 15-180,443-19-746,1-14-734,103-25 715,151-12-350,709-83-2696,129-2 3682,-256 80 309,0 27 0,-378 33 0,-1 15 0,-783 3 0,829-10-963,-317 2 406,-77 3 315,974-7-737,543 28-170,1497 191 426,-3291-169 700,634 59-170,1-22 59,1352-48 180,-3-160 1,-2152 117-47,754-59 0,0 24 0,646 21 635,-311 28 4188,-948 10-4436,-262-5-247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47.7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0 246 24575,'1'1'0,"0"0"0,-1-1 0,1 1 0,0-1 0,-1 1 0,1 0 0,-1-1 0,1 1 0,-1 0 0,1-1 0,-1 1 0,1 2 0,3 4 0,57 78 0,6-1 0,33 36-728,156 201-301,-210-256 1000,-2 2 0,-4 1 0,36 83 1,-40-51-263,-31-82 263,0 1 0,-2-1 0,2 27 1,-5-38 27,0 1 0,0 0 0,0-1 0,-1 1 0,-1-1 0,1 1 0,-1-1 0,0 0 0,-1 1 0,-6 12 0,7-16 0,-1 0 0,0 0 0,0 0 0,0-1 0,0 1 0,-1-1 0,1 1 0,-1-1 0,0 0 0,0-1 0,0 1 0,0-1 0,-1 0 0,1 0 0,-1 0 0,1 0 0,-9 1 0,5-1 0,-1-1 1,1 0-1,0-1 0,-1 0 1,1 0-1,0 0 1,-1-1-1,-13-4 1,11 2-3,-1-1 0,1 0 1,1-1-1,-1 0 0,-16-12 1,10 6 10,2-2 1,0 0-1,0-1 0,1 0 1,1-1-1,0 0 0,-14-23 1,9 6 61,1 0 1,1-1 0,2 0 0,-16-55 0,13 20-218,-13-101-1,20 79-523,1-152-1,10 193 499,3 0-1,3 0 1,1 1-1,26-84 0,-25 106 130,1 0-1,2 0 1,25-41-1,-28 53 46,1 1-1,0 1 1,0 0-1,1 0 0,1 1 1,0 1-1,24-18 1,-29 24 34,-1 0-1,1 1 1,0-1 0,1 1-1,-1 1 1,0-1 0,1 1 0,0 1-1,-1-1 1,1 1 0,0 1-1,0-1 1,-1 1 0,1 1 0,9 1-1,-5 1 22,0 0 1,-1 0-1,0 2 0,1-1 0,-2 2 0,1-1 0,-1 1 0,1 1 1,12 11-1,1 2-77,-1 1 0,34 43 1,-20-18-99,34 60 0,-20-16 118,-4 2 1,-4 2-1,-4 2 0,30 112 0,-29-54-403,38 311 0,-66-342-3326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48.3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1 284 24575,'592'-174'-797,"-577"170"798,66-22 97,78-36-1,-140 52-97,-19 10 0,0 0 0,0 0 0,1-1 0,-1 1 0,0 0 0,0 0 0,0 0 0,1 0 0,-1 0 0,0-1 0,0 1 0,0 0 0,1 0 0,-1 0 0,0-1 0,0 1 0,0 0 0,0 0 0,0 0 0,0-1 0,1 1 0,-1 0 0,0 0 0,0-1 0,0 1 0,0 0 0,0 0 0,0-1 0,-7 0 0,3 1 20,0 1 0,0 0 0,0 0 0,0 1 0,0-1 0,0 1 0,0 0 0,1 0 0,-1 0 1,1 0-1,-1 1 0,1-1 0,0 1 0,-5 5 0,-1 2 55,0 1 0,1 0 0,-9 15 0,3-2-75,2 1 0,0-1 0,2 2 0,1-1 0,1 1 0,1 1 0,1 0 0,2 0 0,-3 43 0,7-63 0,1 0 0,-1 1 0,1-1 0,0 0 0,1 1 0,0-1 0,0 0 0,6 13 0,-5-15 0,0 1 0,1-1 0,-1 0 0,1 0 0,0-1 0,1 1 0,-1-1 0,1 0 0,-1 0 0,11 6 0,-8-6 0,-1 0 0,1-1 0,0 0 0,0 0 0,0 0 0,0-1 0,0 0 0,1-1 0,9 2 0,6 0 0,-1 2 0,0 0 0,0 1 0,26 12 0,13 4 0,-36-15-227,-1-1-1,1-2 1,1 0-1,-1-1 1,39-2-1,-29-2-6598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09.3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0 163 24575,'0'9'0,"3"9"0,1 0 0,8 23 0,2 5 0,4 31 0,40 141 0,-43-171 0,3-1 0,37 71 0,-24-62 0,41 52 0,-50-78 0,1-1 0,2-1 0,33 29 0,-53-51 0,1-1 0,-1 0 0,1 0 0,0 0 0,0-1 0,0 0 0,11 4 0,-15-6 0,1-1 0,-1 1 0,1-1 0,-1 0 0,1 0 0,-1 0 0,1 0 0,-1 0 0,1 0 0,-1-1 0,1 1 0,-1-1 0,1 0 0,-1 1 0,1-1 0,-1 0 0,0-1 0,0 1 0,0 0 0,1-1 0,-1 1 0,0-1 0,2-2 0,1-1 0,0-1 0,0 0 0,-1 0 0,1-1 0,-2 1 0,1-1 0,-1 0 0,4-8 0,1-9 0,5-28 0,-13 50 0,39-217 0,-11-4 0,-27 208 0,13-152 0,17-114 0,-22 240-1365,0 11-5461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48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24575,'3'5'0,"110"221"0,-90-171 0,-3 2 0,17 69 0,-26-52 0,-11-74 0,0 0 0,0 0 0,0 1 0,0-1 0,0 0 0,0 0 0,0 1 0,1-1 0,-1 0 0,0 0 0,0 0 0,0 1 0,0-1 0,0 0 0,0 0 0,0 0 0,1 1 0,-1-1 0,0 0 0,0 0 0,0 0 0,1 0 0,-1 1 0,0-1 0,0 0 0,0 0 0,1 0 0,-1 0 0,0 0 0,8-3 0,6-12 0,-14 15 0,22-26 0,35-41 0,-45 55 0,-1 1 0,2 1 0,20-15 0,-22 18 0,1 1 0,0 0 0,0 1 0,0 0 0,1 1 0,0 1 0,-1-1 0,1 2 0,20-2 0,-15 3 0,1 2 0,-1 0 0,1 1 0,-1 0 0,0 2 0,24 7 0,36 17-299,96 49-1,-142-62-466,52 25-6060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49.4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621 1074 24575,'0'0'0,"0"0"0,-1 0 0,1 0 0,0 1 0,0-1 0,-1 0 0,1 0 0,0 0 0,-1 0 0,1 1 0,0-1 0,0 0 0,-1 0 0,1 1 0,0-1 0,0 0 0,0 1 0,-1-1 0,1 0 0,0 1 0,0-1 0,0 0 0,0 1 0,-1 1 0,-6 11 0,2 0 0,0 1 0,1 0 0,-4 18 0,-6 60 0,12-82 0,-9 110 0,10-98 0,1 0 0,1 0 0,6 32 0,-7-52 0,1 1 0,0-1 0,-1 1 0,1-1 0,0 0 0,0 1 0,0-1 0,0 0 0,1 0 0,-1 0 0,3 3 0,-4-5 0,0 0 0,1 1 0,-1-1 0,0 0 0,0 0 0,1 0 0,-1 0 0,0 1 0,0-1 0,1 0 0,-1 0 0,0 0 0,1 0 0,-1 0 0,0 0 0,1 0 0,-1 0 0,0 0 0,1 0 0,-1 0 0,0 0 0,1 0 0,-1 0 0,0 0 0,0 0 0,1-1 0,-1 1 0,0 0 0,1 0 0,-1 0 0,0 0 0,1-1 0,0 0 0,0 0 0,0-1 0,0 1 0,0-1 0,0 1 0,0 0 0,-1-1 0,1 0 0,0 1 0,0-3 0,2-8 0,0 1 0,-1-1 0,0 0 0,0-13 0,-2-57 0,0 81 0,-9-137-281,-3 53 98,-4 0 0,-4 1 1,-3 2-1,-48-113 0,26 92 19,-5 3 0,-121-180 0,94 174 164,55 79 0,-41-38 0,62 64 0,-2-2 0,1 1 0,0 0 0,-1 0 0,0 1 0,-4-4 0,7 5 0,0 0 0,0 0 0,-1 0 0,1 0 0,0 0 0,-1 0 0,1 0 0,0 0 0,-1 0 0,1 0 0,0 0 0,-1 0 0,1 0 0,0 0 0,-1 0 0,1 0 0,0 0 0,-1 0 0,1 0 0,0 0 0,-1 0 0,1 1 0,-1-1 0,1 1 0,0-1 0,-1 1 0,1-1 0,-1 1 0,1 0 0,0-1 0,-1 1 0,1 0 0,0 0 0,0-1 0,0 1 0,0 0 0,-1 0 0,1-1 0,0 2 0,1 7 0,-1 0 0,1-1 0,1 1 0,2 9 0,27 84 0,25 49-93,204 445-2569,-137-334 2165,14-14-525,-109-201 892,67 80 1,-83-113 166,2 0 1,-1-1-1,1 0 0,1-1 1,0-1-1,1 0 1,0-1-1,33 15 1,-40-22 154,0 0 0,0 0 0,0-1 0,0 0 1,1-1-1,-1 0 0,0 0 0,1-1 0,17-2 0,-22 1-27,0 0-1,0 0 0,-1-1 1,1 1-1,0-1 0,-1 0 1,1 0-1,-1-1 0,0 1 1,6-5-1,94-81 288,229-247-423,-205 201-30,-116 123 1,-17 13 329,0 0 0,0 0 0,0 0 0,-9 2 0,-5 1-300,-7 5-29,0 0 0,1 2 0,0 1 0,1 1 0,0 1 0,-21 18 0,11-5 0,1 2 0,2 0 0,-31 39 0,58-63 0,-34 44 0,35-45 0,0 0 0,0 0 0,1 0 0,0 0 0,0 0 0,0 1 0,0-1 0,-1 9 0,3-12 0,0-1 0,1 1 0,-1 0 0,0-1 0,0 1 0,1-1 0,-1 1 0,1 0 0,0-1 0,-1 1 0,1-1 0,0 1 0,0-1 0,0 0 0,0 1 0,0-1 0,0 0 0,0 0 0,0 1 0,1-1 0,-1 0 0,0 0 0,1 0 0,-1-1 0,0 1 0,1 0 0,2 0 0,5 3 0,0-1 0,0 0 0,15 3 0,-19-5 0,23 4-170,0-1-1,0-1 0,1-2 1,-1-1-1,1-1 0,-1-1 1,34-7-1,-33 3-6655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50.0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715 1273 24575,'-13'1'0,"0"0"0,0 1 0,1 0 0,-16 5 0,9-2 0,-67 18-63,-85 36-1,112-34-149,1 2 0,-68 43 0,67-28 213,51-36 0,1 0 0,0 1 0,0 0 0,-11 16 0,17-22 0,-1 1 0,1 1 0,0-1 0,0 0 0,0 0 0,0 0 0,0 1 0,1-1 0,-1 0 0,1 1 0,-1-1 0,1 3 0,0-4 0,0 0 0,1 0 0,-1 0 0,0 0 0,1 0 0,-1 0 0,0 0 0,1 0 0,-1 0 0,1 0 0,0 0 0,-1 0 0,1-1 0,0 1 0,-1 0 0,1 0 0,0-1 0,0 1 0,0-1 0,0 1 0,-1-1 0,1 1 0,0-1 0,0 1 0,0-1 0,0 0 0,0 1 0,0-1 0,2 0 0,3 1 0,0 0 0,0-1 0,0 0 0,0 0 0,0-1 0,0 1 0,0-1 0,0-1 0,8-2 0,4-2 0,-1-1 0,18-10 0,-12 5-9,-1-2-1,0 0 1,-1-1-1,-1-2 1,23-23-1,-20 16-69,-2-1 0,0-2 1,29-49-1,-30 38 44,-1 0 1,-2-1-1,-1-1 1,-3-1-1,-1 0 1,12-84 0,-19 82 34,-2 0 0,-3 0 0,-1-1 1,-2 1-1,-2 0 0,-2 0 1,-2 1-1,-22-67 0,15 65-4,-3 0 0,-1 2 1,-2 0-1,-2 1 0,-2 1 0,-1 2 0,-56-60 0,65 78-24,-1 2 0,-1 0-1,-1 1 1,-34-21 0,49 34 28,-1 0 0,0 1 0,0 0 0,-12-3 0,17 5 0,0 1 0,0-1 0,0 1 0,-1 0 0,1 0 0,0 0 0,0 0 0,0 0 0,0 0 0,0 1 0,0-1 0,-1 1 0,1-1 0,0 1 0,0 0 0,0 0 0,1 0 0,-1 0 0,0 0 0,-2 2 0,1 0 0,1 0 0,-1 0 0,1 0 0,-1 1 0,1-1 0,0 1 0,1 0 0,-1 0 0,0-1 0,1 1 0,0 0 0,-1 7 0,-2 10 0,2 2 0,-1 42 0,15 105-285,23 56-854,27 44 172,23 32-1901,5-11 1485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50.8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24575,'3'6'0,"73"185"9,-13 2-405,-51-154 186,53 178 79,8 27 142,-70-233-11,8 19 0,-10-28 0,0 0 0,0 0 0,0 0 0,0 0 0,0 0 0,1 0 0,-1-1 0,1 1 0,3 3 0,-5-5 0,0 0 0,1 0 0,-1 1 0,1-1 0,-1 0 0,1 0 0,-1 0 0,1 1 0,-1-1 0,1 0 0,-1 0 0,1 0 0,-1 0 0,1 0 0,-1 0 0,1 0 0,-1 0 0,1 0 0,-1 0 0,1 0 0,-1-1 0,1 1 0,-1 0 0,1 0 0,-1 0 0,1-1 0,-1 1 0,1 0 0,-1 0 0,0-1 0,1 1 0,0-1 0,2-2 0,-1 0 0,1-1 0,0 1 0,-1-1 0,0 1 0,4-8 0,13-34 0,15-51 0,-26 72 0,93-258-65,23 11-1414,-80 192-4451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52.6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727 276 24575,'0'0'0,"-3"-7"0,-6-12 0,-28-51 0,32 62 0,-1 0 0,0 1 0,0-1 0,-1 1 0,0 0 0,-9-7 0,0 3 0,-1 1 0,1 0 0,-2 1 0,-32-11 0,-79-16 0,86 27 0,-52-4 0,78 11 0,0 2 0,1 0 0,-1 1 0,0 0 0,0 2 0,-20 5 0,31-7 0,0 1 0,0 1 0,1-1 0,-1 1 0,1 0 0,0 0 0,0 0 0,0 1 0,0 0 0,1 0 0,-1 0 0,1 1 0,0-1 0,1 1 0,-1 0 0,1 0 0,0 0 0,0 1 0,0-1 0,1 1 0,-1-1 0,2 1 0,-1 0 0,1 0 0,-1 0 0,1 0 0,1 0 0,0 0 0,-1 0 0,2 0 0,-1 0 0,1 0 0,0 0 0,3 11 0,-1-9 0,-1-1 0,2 0 0,-1 1 0,1-1 0,0-1 0,1 1 0,-1-1 0,1 1 0,1-2 0,-1 1 0,1 0 0,0-1 0,0 0 0,0 0 0,1-1 0,0 0 0,11 5 0,-5-3 0,0-1 0,0 0 0,1-1 0,0-1 0,0 0 0,0-1 0,0 0 0,28-1 0,-21-2-682,33-7-1,13-9-6143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33.6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 1 24575,'-10'2'0,"5"2"0,0-1 0,0 0 0,0 1 0,0 0 0,1 0 0,-1 1 0,1-1 0,-5 7 0,0 4 0,-16 26 0,20-32 0,1 0 0,0 0 0,0 1 0,1-1 0,1 1 0,-1 0 0,1 0 0,1 0 0,0 0 0,0 0 0,1 0 0,0 0 0,1 0 0,0 0 0,4 13 0,1-2 0,1-1 0,1 0 0,0-1 0,16 25 0,52 70 0,-67-102 0,62 83-277,141 145 0,-179-207 277,32 34 0,-52-52 0,-1-1 0,18 31 0,-25-35 11,-1 1 1,0-1 0,0 1-1,-1-1 1,0 1-1,-1 0 1,0 0-1,-1 0 1,0 0-1,-1 0 1,0 1 0,-1-1-1,-3 19 1,-2-3 48,-1-1 0,-1 1 0,-1-2 0,-18 37 0,12-32-219,-2-1 0,0-1 0,-2-1-1,-1 0 1,-1-1 0,-1-2 0,-41 37 0,52-53-6667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34.0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24575,'7'7'0,"-1"1"0,0 0 0,0 0 0,0 1 0,4 11 0,-2-6 0,33 67-251,-3 1 0,29 93-1,38 178-928,-97-326 1260,108 385 176,-112-397-1355,-3-7-4395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34.3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1 296 24575,'0'0'0,"0"0"0,0 0 0,0 0 0,2-2 0,10-8 0,24-14 0,31-14 0,36-14 0,34-10 0,11 3-1521,-22 10-5149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34.7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533 1 24575,'0'0'0,"0"0"0,0 0 0,-8 2 0,1 1 0,-31 10 0,0 2 0,1 2 0,0 2 0,2 1 0,0 2 0,2 1 0,0 1 0,1 2 0,2 2 0,1 0 0,1 2 0,-38 54 0,59-76 0,1 0 0,0 1 0,1 0 0,0 0 0,1 1 0,-1-1 0,-3 15 0,8-22 0,0 0 0,-1 0 0,1 0 0,0 0 0,0 0 0,0 0 0,0 0 0,1 0 0,-1 1 0,1-1 0,-1 0 0,1 0 0,0-1 0,0 1 0,-1 0 0,1 0 0,1 0 0,-1 0 0,0-1 0,0 1 0,1-1 0,-1 1 0,1-1 0,-1 1 0,1-1 0,1 2 0,3 0 0,0 0 0,0 0 0,0 0 0,0-1 0,1 0 0,-1 0 0,7 1 0,0-1 0,-1 0 0,1-1 0,-1 0 0,1-1 0,0-1 0,-1 0 0,1 0 0,-1-1 0,0-1 0,0 0 0,0-1 0,19-8 0,-14 3 0,-1 0 0,0 0 0,0-2 0,-1 0 0,0-1 0,-1 0 0,23-27 0,-17 14 0,-1 0 0,-1-1 0,-2-1 0,0 0 0,-2-1 0,-1-1 0,15-50 0,-27 77 0,3-8 0,-3 10 0,-1 0 0,0-1 0,1 1 0,-1 0 0,1 0 0,-1 0 0,0 0 0,1 0 0,-1-1 0,1 1 0,-1 0 0,1 0 0,-1 0 0,1 0 0,-1 0 0,0 1 0,1-1 0,-1 0 0,1 0 0,-1 0 0,1 0 0,-1 0 0,0 1 0,1-1 0,-1 0 0,1 1 0,9 5 0,-1 0 0,0 1 0,0 0 0,9 10 0,-1-1 0,262 210-1365,-218-184-5461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35.0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0 257 24575,'5'13'0,"35"103"0,17 39 0,-54-146 0,56 121 0,-58-127 0,1-1 0,-1 0 0,0 0 0,1 1 0,-1-1 0,1 0 0,0 0 0,-1-1 0,4 3 0,-5-4 0,0 1 0,1-1 0,-1 0 0,0 0 0,1 0 0,-1 0 0,0 0 0,1 0 0,-1 0 0,0 0 0,1 0 0,-1 0 0,0 0 0,1 0 0,-1 0 0,0 0 0,1 0 0,-1 0 0,0 0 0,1 0 0,-1-1 0,0 1 0,1 0 0,-1 0 0,0 0 0,1-1 0,0 0 0,0 0 0,0-1 0,0 1 0,0 0 0,0-1 0,0 1 0,0-1 0,1-2 0,13-36 0,18-70 0,-20 63 0,0 0 0,2-12 0,46-110 0,-52 149 0,1 2 0,1-1 0,21-25 0,-23 33 0,0 1 0,1 0 0,0 0 0,1 1 0,0 0 0,16-9 0,-16 13-8,-1-1 0,0 2 0,1-1 0,0 1 0,0 1 0,0 0 0,1 1 0,-1 0 0,23-1 0,-19 4 36,0-1 1,1 2 0,-1 0-1,0 1 1,0 1-1,25 9 1,-13-1-215,0 1 1,-2 1-1,1 1 0,-2 1 1,0 2-1,-1 0 1,26 27-1,0 7-6640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09.8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24575,'14'0'0,"-7"0"0,0 0 0,0 0 0,0 0 0,13 4 0,-17-3 0,-1-1 0,0 1 0,0 0 0,1 1 0,-1-1 0,0 0 0,0 1 0,0-1 0,0 1 0,0-1 0,-1 1 0,1 0 0,-1 0 0,1 0 0,-1 0 0,1 0 0,-1 0 0,1 3 0,0 0 0,0-1 0,-1 1 0,1-1 0,-1 1 0,-1 0 0,1-1 0,-1 1 0,1 0 0,-1 0 0,0 0 0,-1-1 0,0 7 0,-3 6 0,-1 0 0,-6 17 0,-3 8 0,14-40 0,-15 63 0,14-59 0,0 1 0,1-1 0,0 0 0,0 1 0,0-1 0,1 0 0,0 1 0,2 7 0,-2-12 0,0 0 0,-1-1 0,1 0 0,0 1 0,0-1 0,0 1 0,0-1 0,0 0 0,0 0 0,0 0 0,1 1 0,-1-1 0,0 0 0,1-1 0,-1 1 0,1 0 0,-1 0 0,1 0 0,-1-1 0,1 1 0,-1-1 0,1 0 0,0 1 0,-1-1 0,1 0 0,-1 0 0,1 0 0,2 0 0,5 0 0,0-1 0,0 0 0,17-5 0,-18 4 0,70-20-1365,-45 11-5461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35.5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784 721 24575,'-3'4'0,"-17"28"0,8-10 0,-92 152-337,-113 205-716,129-195 1053,17 2 0,62-151 0,8-27 0,5-11 0,7-18 0,6-21 0,-3 0 0,11-48 0,4-57-117,-18 47 18,-3-1 1,-5 0 0,-5-1 0,-4 2 0,-27-149 0,18 174 8,-3 1-1,-33-88 1,37 125 12,-2 1-1,-1 1 1,-2 0-1,-2 1 1,0 1 0,-30-32-1,40 52 79,-14-11 0,22 21 0,0 0 0,0 1 0,0 0 0,0-1 0,-1 1 0,1 1 0,-1-1 0,0 0 0,-5-1 0,8 3 0,1 0 0,-1 0 0,0 0 0,1 0 0,-1-1 0,1 1 0,-1 0 0,0 0 0,1 1 0,-1-1 0,0 0 0,1 0 0,-1 0 0,1 0 0,-1 0 0,0 1 0,1-1 0,-1 0 0,1 1 0,-1-1 0,1 0 0,-1 1 0,1-1 0,-1 0 0,1 1 0,-1-1 0,1 1 0,0-1 0,-1 1 0,1-1 0,0 1 0,-1-1 0,1 1 0,0 0 0,-1 0 0,0 4 0,1 0 0,-1 0 0,1 0 0,0-1 0,0 1 0,0 0 0,1 0 0,1 5 0,3 20 0,13 36 0,35 73-99,31 40-297,26 19-115,8-5 0,8-5 0,8-6 1,164 171-1,-200-250-1715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36.1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287 344 24575,'0'-2'0,"0"1"0,1-1 0,-1 1 0,1-1 0,-1 1 0,1 0 0,0-1 0,-1 1 0,2-2 0,3-6 0,-1-2 0,-1 0 0,0-1 0,-1 1 0,0 0 0,0-1 0,-1 0 0,-1 1 0,0-1 0,-1 0 0,0 1 0,-1-1 0,-5-19 0,5 22 0,-1 0 0,-1 0 0,0 0 0,0 0 0,-1 1 0,0 0 0,0 0 0,-1 0 0,0 0 0,0 1 0,-1 0 0,1 0 0,-2 1 0,1 0 0,-16-10 0,19 14 0,-1 0 0,1 0 0,-1 0 0,1 0 0,-1 1 0,0 0 0,1 0 0,-1 0 0,-9 0 0,11 1 0,-1 0 0,1 1 0,-1-1 0,1 1 0,0 0 0,-1 0 0,1 0 0,0 0 0,0 0 0,0 1 0,0 0 0,0 0 0,0-1 0,-4 5 0,-1 2 0,1-1 0,1 1 0,-1 0 0,1 0 0,1 1 0,0 0 0,-9 19 0,6-7 0,0 2 0,-6 32 0,11-44 0,2-1 0,-1 2 0,1-1 0,1 0 0,0 0 0,1 0 0,2 13 0,-2-18 0,0 0 0,1 0 0,0 0 0,0 0 0,1 0 0,0 0 0,0-1 0,0 1 0,0-1 0,1 0 0,0 0 0,0 0 0,9 8 0,-6-7 0,1-1 0,0 0 0,0 0 0,1 0 0,-1-1 0,1-1 0,0 1 0,17 3 0,2-2 0,45 4 0,-67-9 0,0 1 0,0 0 0,0 1 0,0 0 0,0 0 0,-1 0 0,1 0 0,0 1 0,-1 0 0,0 0 0,0 1 0,0-1 0,5 6 0,4 5 0,-1 0 0,21 28 0,-28-33 0,27 37 0,37 46 0,-51-70 0,41 39 0,-4-17-1365,-5-10-5461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36.4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 24575,'3'6'0,"55"154"0,-34-91 0,-21-58 0,57 155 0,11-4 0,-65-149 0,1-1 0,0 1 0,1-1 0,1 0 0,18 20 0,-25-31 0,0 1 0,0 0 0,0-1 0,0 1 0,1-1 0,-1 1 0,0-1 0,1 0 0,-1 0 0,1 0 0,-1-1 0,1 1 0,-1 0 0,1-1 0,0 0 0,3 1 0,-3-2 0,1 1 0,-1-1 0,0 0 0,1 0 0,-1 0 0,0 0 0,0 0 0,0-1 0,0 1 0,0-1 0,4-3 0,3-4 0,-1 0 0,1 0 0,-2-1 0,1-1 0,11-19 0,8-15-96,39-92 0,8-57-632,-52 131 672,16-40-1146,-8 19-4811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36.8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718 921 24575,'-4'1'0,"0"-1"0,0 0 0,0 1 0,0 0 0,-5 2 0,-8 1 0,-24 6 0,-225 55 0,179-40 0,-85 37 0,160-57 0,-1 0 0,1 1 0,0 1 0,0 0 0,-17 14 0,28-20 0,0 0 0,-1 1 0,1-1 0,0 0 0,0 0 0,0 1 0,0-1 0,0 1 0,0-1 0,0 1 0,1-1 0,-1 1 0,0-1 0,1 1 0,-1 0 0,1-1 0,0 1 0,0 0 0,-1 2 0,1-3 0,1 0 0,-1-1 0,0 1 0,0 0 0,1 0 0,-1-1 0,0 1 0,1 0 0,-1-1 0,1 1 0,-1 0 0,1-1 0,-1 1 0,1 0 0,0-1 0,0 1 0,1 0 0,-1 0 0,1 0 0,0 0 0,0 0 0,0 0 0,0-1 0,0 1 0,3 0 0,8 0 0,0-1 0,1 0 0,-1 0 0,0-2 0,0 1 0,24-8 0,-17 4 1,0-1 0,-1-1 0,0-1 0,0-1 0,-1 0 1,0-1-1,0-1 0,-1-1 0,0-1 0,18-18 0,-22 18-13,0-1 0,-1-1 0,-1 0 0,0 0 0,-1-1 0,-1 0 0,0-1 1,-1 0-1,-1 0 0,-1-1 0,8-32 0,-11 24-35,0 0-1,-1 0 1,-1 0-1,-2 0 1,-1 0 0,-1 1-1,-1-1 1,-11-38-1,-3 4-28,-3 2-1,-39-78 1,29 74 76,-3 1 0,-80-110 0,111 167 0,1 1 0,-2-1 0,-5-5 0,9 9 0,0 0 0,-1 0 0,1 0 0,0 0 0,0 0 0,0 0 0,0-1 0,0 1 0,-1 0 0,1 0 0,0 0 0,0 0 0,0 0 0,0 0 0,-1 0 0,1 0 0,0 0 0,0 0 0,0 0 0,0 0 0,-1 0 0,1 0 0,0 0 0,0 0 0,0 0 0,0 0 0,-1 0 0,1 0 0,0 0 0,0 0 0,0 0 0,0 0 0,-1 0 0,1 0 0,0 0 0,0 0 0,0 0 0,0 1 0,0-1 0,-1 0 0,1 0 0,0 0 0,0 0 0,0 0 0,0 1 0,0-1 0,0 0 0,0 0 0,0 0 0,-1 0 0,1 1 0,0-1 0,0 0 0,0 0 0,0 0 0,0 0 0,0 1 0,0-1 0,0 0 0,0 0 0,0 0 0,0 0 0,0 1 0,1 3 0,-1 0 0,1 0 0,0 0 0,0 0 0,0 0 0,2 3 0,15 34 0,2-2 0,31 48 0,37 47-230,97 110-1078,17-4-329,-34-41 441,-12-7-1837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37.4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1007 955 24575,'-15'0'0,"0"2"0,0 1 0,0 1 0,1 0 0,0 1 0,-20 9 0,-70 40 0,89-45 0,-411 242-1250,410-241 1250,-101 67 0,100-64 0,0 1 0,1 0 0,0 1 0,-16 22 0,32-37 0,-15 21 0,14-20 0,1 0 0,-1 0 0,1 0 0,-1 0 0,1 1 0,-1-1 0,1 0 0,0 0 0,0 0 0,0 0 0,-1 0 0,1 1 0,0-1 0,0 0 0,1 0 0,-1 0 0,0 2 0,0-3 11,1 1 1,-1-1 0,0 1-1,1-1 1,-1 1 0,0-1 0,1 1-1,-1-1 1,1 1 0,-1-1-1,1 0 1,-1 1 0,0-1 0,1 0-1,0 0 1,-1 1 0,1-1 0,-1 0-1,1 0 1,-1 1 0,1-1-1,-1 0 1,1 0 0,0 0 0,-1 0-1,1 0 1,-1 0 0,1 0-1,0 0 1,-1 0 0,2-1 0,1 1 83,-1-1 0,1 0 1,0 0-1,0 0 0,-1 0 1,4-2-1,0-2-63,0 1 0,0-1-1,0 1 1,-1-1 0,0-1 0,6-7 0,0-1-39,15-28-1,-14 17-54,0-1 0,-2-1-1,-1 1 1,-1-2-1,-1 1 1,-1-1 0,2-44-1,-5 16-301,-2-1-1,-14-104 0,-3 58-27,-5 0 0,-36-103 0,-88-190-340,111 315 923,33 78 192,5 9-1,86 124-190,-1 5-316,24 39-369,206 334-954,-16 10-322,-219-366 883,-40-69 747,90 155 1035,-117-212-2772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37.8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286 743 24575,'0'0'0,"0"0"0,0 0 0,1-4 0,4-50 0,0-73 0,-6 91 0,-2 0 0,-15-71 0,7 64 0,-3 1 0,-19-44 0,21 58 0,-2 1 0,-1 1 0,-35-47 0,43 64 0,0 1 0,-11-9 0,16 14 0,-1 1 0,1 1 0,-1-1 0,0 0 0,1 1 0,-1-1 0,0 1 0,0 0 0,0 0 0,0 0 0,-4-1 0,5 2 0,1 0 0,-1 0 0,1 0 0,-1 0 0,1 0 0,-1 0 0,1 1 0,0-1 0,-1 0 0,1 1 0,-1-1 0,1 1 0,0 0 0,-1-1 0,1 1 0,0 0 0,0 0 0,0 0 0,0 0 0,-1 0 0,1 0 0,1 0 0,-1 0 0,-1 1 0,-1 3 0,1-1 0,-1 1 0,1-1 0,1 1 0,-1 0 0,-1 7 0,0 2 0,1 0 0,0 0 0,1 0 0,2 23 0,1-11 0,11 48 0,0-23-324,2-1 0,31 67 0,-13-49-90,44 70 0,-53-100 377,2 0 1,1-2-1,2-1 1,37 34-1,-48-53-59,0-1 0,2 0-1,34 19 1,-38-26 44,0 0 0,0-1 0,0-1 1,1-1-1,31 6 0,-29-9-50,1 0 0,0-2 0,-1 0 0,1-1 0,0-1-1,-1-1 1,0-1 0,20-6 0,34-16-4491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39.1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1 24575,'-1'0'0,"-1"0"0,1-1 0,-1 1 0,0 0 0,1 0 0,-1 0 0,1 0 0,-1 1 0,0-1 0,1 0 0,-1 0 0,1 1 0,-1-1 0,1 1 0,-1 0 0,1-1 0,-2 2 0,2-1 0,0 0 0,1 0 0,-1 0 0,0-1 0,1 1 0,-1 0 0,1 0 0,0 0 0,-1 0 0,1 0 0,0 0 0,0 0 0,-1 0 0,1 0 0,0 2 0,3 20 0,-3-22 0,8 35 0,2 0 0,1-1 0,17 37 0,-11-31 0,-7-14-75,92 251-723,-85-224 757,-3 0 1,-3 1-1,7 71 0,-17-103 12,-1 0-1,0 0 1,-2 0 0,0-1-1,-12 44 1,11-54 34,-1 0-1,-1-1 0,0 1 1,-1-1-1,-8 13 1,9-17 12,0-1 0,-1 1 0,1-1 1,-1 0-1,0-1 0,-1 1 0,0-1 0,-11 7 1,17-12 37,-1 1 1,1 0 0,-1 0 0,1-1-1,-1 1 1,1-1 0,-1 1 0,1-1-1,-1 0 1,1 1 0,-1-1-1,-2 0 1,4 0-49,0 0 0,-1 0 0,1 0 0,0-1 0,0 1 0,0 0 0,-1 0 0,1 0 0,0 0 0,0 0 0,0 0 0,-1-1 0,1 1 0,0 0 0,0 0 0,0 0 0,0-1 0,-1 1 0,1 0 0,0 0 0,0 0 0,0-1 0,0 1 0,0 0 0,0 0 0,0-1 0,0 1 0,0-1 0,0 0 0,0 0 0,0 0 0,0 0 0,0 0 0,0 0 0,1-1 0,-1 1 0,1 0 0,0-2 0,5-9 2,1 0 0,0 1 0,13-17 0,32-29-13,-47 51 5,38-38-1,2 1 0,1 3 0,3 2 0,1 2 0,2 2 0,89-44 0,-138 77 0,8-5 0,1 1 0,0 1 0,13-4 0,-22 8 0,0-1 0,1 1 0,-1-1 0,1 1 0,-1 0 0,0 0 0,1 0 0,-1 1 0,1-1 0,-1 1 0,0 0 0,1 0 0,-1 0 0,0 0 0,0 0 0,3 3 0,-1-1 0,0 1 0,0 0 0,0 0 0,-1 1 0,1-1 0,-1 1 0,0 0 0,-1 0 0,4 6 0,4 9 0,9 25 0,-15-34 0,48 98 0,-42-91 0,0-1 0,1 0 0,28 28 0,-24-30-23,0-1 0,1 0-1,0-2 1,1 0 0,27 14 0,-19-14-54,1-1 0,0-2 0,43 11 1,-18-11-36,0-2 0,1-2 1,105-4-1,-97-4 112,81-16 0,-112 13 0,-1-1 0,0-1 0,0-2 0,44-21 0,-65 26 0,1 1 0,-1-2 0,0 1 0,0-1 0,-1 0 0,8-7 0,-8 1-18,-7 12 17,0 0 0,0-1 0,0 1 0,0-1 0,1 1 0,-1 0 0,0-1 1,0 1-1,-1 0 0,1-1 0,0 1 0,0-1 0,0 1 0,0 0 0,0-1 0,0 1 1,0 0-1,-1-1 0,1 1 0,0-1 0,-1 0 13,0 1-1,-1-1 1,1 0 0,0 1-1,0-1 1,0 0-1,-1 1 1,1 0 0,0-1-1,0 1 1,-1 0 0,1-1-1,0 1 1,-1 0-1,-1 0 1,-14 1 147,0-1-1,0 2 0,0 0 1,-19 6-1,-65 23-206,72-22 48,0 2 0,1 1 0,1 1 0,-28 19 0,53-31 0,0 1 0,0-1 0,0 1 0,0 0 0,0 0 0,-3 3 0,5-5 0,0 0 0,0 1 0,0-1 0,0 0 0,0 0 0,0 0 0,0 0 0,0 1 0,-1-1 0,1 0 0,0 0 0,0 0 0,0 1 0,0-1 0,0 0 0,0 0 0,0 0 0,0 1 0,0-1 0,1 0 0,-1 0 0,0 0 0,0 1 0,0-1 0,0 0 0,0 0 0,0 0 0,0 1 0,0-1 0,0 0 0,1 0 0,-1 0 0,1 1 0,0-1 0,-1 1 0,1-1 0,0 0 0,0 1 0,0-1 0,0 0 0,0 0 0,0 0 0,0 0 0,2 0 0,22-1 0,1-1 0,48-11 0,-25 4 0,-27 5 0,-3 1 0,-1 0 0,20 0 0,-33 3 0,0 0 0,0 0 0,0 1 0,0 0 0,0 0 0,0 0 0,0 0 0,0 1 0,0 0 0,0 0 0,-1 0 0,7 4 0,-5-1 0,0 0 0,0 1 0,0-1 0,-1 1 0,0 0 0,0 1 0,-1-1 0,1 1 0,-1 0 0,4 11 0,1 4 0,-1 1 0,6 31 0,0 13-278,9 124 0,-19 71-278,-35 135 496,24-359 60,3-32 0,3-6 0,1 0 0,0 0 0,0 0 0,0 0 0,-1 0 0,1 0 0,0-1 0,0 1 0,0 0 0,0 0 0,-1 0 0,1 0 0,0 0 0,0 0 0,0 0 0,0 0 0,0-1 0,0 1 0,-1 0 0,1 0 0,0 0 0,0 0 0,0-1 0,0 1 0,0 0 0,0 0 0,0 0 0,0 0 0,0-1 0,0 1 0,0 0 0,-2-9 0,0 1 0,1-1 0,-1-12 0,-1-85 0,6-58-263,4-43-787,17-226-1061,22 1 1092,-20 293 692,-18 109 285,12-31 0,-16 50 42,1 0 1,0 1-1,1 0 0,0 0 1,12-14-1,-15 20 9,0 0-1,0 1 1,1 0 0,-1 0 0,1 0-1,0 0 1,0 0 0,0 1-1,0 0 1,0-1 0,1 2 0,-1-1-1,0 0 1,1 1 0,0 0-1,-1 0 1,6 0 0,-4 1 110,0 0 0,0 1 0,-1 0 0,1 0 0,0 0 0,0 1 0,-1-1 0,1 1 1,-1 1-1,1-1 0,-1 1 0,0 0 0,7 5 0,6 6-28,-1 1 0,0 0 1,0 1-1,17 24 0,52 81-182,62 140 2664,-95-161-1871,-50-95-634,11 18 277,-14-21-335,1-1 1,0 0-1,0 0 1,0 0-1,0 0 1,0 0-1,0 0 1,1 0-1,-1 0 1,0 0 0,0-1-1,1 1 1,1 0-1,-2-1-10,-1 0 0,1 1 0,0-1 0,-1-1 0,1 1 0,0 0 0,0 0 0,-1 0 0,1 0 0,0 0 0,-1-1 0,1 1 0,-1 0 0,1 0 0,0-1 0,-1 1 0,1 0 0,-1-1 0,1 1 0,-1-1 0,1 1 0,-1-1 0,1 1 0,-1-1 0,1 0 0,3-4 0,-1 1 0,0-1 0,0 0 0,-1-1 0,4-7 0,9-33 0,-12 36 0,31-119 0,1-4 0,-23 95 0,23-51 0,-29 77 0,-1 1 0,2 0 0,11-17 0,-16 25 0,0 1 0,1-1 0,-1 1 0,0-1 0,1 1 0,0 0 0,-1 0 0,1 0 0,0 1 0,0-1 0,0 1 0,0-1 0,0 1 0,0 0 0,1 0 0,-1 0 0,0 1 0,1-1 0,3 1 0,-1 0 0,1 1 0,-1 0 0,1 0 0,-1 1 0,0-1 0,0 1 0,12 6 0,2 2 0,20 15 0,178 140 45,-122-86-1455,-38-35-5416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39.5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1079 0 24575,'-1'1'0,"-1"-1"0,1 1 0,0 0 0,0-1 0,0 1 0,0 0 0,0 0 0,0 0 0,0 0 0,0 0 0,0 0 0,0 0 0,1 0 0,-2 1 0,0 1 0,-5 7 0,0 1 0,1 0 0,0 0 0,1 1 0,0 0 0,1 0 0,0 0 0,1 0 0,0 0 0,-1 14 0,1 2 0,2 0 0,1 0 0,5 43 0,5-4-299,35 126 1,44 59 144,-81-231 154,-3-11 0,-1 0 0,0 0 0,-1 1 0,0-1 0,0 1 0,0 13 0,-2-22 0,-1 0 0,-1 0 0,1 0 0,0 1 0,0-1 0,-1 0 0,0 0 0,1 0 0,-1 0 0,0 0 0,0 0 0,0 0 0,0 0 0,0 0 0,0 0 0,-1-1 0,1 1 0,-3 2 0,0-1 0,0 0 0,-1 0 0,1 0 0,-1 0 0,0-1 0,0 0 0,-6 2 0,-9 2 0,-1 0 0,-27 3 0,-85 5 0,-468 1-1817,396-14 604,108 1-3197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39.9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2 0,2 6 0,4 8 0,2 1-8191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40.2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51 24575,'0'0'0,"2"0"0,13 2 0,28 4 0,43 4 0,51 1 0,52-1 0,41-6-3055,25-7 3055,12-11 0,-8-11 0,-40-2 0,-56 2-5136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10.2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 24575,'0'0'0,"0"0"0,-2 0 0,-2 0 0,-1 2 0,1 2 0,2 3 0,2 0-8191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40.6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1 390 24575,'0'0'0,"3"0"0,20-1 0,44-8 0,65-10 0,63-16 0,50-15-4445,27-13 4445,2-10 0,-33-3 0,-57 12-3746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40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24575,'7'4'0,"72"45"0,15 15 0,33 32-614,30 33-1843,-65-47 2201,-4 4 1,138 174-1,-178-195 281,-3 2 1,-3 2-1,-3 2 1,-4 1 0,38 106-1,-53-113-59,-3 0 0,-2 1 0,-3 1 1,5 133-1,-17-139-19,-3 1 1,-2-1-1,-3 0 1,-3 0-1,-29 95 1,17-90-124,-3-1-1,-3-1 1,-2-2 0,-57 84-1,58-104-2963</inkml:trace>
  <inkml:trace contextRef="#ctx0" brushRef="#br0" timeOffset="1">2632 347 24575,'3'7'0,"0"-1"0,3 13 0,-2-5 0,270 947-985,-273-957 987,10 42-603,11 91-1,-21-111-5403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41.3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0 536 24575,'0'0'0,"4"-2"0,14-6 0,24-10 0,29-11 0,37-10 0,32-10 0,21-7-2415,17-9 2415,10-3 0,-4 3 0,-13 7 0,-28 12 0,-39 13-5776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41.6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1 364 24575,'0'0'0,"2"0"0,8 2 0,29-1 0,46-3 0,51-7 0,45-9 0,33-15-2769,15-17 2769,2-17 0,26-28-3038,-31 3 654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42.0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212 68 24575,'-2'15'0,"-8"61"0,-5 246-419,25 3-676,10-87 1095,-10-168 0,25 94 0,-25-130-79,1-1 0,2-1 1,17 33-1,-20-48 34,0 0 0,1 0 1,0-1-1,2-1 0,0 0 0,25 22 0,-30-30 45,0-1 0,1 0 0,0-1 0,0 0 0,0 0 0,15 5 0,-16-7 0,0-1 0,0 0 0,0-1 0,-1 0 0,1 0 0,0-1 0,1 0 0,14-2 0,-11 0 36,0-1 0,-1 0 0,1-1 0,-1 0 0,0-1 0,12-7 0,-4 1-456,0-1 0,24-21 0,26-31-4619,-69 64 5038</inkml:trace>
  <inkml:trace contextRef="#ctx0" brushRef="#br0" timeOffset="1">1 23 24575,'0'0'0,"3"-2"0,14 0 0,26 0 0,36-2 0,33 0 0,25 0 0,17 2-1341,7 0 1341,-6 1 0,-19 1 0,-24 0 0,-28 0 0,-28 0-6850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42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0 446 24575,'4'-2'0,"15"-8"0,25-13 0,33-19 0,19-10 0,-7 5-8191</inkml:trace>
  <inkml:trace contextRef="#ctx0" brushRef="#br0" timeOffset="1">830 0 24575,'0'0'0,"1"4"0,7 18 0,10 28 0,7 25 0,7 16 0,8 14 0,8 8 0,9 0-895,7-11 895,4-20 0,-1-24 0,-3-29 0,-6-30 0,-8-20 0,-13-6-7296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42.8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49 24575,'2'0'0,"10"0"0,25-2 0,24-2 0,19-3 0,15-2 0,2-1 0,-10 1 0,-21 2-8191</inkml:trace>
  <inkml:trace contextRef="#ctx0" brushRef="#br0" timeOffset="1">281 708 24575,'2'0'0,"8"-2"0,19-6 0,30-8 0,34-8 0,13-5 0,-10 4-8191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43.1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24575,'0'0'0,"2"4"0,9 15 0,13 23 0,12 19 0,10 13 0,6 3 0,4-4 0,8-8 0,6-16 0,5-19 0,4-31 0,3-34 0,-7-27 0,-13-14 0,-17 7-8191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43.4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1 149 24575,'2'0'0,"14"-2"0,23-4 0,22-7 0,22-7 0,21-11 0,9-8 0,-16 2-8191</inkml:trace>
  <inkml:trace contextRef="#ctx0" brushRef="#br0" timeOffset="1">539 708 24575,'2'0'0,"15"-4"0,28-10 0,36-21 0,41-24 0,72-39 0,3-3-8191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44.2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268 25 24575,'-7'-6'0,"6"4"0,-1 0 0,0 1 0,0-1 0,0 1 0,0 0 0,0-1 0,0 1 0,0 0 0,0 0 0,0 0 0,-1 0 0,1 1 0,0-1 0,-1 0 0,1 1 0,-3 0 0,2 0 0,0 0 0,0 1 0,0-1 0,0 1 0,0 0 0,0 0 0,0 0 0,0 0 0,1 1 0,-1-1 0,0 1 0,-4 3 0,-3 4 0,0 0 0,1 0 0,-1 1 0,2 0 0,0 0 0,0 1 0,-11 20 0,7-6 0,0 1 0,-14 46 0,13-20-123,1 0 0,2 1 0,3 0 0,0 65 0,7-34-184,23 165-1,-13-189 454,19 63-1,-18-87-629,2-1 1,32 64-1,-22-60-5317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13.0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0 24575,'0'4'0,"-7"66"0,4 86 0,3-115 0,2 83-125,6 0-1,5-1 0,5 0 1,6-2-1,64 195 0,129 192-1113,-186-446-4959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44.5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1 283 24575,'16'0'0,"24"-2"0,-1-2 0,44-10 0,-57 9 0,66-14 0,0-5 0,146-58 0,16-22-1365,-188 76-5461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44.9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2 0,4 4 0,11 5 0,23 5 0,30 3 0,23-2 0,13-5 0,10-9 0,6-9-701,4-6 701,-12-5 0,-25 2-7490</inkml:trace>
  <inkml:trace contextRef="#ctx0" brushRef="#br0" timeOffset="1">112 458 24575,'0'0'0,"2"0"0,14 4 0,25 3 0,31 2 0,34 2 0,35 0 0,19-1-1591,4-4 1591,-19-4 0,-34-1-6600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45.3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24575,'115'105'0,"-44"-42"0,159 166-1639,-11 13 1228,93 96 880,-296-321-814,2-1 0,20 15-1,-18-18-5228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45.6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381 1 24575,'-12'13'0,"1"2"0,0-1 0,-14 27 0,0-1 0,-121 203 0,103-159 0,-33 89 0,69-155 30,1 0 0,0 1 0,-5 32 0,11-44-129,-1-1 0,1 1 0,0-1 0,0 1 0,1-1 0,0 1 0,0-1 0,0 1 0,1-1 0,0 0 0,0 0 0,1 0 0,-1 0 0,6 7 0,12 13-6727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46.0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274 649 24575,'-3'1'0,"1"-1"0,-1 1 0,1 0 0,-1 0 0,1 0 0,-1 1 0,1-1 0,0 0 0,0 1 0,0 0 0,-3 2 0,-2 1 0,-13 10 0,1 1 0,0 0 0,2 2 0,0 0 0,1 0 0,0 2 0,2 0 0,0 1 0,2 0 0,0 1 0,1 0 0,2 1 0,0 0 0,1 0 0,1 1 0,-6 46 0,11-55 0,2 1 0,0-1 0,0 1 0,1-1 0,1 1 0,1-1 0,0 0 0,1 0 0,1 0 0,0 0 0,1-1 0,0 0 0,1 0 0,1 0 0,0-1 0,1 0 0,0-1 0,1 0 0,1-1 0,-1 0 0,2 0 0,22 16 0,-19-16-24,1-1 0,-1-1-1,1-1 1,1 0-1,0-1 1,0 0 0,0-2-1,0 0 1,1-1 0,19 2-1,12-1-1059,54-3-1,54-9-4454,-151 7 5324</inkml:trace>
  <inkml:trace contextRef="#ctx0" brushRef="#br0" timeOffset="1">521 1 24575,'0'4'0,"1"1"0,-1 0 0,1 0 0,1-1 0,-1 1 0,3 5 0,1 5 0,206 550-894,-89-254 182,-13 5 381,-54-120 669,-34-115-1458,-8-36-4352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46.3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24575,'4'4'0,"0"1"0,0 0 0,0 0 0,-1 1 0,0-1 0,3 7 0,5 9 0,41 79-353,46 126 0,15 116-1583,-59-132 950,-8 3 0,25 315 0,-68-488-1605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46.7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0 374 24575,'0'0'0,"2"-2"0,10-5 0,25-8 0,25-11 0,28-15 0,28-15 0,19-8-2070,6 0 2070,-13 8 0,-30 14-6121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47.0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120 145 24575,'1'-14'0,"5"-7"0,-5 18 0,0-1 0,0 1 0,0-1 0,0 0 0,0-4 0,-1 3 0,0 0 0,-1 1 0,1-1 0,-1 0 0,0 1 0,-1-1 0,1 1 0,-1-1 0,0 1 0,0 0 0,0-1 0,-6-6 0,7 10 0,0 0 0,0-1 0,0 1 0,0 0 0,0 0 0,0 0 0,-1 0 0,1 0 0,0 0 0,-1 0 0,1 0 0,-1 0 0,1 1 0,-1-1 0,0 0 0,1 1 0,-1 0 0,1-1 0,-1 1 0,0 0 0,1 0 0,-1 0 0,0 0 0,1 0 0,-1 0 0,0 0 0,1 1 0,-1-1 0,0 1 0,1-1 0,-1 1 0,1-1 0,-1 1 0,1 0 0,-1 0 0,1 0 0,-1 0 0,1 0 0,-2 1 0,-1 3 0,0-1 0,0 1 0,0-1 0,0 1 0,1 1 0,-1-1 0,1 0 0,1 1 0,-1-1 0,1 1 0,0 0 0,0 0 0,-1 8 0,0 4 0,1-1 0,0 1 0,2 27 0,1-29 0,1 1 0,0-1 0,1 0 0,1 0 0,0 0 0,1 0 0,1-1 0,0 0 0,1 0 0,1 0 0,0-1 0,1 0 0,1-1 0,0 0 0,1 0 0,0-1 0,1-1 0,0 0 0,25 18 0,-22-19 0,1-1 0,0 0 0,0-1 0,1 0 0,32 9 0,-38-14 0,1-1 0,0 0 0,0-1 0,0 0 0,0 0 0,0-2 0,1 1 0,-1-2 0,21-4 0,-27 4 0,0 1 0,0-1 0,1 1 0,-1 0 0,0 1 0,1 0 0,-1 0 0,1 0 0,-1 1 0,0 0 0,1 0 0,-1 1 0,0-1 0,9 5 0,28 14 0,61 40 0,-15-7 0,-67-42 0,1 0 0,26 8 0,-41-16 0,1-1 0,0 0 0,0 0 0,0-1 0,0 0 0,0-1 0,0 0 0,0 0 0,0-1 0,0 0 0,15-4 0,-13 2 0,0-2 0,0 1 0,0-1 0,0-1 0,-1 0 0,0 0 0,0-1 0,13-12 0,2-5-15,-2 0-1,37-49 1,30-64-545,40-115-806,-106 198-4853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47.4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17 24575,'0'0'0,"-2"0"0,-3 0 0,1 0 0,-1 0 0,2 0 0,1 0 0,10-2 0,21-3 0,17 0 0,1 0-8191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54.6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193 147 24575,'-3'1'0,"0"-1"0,0 1 0,0 0 0,0 0 0,0 0 0,0 1 0,0-1 0,1 1 0,-1-1 0,-4 5 0,-2 0 0,-30 19 0,-56 46 0,94-71 0,0 1 0,0 0 0,0 0 0,0-1 0,0 1 0,0 0 0,0 0 0,0 0 0,1 0 0,-1 0 0,0 0 0,1 0 0,-1 1 0,1-1 0,-1 0 0,0 2 0,1-2 0,0-1 0,1 0 0,-1 1 0,0-1 0,0 0 0,0 1 0,1-1 0,-1 0 0,0 1 0,0-1 0,1 0 0,-1 0 0,0 0 0,1 1 0,-1-1 0,0 0 0,1 0 0,-1 0 0,0 0 0,1 1 0,-1-1 0,1 0 0,18 2 0,28-2 0,76-10 0,-111 8 0,154-20-433,568-96-3402,-378 59 2804,-168 27 849,-35 5-848,-35 5-650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34.7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2 0,1 2 0,2 1-8191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13.7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69 860 24575,'-14'-14'0,"1"2"0,5 5 0,-11-13 0,17 18 0,1 0 0,-1 0 0,1 0 0,-1-1 0,1 1 0,0 0 0,0-1 0,0 1 0,0-1 0,1 0 0,-2-4 0,2-1 0,0 0 0,0 0 0,1 0 0,0 0 0,4-14 0,16-39 0,-16 47 0,19-43 0,54-98 0,50-45 0,-30 28 0,-93 161 0,-3 8 0,-1 0 0,1 0 0,0 0 0,0 0 0,0 1 0,0-1 0,1 0 0,-1 1 0,1-1 0,5-2 0,-6 3 0,1 1 0,0 0 0,0 0 0,0 0 0,-1 0 0,1 0 0,0 1 0,0-1 0,0 1 0,0 0 0,0 0 0,0 0 0,4 1 0,19 3 0,1 0 0,32 12 0,50 21 0,-86-29 0,0 2 0,0 1 0,-1 0 0,-1 2 0,0 0 0,-1 2 0,0 0 0,27 27 0,36 54 0,-49-54 0,44 41 0,-45-55-682,46 32-1,-30-28-6143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55.0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1 207 24575,'0'0'0,"5"0"0,12 3 0,32 8 0,49 5 0,55 2 0,48-6-3194,29-10 3194,13-20-2100,2-27 2100,-14-23 0,-36-5 0,-52 9-2897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55.4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24575,'1'1'0,"-1"0"0,1 0 0,-1 0 0,1 0 0,0-1 0,-1 1 0,1 0 0,0 0 0,2 0 0,4 6 0,-2-3 0,96 93 0,0 12-579,27 43-1739,49 89 840,-21 20 525,-122-192 696,47 141 0,-65-155 216,-2 1 0,-3 0 1,5 72-1,-13-68-240,-4 0 0,-1 0 0,-4 0-1,-2 0 1,-2-1 0,-19 58 0,7-48 224,-2-1-1,-4 0 1,-3-3-1,-61 99 1,78-141 682,-30 35 1,29-43-1808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55.7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24575,'0'0'0,"0"4"0,-2 8 0,0 22 0,0 40 0,0 46 0,6 46 0,9 41-2545,7 31 2545,4 13-2980,2-4 2980,1-10 0,-2-23 0,0-30-1484,-2-35 1484,-4-37-338,-5-36 338,-5-31-844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56.1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882 0 24575,'-7'10'0,"2"-1"0,-8 9 0,0 0 0,-2-2 0,0 1 0,-19 15 0,-75 53 0,103-80 0,-91 66-279,-299 226-381,352-263 660,-62 50 0,103-82 0,1-1 0,0 1 0,0 0 0,-1 0 0,1 1 0,1-1 0,-5 5 0,6-6 0,0-1 0,0 1 0,0 0 0,-1-1 0,1 1 0,0 0 0,0 0 0,0-1 0,0 1 0,0 0 0,0-1 0,0 1 0,1 0 0,-1 0 0,0-1 0,0 1 0,0 0 0,1-1 0,-1 1 0,0 0 0,1-1 0,-1 1 0,1-1 0,-1 1 0,0-1 0,1 1 0,-1 0 0,1-1 0,0 0 0,-1 1 0,1-1 0,-1 1 0,2-1 0,8 7 155,0-1 1,1 0 0,18 7-1,-13-6 6,-2-1-131,160 74 120,-5 14-297,-112-53-109,68 61 0,41 57-1090,-105-96-4864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56.4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0 24575,'-3'48'0,"-1"-5"0,4-12 0,1 1 0,1 0 0,2 0 0,1-1 0,17 55 0,-15-64 0,1-1 0,1-1 0,1 1 0,1-2 0,1 1 0,0-1 0,2-1 0,0-1 0,17 17 0,-17-20 0,1-1 0,1-1 0,0 0 0,0-1 0,30 15 0,-38-22 0,-1-1 0,1 0 0,0 0 0,1 0 0,-1-1 0,0-1 0,1 1 0,-1-1 0,1-1 0,-1 1 0,1-2 0,-1 1 0,1-1 0,-1 0 0,14-4 0,-12 1 0,-1 0 0,0-1 0,0 0 0,0-1 0,-1 0 0,0 0 0,0-1 0,0 1 0,-1-2 0,0 1 0,-1-1 0,12-17 0,-6 5 0,0 0 0,-2-2 0,0 1 0,10-35 0,-11 23 0,-1 0 0,-2 0 0,-1 0 0,-2-1 0,-2 0 0,-4-62 0,4 89 0,2 6 0,11 11 0,-14-10 0,47 40-49,75 86-1,-102-104-42,255 309-2038,-203-233-3740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56.8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24575,'1'3'0,"-1"0"0,1 1 0,-1-1 0,1 0 0,0 1 0,1-1 0,1 4 0,3 8 0,146 399 0,-120-351 0,-32-63 0,0 0 0,0 0 0,1 1 0,-1-1 0,0 0 0,0 0 0,0 1 0,0-1 0,0 0 0,1 0 0,-1 0 0,0 0 0,0 1 0,0-1 0,0 0 0,1 0 0,-1 0 0,0 0 0,0 0 0,1 0 0,-1 0 0,0 0 0,0 1 0,1-1 0,-1 0 0,0 0 0,0 0 0,0 0 0,1 0 0,-1 0 0,0 0 0,0 0 0,1-1 0,-1 1 0,0 0 0,0 0 0,1 0 0,-1 0 0,0 0 0,0 0 0,0 0 0,1 0 0,-1-1 0,0 1 0,0 0 0,0 0 0,1 0 0,-1 0 0,0-1 0,0 1 0,0 0 0,0 0 0,1-1 0,7-14 0,-7 12 0,12-28 0,9-35 0,-14 38 0,1 0 0,18-35 0,-25 58 0,1 1 0,-1 0 0,1 0 0,0 0 0,1 0 0,-1 0 0,0 1 0,1 0 0,0-1 0,0 1 0,0 0 0,9-4 0,-8 5 0,1 0 0,0 0 0,-1 0 0,1 1 0,0 0 0,0 0 0,0 1 0,0-1 0,0 1 0,10 2 0,3 0 20,-1 2 0,0 0 0,0 2 0,33 13 0,65 40-1247,-109-55 989,68 39-6588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57.1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566 990 24575,'-9'0'0,"5"0"0,-33 7 0,1 1 0,-70 25 0,91-28 0,0 2 0,0 0 0,1 1 0,0 0 0,1 1 0,0 0 0,0 1 0,1 1 0,-20 21 0,25-23 0,0 0 0,0 1 0,1 0 0,0-1 0,1 2 0,0-1 0,1 1 0,0 0 0,1 0 0,0 0 0,0 0 0,1 0 0,1 1 0,0 18 0,1-18 0,2 0 0,0 0 0,0 0 0,1 0 0,0 0 0,1-1 0,1 1 0,-1-1 0,2 0 0,0-1 0,0 1 0,1-1 0,10 12 0,-10-14 0,0 1 0,1-2 0,0 1 0,0-1 0,1-1 0,-1 1 0,2-2 0,-1 1 0,0-1 0,1 0 0,0-1 0,0-1 0,1 1 0,-1-1 0,14 1 0,-17-3 0,0-1 0,0 1 0,0-2 0,0 1 0,0-1 0,0 0 0,0-1 0,0 1 0,0-2 0,0 1 0,-1-1 0,1 1 0,-1-2 0,0 1 0,0-1 0,0 0 0,0 0 0,-1-1 0,1 1 0,6-9 0,-3 2 0,0-1 0,-1 0 0,0 0 0,-1 0 0,-1-1 0,1 0 0,-2-1 0,0 1 0,4-21 0,-2-1-143,-1 0 1,-1 0-1,-1-63 0,-6 50-233,-2 0 0,-14-63 0,1 41-40,-3 1 1,-3 0 0,-55-113 0,-65-67 419,102 189-38,-92-102-1,132 161 36,-56-56-33,47 48 88,0 0-1,-1 1 1,-20-11-1,30 19-10,-11-5 562,8 7-277,5 6 61,4 5-65,1-1 0,0 0 1,1-1-1,15 21 0,-5-7-188,56 81-138,376 561-2693,-420-625 2206,242 362-1643,-22 12 765,-211-345-59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57.5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1 106 24575,'1'5'0,"3"9"0,0 1 0,2-1 0,0-1 0,11 20 0,-12-23 0,13 24 0,1-2 0,2 1 0,1-2 0,2-1 0,48 48 0,-65-72 0,-1 0 0,1-1 0,0 0 0,0 0 0,1-1 0,13 7 0,-18-10 0,1 0 0,-1 0 0,1 0 0,-1-1 0,1 1 0,0-1 0,-1 0 0,1 0 0,-1 0 0,1 0 0,0 0 0,-1-1 0,1 0 0,-1 0 0,1 0 0,-1 0 0,0 0 0,5-3 0,-1-1 0,0 1 0,-1-1 0,0 0 0,0-1 0,0 1 0,-1-1 0,0 0 0,0 0 0,7-12 0,-2-1 0,0 0 0,10-30 0,-7 9 0,-2 0 0,-2-1 0,-2 0 0,-1 0 0,0-73 0,-6 112 0,2-9 0,-2 11 0,0 0 0,0 0 0,1-1 0,-1 1 0,0 0 0,1 0 0,-1 0 0,0 0 0,1 0 0,-1 0 0,0 0 0,1 0 0,-1-1 0,0 1 0,1 0 0,-1 0 0,0 0 0,1 1 0,-1-1 0,0 0 0,1 0 0,-1 0 0,0 0 0,1 0 0,-1 0 0,0 0 0,0 0 0,1 1 0,-1-1 0,0 0 0,1 0 0,-1 0 0,0 1 0,1-1 0,11 9 0,0 0 0,0 0 0,16 19 0,-12-13 0,208 221-273,-7-6-1292,-192-206-4788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57.9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1 508 24575,'0'0'0,"3"3"0,48 38 0,82 86 0,31 60 0,-129-145 0,-31-37 0,-1-2 0,-1 0 0,1 0 0,-1 0 0,1-1 0,0 1 0,5 3 0,-7-6 0,0 0 0,0 1 0,-1-1 0,1 0 0,0 0 0,0 1 0,0-1 0,0 0 0,0 0 0,0 0 0,-1 0 0,1 0 0,0 0 0,0 0 0,0-1 0,0 1 0,0 0 0,0 0 0,-1-1 0,1 1 0,0 0 0,0-1 0,0 1 0,-1-1 0,1 1 0,0-1 0,-1 1 0,1-1 0,0 0 0,-1 1 0,1-1 0,-1 0 0,1 0 0,0-1 0,6-8 0,-1 0 0,5-13 0,29-63 0,23-51-458,28-52-1376,31-45 469,6-2-3169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58.3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24575,'0'4'0,"1"24"0,8 43 0,-5-42 0,13 84 0,149 736-2024,-53-443 1371,-108-392 653,-4-9 0,0-1 0,1 1 0,0-1 0,0 1 0,0-1 0,0 0 0,1 0 0,3 5 0,-5-8 16,-1-1 1,0 0-1,1 1 0,-1-1 1,1 0-1,-1 0 1,0 1-1,1-1 0,-1 0 1,1 0-1,-1 0 0,1 0 1,-1 1-1,1-1 1,-1 0-1,1 0 0,-1 0 1,1 0-1,-1 0 0,0 0 1,1 0-1,-1 0 0,1 0 1,-1-1-1,1 1 1,-1 0-1,1 0 0,-1 0 1,1 0-1,-1-1 0,1 1 1,12-12 991,-12 10-913,47-57 683,12-13-506,-37 49-272,1 2 0,1 0 0,1 2 0,1 0 0,0 2 0,2 1 0,0 2 0,0 0 0,1 2 0,1 2 0,0 0 0,33-5 0,-53 14 0,0-1 0,1 1 0,-1 1 0,0 0 0,0 1 0,1 0 0,-1 1 0,15 4 0,-21-5 0,0 1 0,0 0 0,0 0 0,-1 0 0,1 0 0,-1 1 0,0 0 0,0 0 0,0 0 0,0 1 0,0-1 0,-1 1 0,1 0 0,-1 0 0,0 0 0,0 0 0,-1 1 0,1-1 0,-1 1 0,2 6 0,-2-6 0,-1 0 0,0 0 0,0 0 0,0 0 0,-1 0 0,0 0 0,0 0 0,0 0 0,-1 0 0,1 0 0,-1-1 0,-1 1 0,1 0 0,0 0 0,-1 0 0,0-1 0,-5 8 0,1-2 0,-1 0 0,0 0 0,0-1 0,-1 0 0,-1-1 0,-15 13 0,3-5-46,-1-1-1,-1-1 1,-1-1-1,0-1 1,-1-2-1,0 0 1,-29 7-1,4-4-182,0-3 0,-92 7-1,102-14 217,-1-3-1,-79-8 0,104 6 10,1-1 1,-1-1-1,0 0 0,1-1 0,0 0 1,0-2-1,1 0 0,0 0 1,0-1-1,-16-13 0,22 15-290,2 0 1,-1-1-1,-10-14 0,10 10-2643,-8-15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17.5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0 158 24575,'0'-14'0,"0"-129"0,1 150 0,0 0 0,0 0 0,1 0 0,0 0 0,0 0 0,6 11 0,-4-8 0,9 22 0,30 48 0,27 28 0,-30-47 0,30 53 0,66 153 0,-96-191-1365,-36-69-5461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58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24575,'53'60'0,"-22"-22"0,280 288 0,-308-323 0,7 7 0,0-1 0,1 0 0,0-1 0,1 0 0,14 8 0,-24-15 0,0 0 0,0-1 0,0 1 0,0 0 0,0-1 0,0 1 0,0-1 0,0 1 0,0-1 0,0 0 0,0 0 0,0 0 0,0 0 0,0 0 0,0-1 0,0 1 0,0-1 0,0 1 0,0-1 0,-1 0 0,1 0 0,0 1 0,0-1 0,0 0 0,-1-1 0,1 1 0,0 0 0,-1 0 0,0-1 0,1 1 0,-1-1 0,0 1 0,1-1 0,1-3 0,0-2 0,0 1 0,0-1 0,0 0 0,-1 0 0,0 0 0,-1-1 0,1 1 0,0-12 0,-2 8 0,0 0 0,0 0 0,-1 0 0,0 0 0,-1 1 0,-1-1 0,1 0 0,-9-19 0,5 17 0,-1 0 0,0 0 0,-1 1 0,0 1 0,-1-1 0,-13-13 0,7 10 0,-1 1 0,-1 0 0,0 2 0,-1 0 0,0 0 0,-1 2 0,0 0 0,-1 1 0,-25-7 0,42 15 0,-32-8 0,34 9 0,-1-1 0,1 1 0,-1 0 0,1 0 0,-1-1 0,1 1 0,-1 0 0,0 1 0,1-1 0,-1 0 0,1 0 0,-1 1 0,1-1 0,-1 1 0,1-1 0,-3 2 0,3-1 0,1 0 0,0-1 0,-1 1 1,1-1-1,0 1 0,0 0 0,0-1 0,0 1 0,-1-1 0,1 1 0,0 0 0,0-1 0,0 1 0,0 0 0,0-1 0,1 1 0,-1-1 0,0 1 1,0 0-1,0-1 0,0 1 0,1-1 0,-1 1 0,0 0 0,1-1 0,-1 1 0,0-1 0,1 1 0,-1-1 0,1 1 0,0 0 0,17 17-1075,-17-16 783,28 22-6534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59.4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353 1 24575,'-7'4'0,"5"-2"0,0 1 0,0 0 0,0 0 0,0 1 0,0-1 0,1 0 0,0 1 0,-1-1 0,1 0 0,1 1 0,-2 3 0,-1 6 0,-14 70 0,-3 51-367,-1 52-1101,-49 399-1440,-18-3 2240,55-408-175,4-44 631,-11 19 490,35-128 553,5-19-272,2-4 42,13-33 1382,24-65-1685,98-238 640,21 7-784,-130 284-154,-28 47 2,1-1 0,-1 0 1,0 1-1,1-1 1,-1 1-1,0-1 1,0 0-1,0 1 0,1-1 1,-1 0-1,0 1 1,0-1-1,0 0 1,0 1-1,0-1 0,0 0 1,0-1-1,-1 2 16,1 0-1,0-1 1,0 1 0,-1 0-1,1-1 1,0 1-1,-1 0 1,1-1 0,0 1-1,-1 0 1,1-1-1,0 1 1,-1 0 0,1 0-1,-1 0 1,1-1-1,0 1 1,-1 0-1,1 0 1,-1 0 0,-3-1 62,0 1 1,0 0 0,0 0 0,0 0 0,-3 1 0,3-1-155,-12 2 74,-1 0 0,1 2 0,0-1 0,0 2 0,1 0 0,-1 1 0,1 1 0,1 0 0,-1 1 0,1 1 0,-16 12 0,23-15 0,-1 1 0,1 0 0,0 0 0,1 1 0,0 0 0,0 0 0,1 0 0,-8 15 0,10-15 0,0 0 0,1 0 0,-1 0 0,2 1 0,-1-1 0,1 0 0,0 1 0,1-1 0,0 1 0,0-1 0,2 11 0,2-1 2,0 0-1,1 0 0,1 0 1,1 0-1,15 29 1,56 78-131,-43-78-81,1-1 1,74 73-1,-77-89 216,1-1-1,1-2 1,2-1 0,48 25-1,65 16-1250,-95-47-4980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3:59.7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454 335 24575,'-15'2'0,"7"2"0,0 0 0,1 0 0,0 1 0,0 0 0,0 0 0,0 1 0,1 0 0,0 0 0,0 0 0,1 1 0,0-1 0,0 1 0,-8 15 0,12-20 0,0 0 0,0 0 0,1 1 0,-1-1 0,0 0 0,1 0 0,-1 1 0,1-1 0,0 0 0,0 1 0,0-1 0,0 0 0,0 4 0,1-4 0,-1-1 0,1 0 0,-1 0 0,1 0 0,-1 1 0,1-1 0,0 0 0,0 0 0,0 0 0,-1 0 0,1 0 0,0 0 0,0 0 0,0 0 0,0 0 0,1-1 0,-1 1 0,0 0 0,0-1 0,0 1 0,1-1 0,-1 1 0,0-1 0,3 1 0,-1-1 0,0 1 0,1-1 0,-1 1 0,0-1 0,1 0 0,-1 0 0,0-1 0,1 1 0,-1-1 0,0 0 0,1 0 0,-1 0 0,0 0 0,0 0 0,0-1 0,0 1 0,0-1 0,0 0 0,-1 0 0,1 0 0,0 0 0,-1 0 0,5-6 0,-4 4 0,0 0 0,0 0 0,-1 0 0,1 0 0,-1-1 0,0 1 0,0-1 0,-1 0 0,1 0 0,-1 1 0,0-1 0,0 0 0,-1 0 0,1 0 0,-2-9 0,0 2 0,-2 0 0,0 1 0,0-1 0,-1 1 0,0-1 0,-1 1 0,0 1 0,-1-1 0,0 1 0,-9-12 0,-1 3 0,0 0 0,0 1 0,-2 1 0,-20-16 0,14 14-170,-2 2-1,0 1 0,-1 1 1,0 1-1,-1 1 0,-1 2 1,-54-14-1,46 17-6655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4:00.4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2 0,4 7 0,7 12 0,12 15 0,19 14 0,15 10 0,7 1 0,1-9 0,-4-10 0,-2-14 0,-2-12 0,-1-17 0,-6-14 0,-12-4-8191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4:01.2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0 243 24575,'4'-1'0,"109"-11"0,-6 4 0,52 1-452,54-2-1358,61-2 706,61 1-1501,51 1 1223,37 1-1542,33 1 1671,32 5-839,30 2 1327,285 3-417,680 0 443,2699-44 666,-4066 40 71,434-7 2,-30-3 0,-29-4 20,-38-4 63,-45-6-62,-44 1-21,-27 10 1344,-46 8 5380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5:29.3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0 573 24575,'4'104'-193,"3"0"-1,32 150 0,71 194-219,9-41 413,-116-396 228,-8-29 373,-68-357-929,60 279 9,-1-191-1,18 200 328,3-1-1,27-119 1,-21 149-66,3 1-1,3 1 1,2 1-1,42-80 1,-45 105 48,1 0 0,1 1 1,1 1-1,2 1 0,49-46 0,-48 53 11,1 1 0,0 1-1,2 1 1,0 1 0,0 1-1,56-20 1,-66 29 19,1 1-1,0 1 1,0 0 0,24-1-1,-30 5-154,-1 0-1,0 0 0,0 1 1,0 0-1,0 1 0,0 1 1,0 0-1,12 4 0,9 9-5477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5:29.7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0 109 24575,'0'0'0,"4"0"0,5 0 0,6 0 0,17 0 0,23-1 0,22-4 0,12-2 0,5-1 0,-4-6 0,-8-6 0,-12-2 0,-16 4 0,-18 4-8191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5:30.0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24575,'0'0'0,"0"3"0,3 16 0,6 16 0,5 17 0,6 14 0,4 11 0,5 10 0,3 3 0,1-4 0,-2-12 0,-5-11 0,-3-14 0,-4-9 0,-3-10 0,-2-7 0,-3-8-8191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5:30.5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1 476 24575,'4'0'0,"0"1"0,0 0 0,0 0 0,0 0 0,0 0 0,0 1 0,0 0 0,0-1 0,4 4 0,-2-2 0,18 11 0,-1 1 0,0 2 0,37 33 0,55 67 0,-112-113 0,42 46 0,43 61 0,-77-98 0,-11-24 0,-2-9 0,2 3 0,1 1 0,7-31 0,12-35 0,-16 69 0,21-76 0,53-121 0,-58 165 0,2 1 0,3 1 0,1 2 0,44-55 0,-55 78 0,0 2 0,25-22 0,-35 34 0,0 0 0,1 0 0,-1 0 0,1 0 0,0 1 0,0 0 0,1 1 0,-1-1 0,0 1 0,1 0 0,0 1 0,8-2 0,-12 3 0,0 1 0,0-1 0,0 0 0,1 1 0,-1-1 0,0 1 0,0 0 0,0 0 0,0 0 0,0 1 0,0-1 0,-1 1 0,1-1 0,0 1 0,-1 0 0,1 0 0,2 3 0,2 3 0,-1-1 0,1 1 0,-2 0 0,7 12 0,3 8 0,-2 0 0,-1 1 0,11 40 0,16 95 0,17 199 0,-48-262 0,-8 167 0,0-264 120,0-8-1605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5:32.2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203 248 24575,'-9'9'0,"-3"11"0,0 1 0,2 1 0,-8 24 0,7-18 0,-20 52-155,-37 152-1,57-178 35,2 0 1,3 0-1,1 110 0,6-141 121,2 1 0,1-1 0,0 1 0,2-1 0,1-1 0,0 1 0,2-1 0,0 0 0,2-1 0,0 0 0,15 19 0,18 19 0,89 89 0,-11-13 0,-122-135 0,9 10-3,-1 1 1,0 0 0,-1 0-1,8 15 1,-14-24 8,0 1 0,0 0-1,0 0 1,0-1 0,0 1 0,0 0-1,-1 0 1,0 0 0,1 0 0,-1 0-1,0 0 1,0 0 0,-1 0 0,1 0-1,-1 0 1,1 0 0,-1 0 0,0-1 0,0 1-1,0 0 1,0 0 0,-1-1 0,1 1-1,-4 4 1,-1-1 71,-1 1-1,0-1 1,0-1 0,0 1-1,0-1 1,-1 0-1,0-1 1,-13 6 0,5-4-84,0 0 0,0-1 0,-29 5 0,39-10 7,1 1 0,-1 0 0,0-1 0,0 0 0,1-1 0,-1 1 0,0-1 0,0 0 0,1 0 0,-1-1 0,1 0 0,-1 0 0,1 0 0,-7-4 0,7 3 0,1-1 0,0 1 0,0-1 0,0 1 0,0-1 0,1 0 0,-1-1 0,1 1 0,0-1 0,1 1 0,-1-1 0,1 0 0,0 0 0,0 0 0,-2-9 0,1 2 0,1 1 0,1-1 0,0 1 0,0-1 0,2-21 0,3 4 0,9-37 0,40-111-532,14-1-287,-34 91 668,115-339 151,-112 301 0,29-189 0,-55 237 0,1-122 0,-11 176 0,0 24-1,0-1 0,0 0-1,0 0 1,0 0 0,1 0 0,-1 0 0,0 0 0,0 0 0,0 0 0,0 0-1,0 0 1,0 0 0,0 0 0,1 0 0,-1 1 0,0-1 0,0 0 0,0 0 0,0 0-1,0 0 1,0 0 0,0 0 0,1 0 0,-1 0 0,0 0 0,0 0 0,0-1-1,0 1 1,0 0 0,0 0 0,1 0 0,-1 0 0,0 0 0,0 0 0,0 0 0,0 0-1,0 0 1,0 0 0,0 0 0,0 0 0,0 0 0,1-1 0,-1 1 0,0 0 0,0 0-1,0 0 1,0 0 0,0 0 0,0 0 0,0 0 0,0-1 0,0 1 0,0 0-1,0 0 1,0 0 0,8 14 314,52 116 939,-35-76-1262,118 261-353,-11 10-293,-27 10 28,-81-235 488,15 143 0,-31-112-902,-8-89-4170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17.9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0 312 24575,'1'0'0,"-1"0"0,0-1 0,0 1 0,0 0 0,0-1 0,1 1 0,-1 0 0,0-1 0,0 1 0,1 0 0,-1 0 0,0-1 0,1 1 0,-1 0 0,0 0 0,1 0 0,-1-1 0,0 1 0,1 0 0,-1 0 0,0 0 0,1 0 0,0-1 0,2 0 0,127-56-63,144-42 1,132-31-1806,-347 111-4330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5:32.6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1 320 24575,'0'0'0,"0"0"0,0-1 0,7-4 0,20-5 0,27-8 0,24-8 0,32-10 0,31-12 0,22-10-1920,-1-5 1920,-28 9-6271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5:33.0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337 195 24575,'-6'0'0,"1"1"0,0-1 0,-1 1 0,1 1 0,0-1 0,0 1 0,0 0 0,0 0 0,0 0 0,0 1 0,0-1 0,1 1 0,-1 1 0,1-1 0,-7 7 0,0 2 0,-1 1 0,2 0 0,-16 27 0,14-20-25,2 0 0,1 1-1,0 0 1,2 0-1,0 1 1,1 0 0,2 0-1,0 1 1,1-1 0,1 1-1,2 30 1,2-21-13,1-1 0,2 1 0,0-1 0,3 0 0,0 0 0,2-1 0,22 45 0,-25-60 36,1-1 0,0 0 0,1 0 1,1-1-1,0 0 0,1-1 0,0 0 1,1-1-1,19 15 0,-22-20 0,0 0 0,0-1 0,1 0 0,0 0 0,0-1-1,0 0 1,1-1 0,-1 0 0,1-1 0,0 0 0,0 0 0,0-1-1,-1-1 1,23-1 0,-20-1-15,0 0 0,0-1-1,0-1 1,0 0 0,-1 0 0,0-1-1,0-1 1,22-13 0,-19 9-29,-1-1 0,-1 0 0,0-1 0,-1-1-1,0 0 1,12-17 0,-8 5-12,-1 0 1,-1-1-1,-1 0 0,-1-1 0,-1-1 0,-2 0 0,12-55 0,-17 57 58,-1 0 0,-1 0 0,-1-1 0,-1 1 0,-2-1 0,0 1 0,-2 0 0,-1 0 0,-1 0 0,-14-37 0,12 42 0,-1 1 0,-1 0 0,0 1 0,-2 0 0,0 1 0,-2 0 0,1 1 0,-2 0 0,-1 1 0,0 1 0,0 0 0,-37-23 0,31 25 0,0 2 0,-1 0 0,0 1 0,-1 1 0,-34-7 0,28 9 0,-1 2 0,0 1 0,-60 1 0,71 3-4,0 2-1,0 0 0,0 1 0,-26 8 0,39-9 13,0 0 0,0 1 0,1 0 0,-1 0 0,1 0 0,0 1 0,-1 0 0,2 0 1,-1 1-1,0 0 0,1 0 0,0 0 0,0 0 0,-7 12 0,9-11-109,0 0-1,0 0 1,1 0 0,0 0 0,0 1-1,0-1 1,0 8 0,0 1-2839,2 26 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5:33.3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1 164 24575,'0'10'0,"1"-3"0,0 0 0,0 0 0,1 0 0,0 0 0,1 0 0,3 7 0,16 34-5,45 73-1,39 40-527,78 77 425,-177-229 108,-6-7 0,1 0 0,0 0 0,0 1 0,0-1 0,0-1 0,0 1 0,0 0 0,0 0 0,6 2 0,-8-4 0,0 0 0,0 0 0,1 0 0,-1 0 0,0 0 0,0 0 0,0 0 0,0 0 0,1 0 0,-1 0 0,0 0 0,0 0 0,0 0 0,1 0 0,-1 0 0,0-1 0,0 1 0,0 0 0,0 0 0,1 0 0,-1 0 0,0 0 0,0 0 0,0-1 0,0 1 0,0 0 0,0 0 0,1 0 0,-1 0 0,0 0 0,0-1 0,0 1 0,0 0 0,0 0 0,0 0 0,0-1 0,0 1 0,0 0 0,0 0 0,0 0 0,0 0 0,0-1 0,0 1 0,0-7 63,1 0 1,-2 1 0,1-1 0,-1 0-1,-1-7 1,-1-1 97,-4-35-89,-14-105-29,19 120-45,1 1 0,4-54 0,-1 74 2,0 0 0,0 1 0,1-1 0,1 1 0,0 0 0,1 0 0,0 0 0,1 0 0,0 1 0,1 0 0,1 1 0,11-15 0,8-4-682,59-49-1,50-29-6122,-136 108 6783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5:33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454 1180 24575,'-9'2'0,"0"0"0,0 1 0,1-1 0,-13 7 0,8-4 0,-19 8 0,-54 30 0,79-39 0,-1 1 0,0 1 0,1-1 0,0 1 0,0 0 0,1 1 0,-1-1 0,1 1 0,1 0 0,0 1 0,0 0 0,-5 9 0,8-13 0,1 0 0,0 1 0,0-1 0,0 0 0,0 1 0,0-1 0,1 1 0,0-1 0,0 1 0,0-1 0,1 1 0,-1-1 0,3 8 0,-2-9 0,0 0 0,0-1 0,0 1 0,0-1 0,1 1 0,-1-1 0,1 0 0,0 0 0,-1 0 0,1 0 0,0 0 0,0 0 0,0 0 0,0 0 0,1-1 0,-1 1 0,0-1 0,1 0 0,-1 0 0,1 1 0,-1-2 0,1 1 0,5 1 0,-2-1 0,1-1 0,0 0 0,0-1 0,0 1 0,0-1 0,-1-1 0,1 1 0,0-1 0,-1 0 0,1-1 0,-1 1 0,12-8 0,-1 0 2,-1-1-1,0-1 1,0 0-1,-1-1 1,-1-1 0,0 0-1,-1-1 1,0 0-1,-1-1 1,-1 0-1,10-21 1,-8 11-94,0 1 0,-3-2 0,0 1 0,-1-2 0,-2 1 0,-1-1 0,4-37 0,-8 24 48,-1 0-1,-2 0 0,-8-51 0,0 36 63,-30-99 0,24 113-18,-1 0 0,-2 2 0,-1 0 0,-3 1 0,-1 1 0,-1 0 0,-3 3 0,0 0 0,-3 1 0,-1 2 0,-63-52 0,77 71 0,-1 1 0,0 0 0,0 1 0,-29-12 0,43 22 0,-1-1 0,1 1 0,-1-1 0,1 1 0,-8 0 0,11 1 0,0 0 0,0 0 0,0 0 0,0 0 0,0 0 0,0 0 0,0 0 0,0 0 0,0 1 0,1-1 0,-1 0 0,0 1 0,0-1 0,0 1 0,0-1 0,0 1 0,0-1 0,1 1 0,-1 0 0,0-1 0,0 1 0,1 0 0,-1 0 0,1 0 0,-1-1 0,0 1 0,1 0 0,0 0 0,-1 0 0,1 0 0,-1 1 0,0 3 0,1 0 0,-1 0 0,1 0 0,0 0 0,1 0 0,-1-1 0,1 1 0,2 9 0,4 13 0,16 38 0,36 65-327,6-11-963,137 189-1,109 89-73,-207-272-1695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5:34.4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366 588 24575,'5'-8'0,"9"-6"0,0-2 0,-2 0 0,0 0 0,-1-1 0,-1-1 0,0 0 0,-1 0 0,-1-1 0,9-33 0,-13 39 0,-1-1 0,-1 0 0,0 0 0,-1 0 0,0 0 0,-1 0 0,-1 0 0,0 0 0,-1 0 0,0 0 0,-1 1 0,-1-1 0,0 1 0,-12-25 0,11 29 0,-1-1 0,0 2 0,-1-1 0,0 1 0,0 0 0,-1 0 0,0 1 0,0 0 0,-1 0 0,0 1 0,0 0 0,0 1 0,-13-6 0,6 5 0,0 0 0,0 0 0,-1 1 0,0 2 0,0-1 0,0 2 0,-27-1 0,35 3 0,-1 1 0,0-1 0,1 2 0,0-1 0,-1 1 0,1 1 0,0 0 0,0 0 0,0 1 0,-13 7 0,16-7 0,1-1 0,0 1 0,0 0 0,0 0 0,1 1 0,0-1 0,-1 1 0,2 0 0,-1 0 0,0 0 0,1 1 0,0 0 0,0-1 0,1 1 0,0 0 0,-3 11 0,3-10 0,1 1 0,0-1 0,1 0 0,0 0 0,0 1 0,0-1 0,1 0 0,0 0 0,0 0 0,4 11 0,-1-9 0,0 0 0,0 0 0,0 0 0,1-1 0,1 0 0,-1 0 0,9 8 0,0-2 0,0-1 0,1 0 0,0-2 0,0 0 0,2 0 0,-1-1 0,28 11 0,1-3 0,2-2 0,87 19 0,-65-23 0,97 5 0,-120-16 0,-25-2 0,30 4 0,-45-2 0,1 0 0,-1 1 0,0-1 0,0 1 0,0 0 0,0 1 0,0-1 0,10 8 0,-5-2 0,-1 1 0,0 0 0,0 0 0,-1 1 0,13 18 0,33 61 0,-48-78 0,118 224 0,-111-209 0,-10-16 0,-2-5 0,1 0 0,0 0 0,0 0 0,0 0 0,5 6 0,-7-10 0,-1-1 0,1 1 0,0 0 0,-1-1 0,1 1 0,0-1 0,0 1 0,0-1 0,-1 1 0,1-1 0,0 0 0,0 1 0,0-1 0,0 0 0,0 0 0,0 0 0,0 0 0,0 1 0,0-1 0,0-1 0,0 1 0,-1 0 0,1 0 0,0 0 0,0 0 0,0-1 0,0 1 0,0 0 0,0-1 0,0 1 0,-1 0 0,1-1 0,0 1 0,0-1 0,-1 0 0,1 1 0,0-1 0,-1 0 0,2 0 0,4-5 0,0-1 0,-1 0 0,0 0 0,0 0 0,4-9 0,21-47 0,-27 57 0,96-269-737,-19 44 180,-67 200 614,1 1 1,2 1-1,0 0 1,36-45-1,-34 53-296,1 0-1,1 1 1,1 1-1,0 1 1,44-28-1,-2 11-5507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5:35.2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152 1 24575,'-6'0'0,"1"0"0,-1 1 0,1-1 0,0 1 0,-1 0 0,1 0 0,0 1 0,0 0 0,0 0 0,0 0 0,0 0 0,1 1 0,-1 0 0,0 0 0,1 0 0,0 0 0,0 1 0,-5 5 0,3-2 0,1 0 0,-1 0 0,2 0 0,-1 0 0,1 1 0,0 0 0,1 0 0,0 0 0,0 0 0,1 0 0,0 1 0,-1 8 0,1 1 0,1-1 0,1 1 0,0 0 0,2-1 0,3 23 0,3-3-128,2 0 0,14 38-1,11 10-785,64 115 0,66 73 396,-48-93-1168,-12-26 1265,-21-32 302,-75-108 54,17 24-198,28 54-1,-52-89 251,-1 0 0,0 0 0,1 0-1,-1 1 1,1 6 0,-2-10 15,0 0 0,0 0 1,0 1-1,0-1 0,0 0 0,0 0 0,0 0 1,0 1-1,0-1 0,0 0 0,0 0 0,0 0 1,0 1-1,0-1 0,0 0 0,0 0 0,-1 0 1,1 1-1,0-1 0,0 0 0,0 0 0,0 0 1,0 0-1,-1 1 0,1-1 0,0 0 0,0 0 1,0 0-1,-1 0 0,1 0 0,0 0 0,0 0 1,0 0-1,-1 0 0,1 1 0,-2-2 27,1 1 0,0 0 0,-1 0-1,1 0 1,0-1 0,-1 1 0,1-1-1,0 1 1,-1-1 0,0 0 0,-17-10 603,-17-14 1,-52-41-316,26 16-116,3-4-1,-96-110 1,120 121-80,2-2-1,2-2 1,2 0-1,-45-102 1,62 117-123,0-1 1,3-1 0,0 0 0,3 0 0,-5-54 0,10 66 21,1-1 0,1 0 0,1 0 1,1 1-1,1-1 0,1 1 0,0 0 1,2 0-1,14-30 0,-11 32-15,2 0-1,0 0 0,1 1 1,0 1-1,2 0 1,0 1-1,1 1 1,1 0-1,0 2 1,35-24-1,-38 29-5,1 1 1,1 1-1,-1 0 0,1 1 1,1 0-1,23-4 0,-26 8 1,0 0-1,0 1 0,1 0 1,-1 1-1,0 1 1,0 0-1,0 1 1,20 6-1,-13-2-25,0 2 0,0 0 0,0 1-1,-1 1 1,33 23 0,-27-14-63,-1 1 1,-1 2-1,33 35 0,-17-7-61,-2 1 0,-2 2-1,45 91 1,-12-1 80,-6 3 0,-7 3 0,48 201 1,-92-303-101,-2 0 0,-2 1 0,2 55 0,-10-67-3738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5:35.5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0 199 24575,'0'0'0,"6"-2"0,13-6 0,18-8 0,23-8 0,25-8 0,21-8 0,6-1-713,-16 6-6765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5:35.9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578 0 24575,'0'0'0,"-11"0"0,0 1 0,1 1 0,-1-1 0,1 2 0,-13 3 0,-50 23 0,49-18 0,-159 72 0,127-55 0,-63 44 0,109-65 0,1 0 0,-13 12 0,21-19 0,1 1 0,0-1 0,-1 0 0,1 1 0,0-1 0,-1 1 0,1-1 0,0 0 0,-1 1 0,1-1 0,0 1 0,-1-1 0,1 1 0,0-1 0,0 1 0,0-1 0,0 1 0,-1-1 0,1 1 0,0-1 0,0 1 0,0-1 0,0 1 0,0-1 0,1 2 0,-1-1 0,0-1 0,1 1 0,-1-1 0,1 1 0,-1-1 0,1 0 0,0 1 0,-1-1 0,1 1 0,-1-1 0,1 0 0,0 1 0,-1-1 0,1 0 0,0 0 0,-1 0 0,2 1 0,5 0 0,0 0 0,0-1 0,8 1 0,-11-1 0,18 0 0,-6-1 0,0 2 0,0 0 0,0 0 0,0 2 0,0 0 0,24 8 0,17 15 0,-1 2 0,61 41 0,-54-30 0,113 59-1365,-131-75-5461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5:36.3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24575,'0'6'0,"3"7"0,0 0 0,5 15 0,-1-9 0,24 72 0,19 36-338,51 108-1205,54 134 1373,-31 9 69,-113-336-55,-2 0 0,-1 1 0,1 45 0,-9-78 111,0-1 0,0 0 0,-1 1 0,-1-1-1,1 0 1,-1 0 0,-1 0 0,0 0 0,0 0 0,-1 0 0,0-1 0,0 0-1,-1 0 1,0 0 0,0 0 0,-1-1 0,0 0 0,0 0 0,-11 8 0,-24 17-4468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5:36.6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1 302 24575,'12'-6'0,"1"2"0,0 1 0,24-3 0,-21 3 0,865-82-1265,-837 83 1265,252 0 0,-264 6-62,-1 2 0,-1 1 0,1 1-1,41 18 1,-31-10-6553</inkml:trace>
  <inkml:trace contextRef="#ctx0" brushRef="#br0" timeOffset="1">2475 1 24575,'0'0'0,"-2"0"0,-4 0 0,-11 6 0,-18 9 0,-18 12 0,-11 8 0,-3 11 0,3 12 0,8 11 0,14 8 0,16-1 0,23 0 0,30-7 0,29-11 0,25-15 0,7-17 0,-11-13-8191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18.3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0 0,0 2 0,2 2 0,2 2 0,3 0 0,1 2 0,4 1 0,4-1 0,0-2 0,0-2 0,-1-1 0,-3-2 0,-3-1 0,-4 0-8191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5:37.0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24575,'0'0'0,"0"0"0,6 2 0,19 7 0,41 10 0,86 18 0,17 3-8191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5:37.3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0,2 2 0,5 14 0,8 27 0,8 27 0,7 19 0,4 11 0,3 2 0,0-11 0,-6-20-8191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5:37.7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0 24575,'0'0'0,"-2"6"0,-1 20 0,-1 30 0,0 29 0,0 32 0,1 22 0,1 2-1262,1-10 1262,1-16 0,2-17-190,2-19 190,3-16 0,2-17 0,-1-17 0,-1-13 0,-2-9-6739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5:38.0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1 158 24575,'0'0'0,"2"-2"0,8-3 0,14-3 0,24-6 0,37-3 0,40-3 0,28 1 0,25 0-2012,10 3 2012,-8 2 0,-21 3 0,-29 3 0,-34 4-132,-31 4 132,-27 2 0,-19 0-6047</inkml:trace>
  <inkml:trace contextRef="#ctx0" brushRef="#br0" timeOffset="1">359 1128 24575,'0'0'0,"0"0"0,0 0 0,6 0 0,21 0 0,28 2 0,24 1 0,14 0 0,9-3 0,1-3 0,-5-1 0,-11 0 0,-17 1 0,-21 1-8191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5:38.4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0 144 24575,'0'0'0,"2"0"0,15 3 0,29 4 0,30 3 0,30-3 0,24-6 0,16-10-1265,3-7 1265,-7-12 0,-18-11 0,-23-3 0,-29 4-6926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5:38.7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24575,'0'0'0,"1"0"0,10 4 0,12 13 0,25 24 0,32 32 0,25 22 0,15 14-1593,1 8 1593,-10 1 0,-15-7 0,-17-14 0,-17-18-118,-17-21 118,-14-18 0,-12-14 0,-10-11-6480</inkml:trace>
  <inkml:trace contextRef="#ctx0" brushRef="#br0" timeOffset="1">896 68 24575,'-2'6'0,"-27"75"0,-59 176 0,68-189-137,-20 120-1,34-145 83,3 1 0,1-1 0,2 1 0,5 44 0,-2-68 135,0 0-1,2 0 1,9 30-1,-10-41-238,0 0 0,0-1 0,0 1 0,1-1-1,0 0 1,1-1 0,0 1 0,0-1 0,11 10-1,9 3-6207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5:39.0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2 0,0 8 0,2 15 0,7 22 0,12 19 0,13 10 0,10 1 0,5-6 0,4-14 0,4-15 0,4-17 0,9-31 0,5-28 0,-9-7-8191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5:39.3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24575,'9'8'0,"54"69"0,-5 9 0,14 37-330,169 380-2143,-178-340 1703,51 204 1,-113-363 758,32 141-378,-28-117 320,-1 1 0,-2 58 0,-2-80 126,0 0-1,-1 1 1,0-1 0,0 0 0,-1 0 0,0 0 0,0 0 0,-1 0 0,-3 8 0,-8 3-3868</inkml:trace>
  <inkml:trace contextRef="#ctx0" brushRef="#br0" timeOffset="1">258 1173 24575,'0'0'0,"0"0"0,4 0 0,5-2 0,14-2 0,30-3 0,33-2 0,24-1 0,19-3 0,0-1-910,-22 2-6371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5:40.0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128 670 24575,'0'-1'0,"1"0"0,-1 0 0,1 0 0,-1 0 0,1 0 0,-1 0 0,1 0 0,0 0 0,0 1 0,-1-1 0,1 0 0,0 0 0,2 0 0,0-2 0,12-11 0,0 0 0,-1-1 0,-1 0 0,13-21 0,-20 26 0,0 0 0,0-1 0,-1 1 0,-1-1 0,0-1 0,0 1 0,-1 0 0,2-22 0,-4 20 0,0-1 0,-1 1 0,-1-1 0,-1 1 0,0-1 0,0 1 0,-1 0 0,-1 0 0,0 0 0,-12-23 0,11 25 0,-1 0 0,-1 0 0,0 1 0,0 0 0,-1 1 0,0 0 0,0 0 0,-1 1 0,-1 0 0,1 0 0,-1 1 0,-13-8 0,18 13 0,1 0 0,0 0 0,0 1 0,0-1 0,-1 1 0,1 0 0,-1 0 0,1 0 0,-1 1 0,-8 0 0,11 0 0,-1 0 0,0 1 0,1-1 0,0 1 0,-1 0 0,1 0 0,-1 0 0,1 0 0,0 0 0,0 0 0,-1 1 0,1-1 0,0 1 0,0-1 0,1 1 0,-1 0 0,0 0 0,0 0 0,1 0 0,-2 3 0,0 0 0,1-1 0,0 1 0,0 0 0,1 0 0,-1 0 0,1-1 0,0 1 0,1 1 0,-1-1 0,1 0 0,0 0 0,0 0 0,1 0 0,-1 0 0,3 7 0,1 4 0,1 0 0,0 0 0,12 22 0,4 3 0,2-1 0,1-2 0,2 0 0,2-2 0,1-1 0,2-1 0,1-1 0,2-2 0,51 36 0,-63-51 0,1-2 0,42 21 0,-57-31 0,1-1 0,-1 0 0,1 0 0,0-1 0,0 0 0,1 0 0,-1-1 0,0 0 0,1-1 0,-1 0 0,12-2 0,-17 1 0,0 0 0,0 0 0,0 0 0,0-1 0,0 1 0,0-1 0,0 0 0,0 0 0,-1-1 0,1 1 0,-1-1 0,0 1 0,0-1 0,4-4 0,-4 3 0,0-1 0,0 0 0,0 1 0,0-1 0,-1 0 0,0 0 0,0 0 0,0-1 0,-1 1 0,2-8 0,-3 9 0,0 3 0,0-1 0,1 0 0,-1 0 0,1 1 0,-1-1 0,1 0 0,-1 1 0,2-3 0,-1 4 0,-1-1 0,0 1 0,1-1 0,-1 1 0,1 0 0,-1 0 0,1-1 0,-1 1 0,1 0 0,-1 0 0,1-1 0,-1 1 0,1 0 0,-1 0 0,1 0 0,-1 0 0,1 0 0,0 0 0,-1 0 0,1 0 0,-1 0 0,1 0 0,-1 0 0,1 0 0,-1 0 0,1 1 0,-1-1 0,1 0 0,-1 0 0,1 1 0,-1-1 0,1 0 0,0 1 0,9 5 0,-1 0 0,1 0 0,15 15 0,-8-6 0,54 41 0,2-3 0,98 54 0,-103-73 0,-58-29 0,1-1 0,0 0 0,0-1 0,14 3 0,-21-6 0,-1 1 0,1-1 0,0 0 0,0 0 0,0 0 0,-1 0 0,1-1 0,0 0 0,0 0 0,-1 0 0,1 0 0,-1 0 0,1-1 0,-1 1 0,1-1 0,-1 0 0,0 0 0,0 0 0,0-1 0,5-4 0,-3 1 0,0 0 0,-1 0 0,0 0 0,0-1 0,-1 0 0,0 1 0,0-1 0,0 0 0,-1 0 0,1-9 0,1-2 2,-1-1-1,-1 0 1,-1-36-1,-4 17-116,-6-39 0,-8-3-108,-3 0-1,-3 2 0,-4 0 0,-57-115 0,12 64 224,52 99 0,20 29 2,-1 1 0,1-1 0,0 1 0,-1-1 0,1 1 0,0-1 0,-1 1 0,1-1 0,0 0 0,0 1 0,0-1 0,0 0 0,-1 1 0,1-1 0,0 0 0,0 1 0,0-1 0,0 0 0,0 1 0,1-1 0,-1 1 0,0-2 0,1 2-64,-1-1-1,1 1 1,-1 0-1,1-1 1,-1 1-1,1 0 1,-1-1-1,1 1 1,0 0-1,-1 0 1,1-1-1,0 1 1,-1 0-1,1 0 1,0 0-1,-1 0 1,1 0-1,0 0 1,19 1-5645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5:40.3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 24575,'0'0'0,"0"0"0,12-2 0,30-1 0,42 3 0,55-3 0,85-7 0,4-1-8191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18.6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51 24575,'0'0'0,"2"0"0,10 0 0,14 0 0,15 0 0,15-2 0,17-2 0,19-5 0,13-3 0,-3 0 0,-20 1-8191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5:40.9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322 1632 24575,'-3'-14'0,"-23"-76"0,-159-661-2052,175 703 1554,-48-230-706,21 1 797,35 206 334,2 63 73,1 0 0,0 0 0,1 1 0,-1-1 1,1 0-1,5-9 0,-6 14 20,0 1 0,0 0 0,0-1-1,1 1 1,-1 0 0,1 0 0,-1 0 0,1 0-1,0 0 1,0 0 0,0 1 0,0-1 0,0 1-1,0-1 1,1 1 0,2-2 0,-2 2 54,1 0 0,0 0 0,0 1 1,0-1-1,-1 1 0,1 0 0,0 0 1,0 0-1,0 0 0,0 1 0,4 0 1,8 3-14,0 1 0,0 0 1,21 11-1,12 9-4,-1 2 0,-1 2 0,-2 2 0,-1 2 0,-1 1 1,49 54-1,-38-29-57,-2 2 0,-2 2 1,70 121-1,-54-60-56,-55-99 46,-1 0-1,14 53 1,-23-71 10,1 0 0,-1 1 0,0-1 0,0 0 0,-1 0 0,0 0 0,0 0 0,-1 1 0,-2 7 0,3-13 20,0-1 0,-1 1 0,1-1-1,-1 0 1,1 1 0,-1-1-1,0 0 1,1 1 0,-1-1 0,0 0-1,0 0 1,0 0 0,0 0 0,0 0-1,0 0 1,-2 2 0,2-3 24,-1 1 0,1-1 1,0 0-1,0 1 0,0-1 1,0 0-1,0 0 0,-1 0 1,1 0-1,0 0 1,0 0-1,0 0 0,0 0 1,-1 0-1,1-1 0,-2 1 1,-1-2 93,-1-1 1,1 1 0,0 0 0,0-1 0,0 0 0,0 0 0,0 0-1,-6-8 1,-2-3-129,1 0 0,0-1-1,2-1 1,0 0 0,0 0-1,2-1 1,0 0 0,0 0 0,2 0-1,0-1 1,-2-24 0,3 17-12,2 0 1,1-1 0,1 1 0,1 0 0,1 0 0,1 0-1,13-45 1,-12 57 1,0-1 0,1 1 0,1 0 0,0 1 0,1 0 0,0 0 0,1 0 0,1 1 0,0 0 0,10-10 0,-11 13 0,0 1 0,1 1 0,-1 0 0,1 0 0,0 1 0,1 0 0,-1 0 0,1 1 0,0 0 0,0 1 0,1 0 0,-1 1 0,20-2 0,-18 3-1,-1 1 0,1 0-1,0 1 1,-1 1 0,1-1 0,-1 2-1,0 0 1,0 0 0,12 5 0,-9-1 5,-1 0 1,1 0-1,-1 1 0,-1 1 1,0 0-1,14 14 1,-6-2-82,-1 0 1,-1 1-1,-1 1 1,-2 1-1,0 0 1,-1 1-1,11 30 1,-5-4 46,-3 1 0,-2 1 1,-2 1-1,8 81 0,-1 221 60,-19-284-1276,-1-18-4987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5:41.2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0 269 24575,'0'0'0,"8"0"0,44 3 0,1 2 0,68 16 0,68 6 0,-175-26 0,1-1 0,-1 0 0,1-1 0,-1 0 0,1-2 0,18-4 0,-28 5 0,1 0 0,-1 0 0,0 0 0,1-1 0,-1 0 0,-1 0 0,1 0 0,0 0 0,-1-1 0,1 0 0,-1 0 0,0 0 0,0 0 0,-1-1 0,0 1 0,1-1 0,-1 0 0,4-9 0,-5 7 0,0 0 0,0-1 0,0 1 0,-1 0 0,0 0 0,-1-1 0,1 1 0,-1 0 0,-1-1 0,1 1 0,-2 0 0,1 0 0,0 0 0,-1-1 0,-1 1 0,1 1 0,-1-1 0,0 0 0,-1 1 0,-7-12 0,7 12 0,-1 0 0,0 0 0,0 0 0,-1 1 0,1 0 0,-1 0 0,0 0 0,0 1 0,-1 0 0,0 0 0,1 0 0,-1 1 0,0 0 0,-1 0 0,1 1 0,0 0 0,-1 1 0,1-1 0,-14 0 0,17 2 0,0 0 0,0 1 0,0-1 0,0 1 0,1-1 0,-1 1 0,0 0 0,0 1 0,1-1 0,-1 1 0,-5 3 0,7-4 0,0 0 0,1 1 0,-1 0 0,0-1 0,1 1 0,-1 0 0,1-1 0,0 1 0,-1 0 0,1 0 0,0 0 0,0 0 0,0 1 0,1-1 0,-1 0 0,0 0 0,1 1 0,-1-1 0,1 0 0,0 4 0,0-1-273,0 1 0,1-1 0,0 1 0,2 9 0,10 22-6553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5:41.6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517 1102 24575,'-3'-2'0,"-6"-1"0,1 0 0,-1 0 0,1 1 0,-1 0 0,0 1 0,-16-1 0,13 1 0,-31-3 0,-1 3 0,1 1 0,-1 2 0,1 2 0,-51 12 0,87-15 0,0 1 0,1 0 0,-1 0 0,1 0 0,-1 1 0,1 0 0,-7 4 0,13-6 0,-1-1 0,1 0 0,-1 0 0,1 1 0,0-1 0,-1 0 0,1 1 0,0-1 0,-1 0 0,1 1 0,0-1 0,-1 0 0,1 1 0,0-1 0,0 1 0,0-1 0,-1 1 0,1-1 0,0 0 0,0 1 0,0-1 0,0 1 0,0-1 0,0 1 0,0-1 0,0 1 0,0-1 0,0 1 0,0-1 0,0 1 0,0 0 0,1 0 0,0-1 0,0 1 0,-1 0 0,1 0 0,0 0 0,0 0 0,0-1 0,0 1 0,0 0 0,0-1 0,0 1 0,2 0 0,4 2 0,0-1 0,0 0 0,0 0 0,1 0 0,-1-1 0,1 0 0,-1-1 0,1 0 0,-1 0 0,0 0 0,1-1 0,-1 0 0,1-1 0,-1 1 0,0-1 0,0-1 0,0 1 0,9-6 0,-3 1 0,-1 0 0,0 0 0,-1-2 0,1 1 0,-2-1 0,1-1 0,-1 0 0,-1-1 0,9-11 0,-7 5-26,0 0 0,-1 0 0,-1-1 0,0-1 0,10-35 0,-12 29-43,-2 0 0,0-1 0,-2 1 0,0-31 1,-3 20-4,-2 1 1,-2-1-1,-1 1 1,-2 0-1,-1 0 1,-25-65-1,14 56 72,-1 0 0,-47-71 0,46 84 0,-2 1 0,-1 1 0,-1 2 0,-30-27 0,13 20 0,38 32 0,0-1 0,0 1 0,0-1 0,0 1 0,-1 0 0,1 1 0,-1-1 0,-4 0 0,8 2 0,1 0 0,-1-1 0,0 1 0,0 0 0,1 0 0,-1 0 0,0 0 0,0 0 0,1 0 0,-1 1 0,0-1 0,0 0 0,1 0 0,-1 0 0,0 1 0,1-1 0,-1 0 0,0 1 0,1-1 0,-1 1 0,0-1 0,1 0 0,-1 1 0,1 0 0,-1-1 0,1 1 0,-1-1 0,1 1 0,0-1 0,-1 1 0,1 0 0,0-1 0,-1 1 0,1 0 0,0 0 0,0-1 0,-1 1 0,1 0 0,0 0 0,0-1 0,0 2 0,0 4 0,0-1 0,1 1 0,-1-1 0,1 0 0,3 10 0,4 10 0,21 43 0,40 67-354,202 322-1469,-193-343 1440,170 193 1,-175-233-3866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5:42.2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1461 24575,'0'0'0,"2"-7"0,1 2 0,1 0 0,-1 1 0,7-7 0,7-8 0,-7 5 0,-1-1 0,-1 0 0,13-30 0,-18 35 0,1 0 0,-2 0 0,1 0 0,-1 0 0,-1 0 0,0-1 0,-1-18 0,0 23 0,-1 0 0,0 1 0,0-1 0,-1 0 0,0 0 0,0 0 0,0 1 0,-1-1 0,1 1 0,-1 0 0,-1 0 0,1 0 0,-1 0 0,0 1 0,0-1 0,0 1 0,0 0 0,-1 0 0,0 0 0,0 1 0,0 0 0,0 0 0,0 0 0,-11-3 0,11 4 0,4 4 0,9 5 0,4 0 0,0-1 0,0 0 0,0-1 0,1 0 0,0-1 0,17 3 0,6-1 0,41 2 0,-51-7 0,1 0 0,52-7 0,-66 4 0,0 0 0,-1-2 0,1 1 0,-1-1 0,0-1 0,0 0 0,0-1 0,13-9 0,-14 8 11,-1-2 0,1 1-1,-2-2 1,1 1-1,-1-1 1,0-1 0,-1 1-1,13-24 1,-12 17-69,-2 0 0,0-1 0,0 0 0,-2 0 1,6-34-1,-7 18-47,-1 0 0,-2-1-1,-2 1 1,-1 0 0,-1 0 0,-14-57 0,3 38 105,-3 0 0,-2 1 0,-2 1 0,-3 1 0,-2 0 0,-1 2 0,-42-53 0,53 80 0,0 1 0,-35-33 0,48 50 0,0 1 0,-1-1 0,-6-3 0,10 6 0,0 0 0,-1-1 0,1 1 0,0 0 0,-1 0 0,1 0 0,0 0 0,-1 0 0,1 0 0,0 0 0,-1 0 0,1 0 0,0 0 0,-1 0 0,1 0 0,0 0 0,-1 0 0,1 0 0,0 0 0,0 0 0,-1 0 0,1 0 0,0 0 0,-1 1 0,1-1 0,-1 1 0,1-1 0,0 1 0,0-1 0,0 1 0,-1 0 0,1-1 0,0 1 0,0-1 0,0 1 0,0 0 0,0-1 0,0 1 0,0-1 0,0 1 0,0-1 0,0 1 0,1 0 0,-1 0 0,3 10 0,1 0 0,10 19 0,37 68 0,119 206-820,85 160 488,-253-461 332,96 201-366,-87-178 315,-2 0 0,-1 0 0,-2 1 0,0-1 0,-1 2 0,0 28 1,-5-40-395,-3 29 1,-7 0-3997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5:42.6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24575,'0'0'0,"0"2"0,2 5 0,3 2 0,0 0-8191</inkml:trace>
  <inkml:trace contextRef="#ctx0" brushRef="#br0" timeOffset="1">158 805 24575,'0'0'0,"0"0"0,0 2 0,-2 8 0,-3 10 0,0 1-8191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5:44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1 853 24575,'12'-11'0,"0"1"0,1 0 0,22-12 0,-19 11 0,52-28-178,1 2-1,115-43 1,159-27-1528,107 13-354,7 27 1629,515-16-2806,6 60 1466,154 34 796,-259 0 67,149-13 908,-256-1 0,1011-19 0,-937-6 0,846-19 0,-609 49 0,1 18 0,-1072-20 0,1373 14 0,0-54 0,-334-35 0,-440 29 0,544-3 0,3 44 0,497 78 0,-617 42-519,-188-19 135,-392-50 384,824 88 0,174 3 40,4-93 0,-656-59 1728,-228 3-694,-543 11-1022,225-6 2982,-247 7-2806,7 0 267,-1-1 1,0 0-1,0-1 0,0 0 0,21-7 0,-22 4-5367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6:25.6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0 171 24575,'86'-5'0,"-48"3"0,83-7 0,49-4-576,44-6-1728,47-6 659,681-54 64,1 60 1501,-751 29-636,-38 6 537,-115-11 185,0 2-1,49 15 0,-77-19-21,-1 1-1,1 1 0,0 0 0,-1 0 0,0 1 1,0 0-1,-1 0 0,0 1 0,0 1 1,0 0-1,13 16 0,-3 7-908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6:26.0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24575,'6'0'0,"154"14"-14,274 31-999,-379-36 960,0 2-1,0 3 1,75 29 0,-105-33 39,-1 1 0,0 1 1,-1 1-1,-1 1 0,0 1 0,-1 2 1,-1-1-1,0 2 0,25 29 0,-36-35 11,-1 0-1,0 0 0,-1 0 0,-1 1 0,1 0 0,-2 0 0,0 0 0,-1 1 0,0 0 0,-1 0 0,0 0 0,-1 0 0,-1 1 0,0 18 0,-3-12-82,0 0 1,-1 1-1,-1-1 0,-1-1 0,0 1 1,-2-1-1,-1 0 0,0 0 1,-12 18-1,2-8-57,-1 0 1,-2-2-1,0-1 0,-2 0 1,-1-2-1,-1 0 0,-2-2 1,-42 30-1,20-21-82,0-3 0,-2-2 1,-1-2-1,-73 25 0,-27-4-3264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6:26.8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0 359 24575,'0'0'0,"0"0"0,4 3 0,49 35-15,12 8-72,93 87 0,-8 31-529,-11 12 284,160 258 75,-232-332 174,-53-81 17,-7-8 65,1-1 1,20 21-1,-28-32 1,1-1 0,-1 1 0,1-1 0,-1 1 0,1-1 0,0 1 0,-1-1 0,1 1 0,0-1 0,-1 0 0,1 0 0,0 1 0,0-1 0,0 0 0,-1 0 0,0 0 0,1 0 0,-1 0 0,0 0 0,0 0 0,1 0 0,-1 0 0,0 0 0,1 0 0,-1-1 0,0 1 0,0 0 0,1 0 0,-1 0 0,0 0 0,0-1 0,1 1 0,-1 0 0,0 0 0,0-1 0,0 1 0,1-1 0,0-1 0,0-1 0,0 0 0,0 0 0,0 0 0,-1 0 0,1-4 0,7-136 0,-7 107 0,1-99-36,11-343-428,27 1 115,-36 447 264,11-73 260,-11 81-528,2 0 0,12-32-1,-13 43-4473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6:27.2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24575,'-1'0'0,"1"0"0,0 0 0,-1 0 0,1 0 0,0 0 0,-1 1 0,1-1 0,0 0 0,-1 0 0,1 0 0,0 0 0,-1 1 0,1-1 0,0 0 0,0 0 0,-1 1 0,1-1 0,0 0 0,0 1 0,0-1 0,-1 0 0,1 1 0,0-1 0,0 0 0,0 1 0,0-1 0,0 0 0,0 1 0,-1-1 0,0 13 0,1-8 0,1 0 0,0 0 0,0 0 0,0 0 0,0 0 0,1 0 0,2 5 0,19 33 0,-19-36 0,188 280 0,-114-176 0,-58-83 0,-5-5 0,25 28 0,-39-50 0,-1 0 0,1 0 0,0 0 0,-1-1 0,1 1 0,0 0 0,0 0 0,0-1 0,0 1 0,0-1 0,0 1 0,0-1 0,0 1 0,1 0 0,-1-2 0,0 1 0,-1 0 0,1 0 0,-1-1 0,1 1 0,-1 0 0,1-1 0,-1 1 0,1 0 0,-1-1 0,0 1 0,1-1 0,-1 1 0,1-1 0,-1 1 0,0-1 0,0 1 0,1-1 0,-1 1 0,0-1 0,0 1 0,1-1 0,-1 0 0,0 1 0,0-1 0,0 0 0,61-187 0,-38 128 0,33-60 0,-37 87-682,34-47-1,-19 36-6143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18.9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 1 24575,'-1'0'0,"0"1"0,0-1 0,0 1 0,1 0 0,-1-1 0,0 1 0,0 0 0,1-1 0,-1 1 0,1 0 0,-1 0 0,0-1 0,1 1 0,-1 0 0,1 0 0,0 0 0,-1 0 0,1 0 0,0 0 0,-1 1 0,1 0 0,-11 31 0,-12 58 0,16-55 0,-6 30 0,2 0 0,4 0 0,2 108 0,26 239-1365,-19-398-5461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6:27.9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0 986 24575,'1'-5'0,"0"-1"0,0 0 0,0 1 0,1-1 0,0 1 0,0-1 0,0 1 0,0 0 0,7-9 0,1-4 0,66-112 0,-21 38 0,27-66 0,-70 130 0,-1 0 0,-1 0 0,11-57 0,-19 69 0,-1 1 0,0-1 0,-1 0 0,-1 1 0,0-1 0,-1 0 0,-1 1 0,-9-28 0,6 25 0,-1 0 0,-1 0 0,-1 1 0,0 0 0,-2 0 0,-19-24 0,27 37 0,0 0 0,0 0 0,-1 1 0,1-1 0,-1 1 0,1 0 0,-1 0 0,0 0 0,0 1 0,-1-1 0,-4-1 0,8 4 0,1-1 0,-1 1 0,0 0 0,0 0 0,0 0 0,0 0 0,0 0 0,0 0 0,0 0 0,0 0 0,0 0 0,1 0 0,-1 1 0,0-1 0,0 0 0,0 0 0,0 1 0,0-1 0,1 1 0,-1-1 0,0 1 0,-1 0 0,1 1 0,-1 0 0,1 0 0,0 0 0,-1 0 0,1 0 0,0 0 0,0 0 0,0 0 0,0 4 0,-2 5 0,0 0 0,1 0 0,1 0 0,0 16 0,5 54 0,1-42-133,12 50 0,6-9-577,42 101 1,50 73-855,127 205 1067,-180-360 397,4-3-1,112 126 1,-164-207 538,-7-8-89,0 0 1,8 12 0,-15-18-288,0-1-1,1 1 1,-1-1-1,0 0 0,0 1 1,1-1-1,-1 1 1,0-1-1,0 1 0,0-1 1,0 1-1,0-1 0,1 0 1,-1 1-1,0-1 1,0 1-1,0-1 0,0 1 1,0-1-1,-1 1 1,1 0-36,0-1 0,0 0 1,-1 0-1,1 1 0,0-1 1,0 0-1,-1 0 0,1 0 1,0 1-1,0-1 0,-1 0 1,1 0-1,0 0 0,-1 0 1,1 0-1,0 0 1,-1 0-1,1 1 0,0-1 1,-1 0-1,0 0 0,-2-1 84,0 1 0,0 0 0,0-1 1,-6-1-1,-19-9-78,0-1 1,1-2 0,-38-24 0,22 13-24,-38-19-9,-74-47 0,149 87 0,1 1 0,0-1 0,0-1 0,0 1 0,1-1 0,-1 0 0,-6-10 0,9 11 0,0 0 0,0 0 0,1 0 0,-1 0 0,1 0 0,0-1 0,0 1 0,1-1 0,-1 1 0,1 0 0,0-1 0,0-6 0,3-8 0,0 0 0,1 1 0,7-23 0,24-53 0,-22 63 0,18-45-1365,-4 12-5461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6:28.2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24575,'1'0'0,"0"0"0,0 0 0,0 0 0,-1 1 0,1-1 0,0 0 0,0 1 0,0-1 0,0 1 0,0-1 0,-1 1 0,2 0 0,4 3 0,64 38 0,71 55 0,-113-76 0,0 2 0,-2 1 0,0 1 0,-2 1 0,23 32 0,-44-54 0,7 9 0,17 20 0,-23-29 0,0 0 0,1 0 0,-1-1 0,1 0 0,0 0 0,-1 0 0,1 0 0,9 3 0,-3-4-170,0 1-1,0-1 0,0-1 1,0 0-1,0 0 0,0-2 1,15 0-1,24-6-6655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6:28.5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2 0,0 6 0,4 12 0,4 13 0,8 17 0,4 7 0,-1-6-8191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6:28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142 480 24575,'0'0'0,"14"0"0,-10 0 0,0-1 0,0 1 0,0-1 0,0 0 0,0 0 0,0 0 0,0-1 0,0 1 0,0-1 0,-1 0 0,1 0 0,-1 0 0,1-1 0,-1 1 0,0-1 0,0 0 0,0 0 0,0 0 0,-1 0 0,1 0 0,-1 0 0,0-1 0,0 0 0,0 1 0,0-1 0,-1 0 0,1 0 0,-1 0 0,0 0 0,0 0 0,0 0 0,0-5 0,0-8 0,-1 0 0,0 0 0,-1 0 0,-1 1 0,0-1 0,-5-16 0,0 7 0,-1 0 0,-2 1 0,-12-25 0,15 35 0,-2 0 0,1 0 0,-2 2 0,0-1 0,-18-18 0,26 30 0,0-1 0,-1 1 0,1 0 0,-1 0 0,0 0 0,1 1 0,-1-1 0,0 0 0,0 1 0,0 0 0,0 0 0,0 0 0,-1 0 0,1 0 0,-5 0 0,6 1 0,-1 1 0,1-1 0,0 1 0,-1-1 0,1 1 0,0 0 0,0 0 0,0 0 0,-1 0 0,1 0 0,0 0 0,1 1 0,-1-1 0,0 1 0,0-1 0,0 1 0,1 0 0,-1-1 0,1 1 0,0 0 0,-1 0 0,0 3 0,-1 1 0,0-1 0,0 2 0,0-1 0,1 0 0,0 0 0,1 1 0,-3 12 0,3-5 0,1-1 0,0 1 0,3 17 0,2 1-51,1 0 0,2 0 0,2-1 0,1 0 1,1-1-1,17 31 0,5 1-996,72 97 0,-30-59-4694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6:29.6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563 218 24575,'-7'2'0,"3"1"0,-16 10 0,-34 29 0,-22 29 0,-18 35-431,55-54 58,3 2 0,1 1 0,4 2 1,1 1-1,-36 104 0,49-108 159,2 0 1,2 1 0,3 0-1,2 0 1,2 1 0,4 109-1,6-124 146,1-1-1,1 1 1,3-2-1,1 1 0,19 46 1,-18-59-106,2 0 1,1-1 0,0 0-1,2-1 1,2 0-1,0-2 1,39 40 0,-32-41 137,1-1 0,1-1-1,0-1 1,2-1 0,0-2 0,1-1 0,58 20 0,-36-19-54,0-2 1,2-2-1,-1-3 0,62 3 1,-42-9-420,0-3 0,0-3 0,118-21 0,-109 7 395,0-4 0,153-60 0,-153 45 136,-2-4 0,-2-4 0,-1-3 0,-3-3 1,-2-3-1,-2-4 0,78-81 0,-100 87-25,-3-2 0,73-113 0,-92 124-56,-3-2-1,-1 0 0,-3-1 1,26-89-1,-38 106 78,-1 1 0,-2-1 1,-1 0-1,-1 0 0,-1 0 0,-1 0 0,-2 0 0,-1 0 0,-1 0 0,-1 0 1,-2 1-1,0 0 0,-2 0 0,-1 1 0,-1 0 0,-2 1 0,-19-31 0,10 25-9,-1 1-1,-2 1 0,0 1 1,-2 1-1,-2 2 0,0 0 1,-1 2-1,-1 2 0,-46-25 1,27 21-84,-1 2 0,-1 2 0,-1 2-1,0 3 1,-95-16 0,88 24 59,-1 3 0,1 2 0,-1 3 0,1 3-1,-1 2 1,-74 17 0,71-8 52,0 4 0,2 2-1,0 3 1,1 2 0,-86 51 0,55-17 917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6:30.2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91 114 24575,'0'0'0,"-1"-2"0,-7-7 0,-14-16 0,-8-14 0,1 0-8191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6:30.8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1 125 24575,'0'0'0,"2"0"0,12-2 0,25-1 0,26-1 0,25-2 0,30-6 0,25-5-1701,9-3 1701,-9-2 0,-25 1 0,-33 4-6490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6:31.1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24575,'0'0'0,"2"2"0,8 14 0,13 23 0,18 30 0,30 41 0,23 35 0,9 15-2330,1 12 2330,5 51 0,-16-12-5861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6:31.6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24575,'1'103'0,"3"-4"0,3 45-379,4 43-1139,78 1088-1409,-58-848 2508,-18-253 198,17 366-1436,-30-481 587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6:32.0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1060 24575,'1'-34'0,"2"1"0,11-58 0,-9 69 0,32-141-58,-24 122-153,1 1 0,20-39 0,-8 31 194,1 1 0,3 2 0,2 1-1,1 1 1,3 2 0,1 1 0,72-59-1,-86 80 18,1 2 0,1 0 0,1 2 0,0 1 0,1 0 0,1 2 0,40-12 0,-49 19 0,0 1 0,0 1 0,0 0 0,0 1 0,0 1 0,0 1 0,1 1 0,-1 1 0,0 0 0,0 2 0,0 0 0,29 10 0,-30-6 3,-1 0 0,1 1-1,-2 1 1,0 0 0,0 2-1,-1-1 1,0 2 0,18 19-1,-8-3-92,-1 1-1,-1 1 0,25 45 0,-26-35-360,-1 1-1,15 46 0,29 133-775,-15 8-3214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19.3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0 144 24575,'0'0'0,"0"0"0,0 0 0,2 0 0,5 0 0,6-2 0,13-2 0,21-7 0,25-12 0,21-12 0,3-2 0,-15 5-8191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6:32.5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1 130 24575,'0'5'0,"5"25"0,10 38 0,-3-23 0,81 329-366,28-5-1,-106-330 367,1 0 0,41 66 0,-55-101-2,0-1-1,0 0 0,1 0 0,-1 0 0,1 0 1,0 0-1,0-1 0,0 1 0,0-1 1,4 3-1,-5-5 9,0 1 1,0 0 0,0-1-1,0 1 1,0-1 0,-1 0-1,1 1 1,0-1 0,0 0-1,0 0 1,0-1-1,0 1 1,0 0 0,0-1-1,0 1 1,0-1 0,-1 1-1,1-1 1,0 0 0,0 0-1,-1 0 1,3-1-1,2-2 71,0 0-1,-1-1 0,1 0 0,-1 0 0,0 0 0,7-10 0,25-42 2,117-244-885,-124 238 247,71-154 249,18-37 420,11 6-1273,-101 199-4294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6:32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4 0,4 10 0,6 15 0,8 16 0,7 11 0,0 2 0,-1-7 0,-4-11 0,-5-9 0,-5-11-8191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6:33.2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2 0,0 3 0,0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6:33.6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0 104 24575,'0'0'0,"2"0"0,16-2 0,27-2 0,45-3 0,50-4 0,38-3 0,55-17-3208,-12-3-1775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6:40.2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24575,'3'3'0,"1"-1"0,-1 0 0,1 0 0,-1 0 0,1 0 0,0-1 0,0 1 0,8 1 0,0 1 0,38 10-60,101 16-1,61-8-1138,-18-10 482,33-7-1093,377-10-1146,5-15 2210,-145 4 851,-60 1-99,136-4-936,-459 18 1107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6:40.6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24575,'5'0'0,"18"1"0,1 1 0,43 10 0,27 11-348,0 4 0,-2 5 0,117 56 0,-155-61 348,75 49 0,-102-57 0,0 2 0,-1 0 0,-1 2 0,25 29 0,-40-40-4,0 0 0,-1 1-1,-1 0 1,0 1 0,0 0 0,-1 0-1,-1 1 1,5 18 0,-8-19 0,0 0 0,-1 0 1,0 0-1,-1 1 0,-1-1 0,0 1 0,-1-1 1,-1 0-1,-4 16 0,0-2-64,-2 0 0,-1-1 0,-2-1 1,-16 32-1,6-21-181,-1-2 0,-35 44 1,2-15-114,-3-2 0,-81 67 0,44-51-396,19-20-3036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6:42.7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24575,'1'17'0,"0"1"0,1-1 0,9 32 0,-9-42 0,23 89 0,15 38-381,12 38-1143,7 35 650,3 33-1098,87 495-1626,-55-252 1090,96 352 1280,-37-177 244,-39-122 984,5 28 1,13-9-11,-68-318-30,-8-43 229,-8-48 605,-33-104 45,1-1 1,26 43-1,-18-49-215,-9-18 178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6:43.9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0 236 24575,'14'2'0,"90"16"0,10-2 0,50 4-613,49 4-1839,45-2 1452,36-3-552,34-6 536,635-13-2938,3-42 1509,1903-172 599,-2070 148 4044,-463 39 894,-331 27-3098,349-20 4320,-336 19-3378,-1 2 0,31 4-1,-42-3-778,1-1 0,0 1 0,-1 1 0,0-1 0,0 1 0,1 0 0,-1 0 0,-1 0 0,1 1 0,5 5 0,-1 1-96,-1-1-1,0 2 1,0 0 0,-1 0-1,-1 0 1,0 1-1,9 19 1,-1 7 70,15 52-1,37 186-608,-30-112 38,174 630-3138,-32-125 576,-50-177 2514,15-5 527,-62-241 0,103 338-884,-118-319 1017,-59-222-83,-2 1 0,-2-1-1,-1 1 1,-5 49 0,0-73-11,0 0 0,-2 0-1,0-1 1,-1 1 0,-2-1 0,1 0 0,-2 0 0,-1-1 0,0 0 0,-1 0 0,-1-1 0,-1-1 0,0 1 0,-1-2 0,-1 0 0,0-1 0,-1 0 0,-24 17 0,6-9 160,0-2 0,-1-1 0,-69 27 1,-123 24 662,16-23-1037,-33-4-238,-30-4-986,-27-1 505,-30-2-1207,-460 27 526,-4-20-394,-741 5 1930,1278-42 0,-177 4 0,26-3 0,35-3-153,41-7-459,43-5 510,48-4 305,52-4-152,48-5 263,119 17 67,1 0 0,0-2 0,0 0 0,0-1 0,-31-17 0,47 21 168,0 0 0,0-1 0,0 1 0,-7-9 0,9 9-516,0 0 0,1-1 0,-5-6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6:44.5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4 0,1 13 0,1 1 0,5 24 0,-3-22 0,72 297-440,23-5-727,-97-309 1166,264 733-1262,-244-685-4057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6:44.9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600 0 24575,'-11'1'0,"0"0"0,0 0 0,-17 5 0,10-2 0,-138 35 0,-189 72 0,343-111 0,1 0 0,0 1 0,0-1 0,0 1 0,0-1 0,0 1 0,0-1 0,0 1 0,0-1 0,0 1 0,0 0 0,1-1 0,-1 1 0,0 0 0,0 0 0,0 0 0,1 0 0,-1 0 0,1 0 0,-1 1 0,0-1 0,1 1 0,1 0 0,-1-1 0,0 1 0,0 0 0,0-1 0,1 1 0,-1-1 0,1 1 0,0-1 0,-1 1 0,1-1 0,0 1 0,1 1 0,12 17 0,0 0 0,1-1 0,1-1 0,23 21 0,-25-26 0,44 46-10,187 190-109,-29-30-567,-141-152 704,86 59 1,-6-23-1255,-100-70-4941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19.7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420 666 24575,'-38'0'0,"1"2"0,-57 10 0,76-8 0,1 0 0,0 1 0,0 1 0,0 1 0,1 0 0,-1 1 0,-18 14 0,26-16 0,-6 4 0,-25 21 0,37-28 0,0 0 0,0 0 0,1 0 0,-1 0 0,1 0 0,-1 1 0,1-1 0,0 1 0,0 0 0,0-1 0,1 1 0,0 0 0,-2 7 0,3-3 0,4-6 0,-3-3 0,0 1 0,0-1 0,0 1 0,0-1 0,0 1 0,0-1 0,0 0 0,0 1 0,0-1 0,1-2 0,10-9 0,0-1 0,-1 0 0,10-17 0,24-48 0,-35 59 0,-1-1 0,-1 0 0,-1-1 0,-1 1 0,6-36 0,-9 29 0,0-1 0,-2 1 0,-1 0 0,-4-30 0,-1 16 0,-2 1 0,-21-69 0,21 87 0,-2 0 0,0 0 0,-1 1 0,-1 0 0,-1 1 0,-19-23 0,30 41 0,-11-11 0,11 13 0,1 0 0,0 0 0,0 0 0,-1-1 0,1 1 0,0 0 0,-1 0 0,1 0 0,0 0 0,-1 0 0,1-1 0,0 1 0,-1 0 0,1 0 0,0 0 0,-1 0 0,1 0 0,0 0 0,-1 0 0,1 0 0,0 1 0,-1-1 0,1 0 0,0 0 0,-1 0 0,1 0 0,0 0 0,-1 0 0,1 1 0,0-1 0,0 0 0,-1 0 0,1 0 0,0 1 0,-1-1 0,1 0 0,0 1 0,0-1 0,0 0 0,-1 0 0,1 1 0,0-1 0,-2 4 0,0 0 0,1 0 0,0 0 0,-1 0 0,1 1 0,1-1 0,-1 0 0,1 0 0,-1 6 0,2 5 0,2 22 0,1-12 3,1-1-1,1 0 0,14 33 0,35 68-152,-54-124 145,98 188-970,152 220-1,-235-386-5118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6:45.3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126 828 24575,'-3'-9'0,"-16"-55"0,-13-48 0,-23-126 0,48 197 0,1-1 0,3-1 0,3-73 0,1 98 0,9-35 0,-8 45 0,0-1 0,1 1 0,1 0 0,-1 0 0,10-14 0,-12 20 0,1-1 0,-1 2 0,1-1 0,-1 0 0,1 0 0,0 0 0,-1 1 0,1-1 0,0 1 0,0-1 0,0 1 0,1 0 0,-1 0 0,0 0 0,0 0 0,1 0 0,-1 1 0,0-1 0,1 0 0,-1 1 0,5 0 0,-2 0 0,1 1 0,-1 0 0,1 0 0,-1 0 0,0 1 0,1 0 0,-1 0 0,0 0 0,5 4 0,17 10-6,0 2 0,-1 0 1,-1 2-1,-1 1 0,31 33 0,-10-2-549,58 85 1,-60-71 429,62 129 0,-81-141 131,-3 1-1,-2 1 0,13 64 0,-26-87-1142,-4-12-4544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6:45.6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0 492 24575,'0'0'0,"0"-2"0,4-2 0,11-9 0,20-13 0,30-13 0,30-9 0,16-2 0,-1 4-729,-21 11-6733</inkml:trace>
  <inkml:trace contextRef="#ctx0" brushRef="#br0" timeOffset="1">1276 1 24575,'0'0'0,"0"2"0,0 8 0,4 18 0,5 22 0,3 21 0,1 9 0,3 1 0,0-9 0,-1-11 0,-3-15 0,-3-16-8191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6:46.0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0 24575,'0'0'0,"0"0"0,0 0 0,-2 0 0,-2 4 0,-3 7 0,-1 6 0,-1 2-8191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6:46.4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0 782 24575,'8'0'0,"91"-3"0,36-5 0,77-10-925,78-10-2778,56-7 2204,38-7-796,1271-231-2047,-1281 188 4013,-36 5-988,-40 13 1031,-45 13 460,-52 14 179,-52 14 884,-48 11-189,-35 8 2645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6:46.7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24575,'1'0'0,"-2"0"0,1 3 0,1 12 0,-1 16 0,-1 17 0,5 28 0,4 30 0,1 16 0,4 8-966,3 4 966,0 0 0,1-9 0,-2-21 0,1-19 0,1-20 0,-2-20-7225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6:47.0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259 212 24575,'0'0'0,"0"0"0,4 0 0,16 4 0,26 5 0,24 7 0,15 4 0,4-1 0,-9-6 0,-14-5 0,-18-4-8191</inkml:trace>
  <inkml:trace contextRef="#ctx0" brushRef="#br0" timeOffset="1">0 1 24575,'0'0'0,"0"3"0,4 6 0,5 9 0,9 17 0,10 27 0,9 23 0,3 13 0,-1 0 0,1 0 0,4 1 0,8-1 0,9-3-549,10-7 549,5-8 0,-2-15 0,-15-18-7642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6:47.4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657 1 24575,'-7'1'0,"0"0"0,0 0 0,1 1 0,-1 0 0,0 0 0,0 1 0,1-1 0,0 1 0,-1 1 0,-7 5 0,8-5 0,-20 12 0,0 3 0,1 0 0,-38 38 0,35-28 0,3 1 0,-37 52 0,55-70 0,0 0 0,0 0 0,1 1 0,1 0 0,-6 18 0,9-22 0,0 0 0,1 0 0,0 0 0,0 0 0,1 1 0,0-1 0,1 0 0,3 18 0,3-2 0,1-1 0,1 0 0,20 38 0,9 20 0,-33-69 0,-1-1 0,0 2 0,-1-1 0,2 21 0,-4-27 0,-1 0 0,0 0 0,-1 0 0,0 0 0,0 0 0,0 0 0,-1 0 0,0-1 0,-5 12 0,2-8 0,0-2 0,0 1 0,-1 0 0,0-1 0,0 0 0,-9 7 0,-1 0 0,-1 0 0,-1-2 0,0 0 0,-1-1 0,-30 14 0,-78 28-1365,72-34-5461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6:47.7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1 116 24575,'0'0'0,"0"0"0,2 0 0,13 4 0,25 3 0,32 4 0,42 2 0,27-3 0,10-5-1314,5-7 1314,-1-8 0,-12-6 0,-18-8 0,-15-10 0,-20-8-218,-25 4-6441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6:48.1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24575,'0'0'0,"4"8"0,10 23 0,11 35 0,9 46 0,6 48 0,0 38-3144,-5 23 3144,-6 2 0,-7-16 0,-6-19 0,-7-31 0,-4-42-5047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6:48.5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1 24575,'-1'0'0,"0"1"0,0 0 0,0-1 0,0 1 0,0 0 0,0 0 0,0-1 0,0 1 0,1 0 0,-1 0 0,0 0 0,1 0 0,-1 0 0,0 0 0,1 0 0,0 0 0,-1 0 0,0 2 0,0 0 0,-5 11 0,0 1 0,2-1 0,-1 1 0,2 0 0,-3 25 0,0 81 0,27 299-500,35 1-44,-25-207-419,-23-153-5221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20.0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24575,'5'0'0,"2"0"0,0 1 0,0 0 0,0 1 0,0-1 0,0 1 0,-1 1 0,1-1 0,-1 1 0,0 0 0,0 0 0,0 1 0,8 6 0,-3-2 0,0 2 0,-1-1 0,0 2 0,0-1 0,8 13 0,-8-7 0,1-1 0,-2 2 0,0-1 0,-1 1 0,10 34 0,-15-40 0,0 0 0,-1 0 0,0 0 0,-1 1 0,0-1 0,-1 0 0,-1 1 0,0-1 0,0 0 0,-1 1 0,-3 10 0,3-17 0,2-2 0,-1-1 0,0 0 0,1 0 0,-1 1 0,1-1 0,0 1 0,-1 3 0,2-6 0,-1 1 0,0 0 0,0-1 0,1 1 0,-1 0 0,0-1 0,1 1 0,-1 0 0,0-1 0,1 1 0,-1-1 0,1 1 0,-1-1 0,1 1 0,-1-1 0,1 0 0,0 1 0,-1-1 0,1 1 0,0-1 0,-1 0 0,1 0 0,-1 1 0,1-1 0,0 0 0,0 0 0,-1 0 0,1 0 0,0 0 0,0 0 0,16 2-1365,1-2-5461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6:48.9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0 357 24575,'0'0'0,"0"-2"0,6-4 0,22-9 0,36-10 0,44-7 0,46-7 0,35-4-2372,29-6 2372,10-6-2579,-22 5 2579,-47 10-3240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6:49.2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6 232 24575,'0'8'0,"0"841"0,-3-1104 0,0-81 0,4 244 0,8-172 0,-8 252 0,1-1 0,0 1 0,1 0 0,0-1 0,9-20 0,-11 30 0,1 0 0,-1 0 0,1 0 0,0 0 0,0 1 0,0-1 0,0 1 0,0-1 0,1 1 0,-1 0 0,1 0 0,0 0 0,-1 0 0,1 1 0,0-1 0,0 1 0,0-1 0,0 1 0,0 0 0,0 0 0,0 1 0,1-1 0,-1 0 0,0 1 0,0 0 0,1 0 0,3 0 0,3 1 0,0 1 0,0 0 0,0 1 0,0 0 0,0 0 0,0 1 0,-1 0 0,1 1 0,11 7 0,0 3 0,0 0 0,32 32 0,-15-8-300,55 73-1,19 55-221,-83-121 287,-3 1-1,-2 2 1,-2 1-1,22 72 0,-25-48-5654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6:49.6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1 448 24575,'0'0'0,"2"-2"0,8-3 0,14-4 0,14-6 0,18-6 0,28-11 0,24-10 0,4-2-766,-18 8-6659</inkml:trace>
  <inkml:trace contextRef="#ctx0" brushRef="#br0" timeOffset="1">918 1 24575,'0'0'0,"0"0"0,0 0 0,0 0 0,0 2 0,2 11 0,5 24 0,2 24 0,5 14 0,2 11 0,1 3 0,0-6 0,-3-17-8191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6:49.9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0 0,16 4 0,26 4 0,12 1 0,-2 0-8191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6:50.3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 24575,'7'-2'0,"2"0"0,1 1 0,0 0 0,12 1 0,6 0 0,81-2 0,59 3-664,63 2-1993,51 4 1467,44 1-917,836 11-2383,2-42 3017,-895 11 5863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6:50.6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249 0 24575,'4'1'0,"-1"-1"0,1 0 0,-1 1 0,0 0 0,1 0 0,-1 0 0,1 0 0,-1 0 0,0 1 0,0-1 0,0 1 0,0 0 0,3 2 0,8 5 0,61 40 0,-34-18-126,0 2 0,-2 2 0,-2 1 0,-1 1-1,-2 3 1,50 74 0,-67-86 5,-2 1-1,0 0 1,-2 1-1,18 62 1,-26-68 86,0 0 1,-1 0-1,-1 1 1,-2-1-1,0 1 1,-2 0-1,-4 30 1,-1-24 34,0-1 0,-2-1 0,-1 1 0,-2-1 0,-25 50 0,17-46 0,-1-1 0,-1 0 0,-2-2 0,-34 35 0,16-26 0,-1-1 0,-1-2 0,-2-3 0,-2-1 0,-1-2 0,-77 34 0,16-18-1071,23-15-4283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6:52.7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31 24575,'-2'0'0,"0"-1"0,1 0 0,-1 1 0,0-1 0,0 0 0,1 0 0,-1 0 0,0 0 0,1 0 0,-1 0 0,1 0 0,0 0 0,-1-1 0,-1-2 0,-12-9 0,15 13 0,-1 0 0,1 0 0,0 0 0,0 0 0,-1 0 0,1 0 0,0 0 0,0 0 0,-1 0 0,1 0 0,0 0 0,0 0 0,-1 0 0,1 0 0,0 0 0,0 0 0,-1 0 0,1 0 0,0 0 0,0 0 0,-1 1 0,1-1 0,0 0 0,0 0 0,0 0 0,-1 0 0,1 0 0,0 1 0,0-1 0,0 0 0,-1 0 0,1 0 0,0 1 0,0-1 0,0 0 0,0 0 0,0 1 0,0-1 0,-1 0 0,1 0 0,0 1 0,0-1 0,-3 14 0,3-13 0,-13 193 6,15 1-44,0-124-41,8 208-826,50 301 0,-52-531-5365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6:53.1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0 234 24575,'0'0'0,"0"-2"0,4-2 0,7-6 0,13-10 0,17-6 0,19-3 0,13-1 0,3 4 0,-1 2 0,-5 3 0,-4 6 0,-9 2 0,-13 5 0,-14 3-8191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6:53.5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 24575,'0'0'0,"6"0"0,15 0 0,21 0 0,19 0 0,12 0 0,9-2 0,4-2 0,1-1 0,-8 0 0,-16 2-8191</inkml:trace>
  <inkml:trace contextRef="#ctx0" brushRef="#br0" timeOffset="1">315 532 24575,'0'0'0,"2"0"0,6 2 0,13 3 0,20 2 0,29 0 0,14-2 0,-6 0-8191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6:53.8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24575,'0'0'0,"0"2"0,0 12 0,1 22 0,6 31 0,8 38 0,9 37 0,9 22-1837,6 16 1837,1 2 0,-3-17 0,-4-23 0,-6-28 0,-10-28 0,-7-27 0,-6-23-6354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20.3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2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6:54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1334 24575,'11'-2'0,"0"-1"0,0 1 0,21 0 0,-11 0 0,279-14-421,-9 0-728,-4-21 1109,-236 27 84,83-29-1,-111 31-33,-1-2-1,0 0 0,-1-1 1,0-2-1,34-25 0,-47 31-18,1-1 0,-1 0 0,-1 0 1,0 0-1,0-1 0,7-12 0,-12 18 57,0 0 0,0-1 1,-1 1-1,1-1 1,-1 1-1,0-1 1,0 0-1,0 1 1,-1-1-1,1 0 1,-1 0-1,0 1 1,0-1-1,0 0 1,0 0-1,-1 0 0,0 1 1,1-1-1,-1 0 1,-1 1-1,-1-5 1,2 5-28,-1 0 1,0 0 0,0 0-1,0 0 1,-1 1 0,1-1-1,-1 1 1,1 0 0,-1-1-1,0 1 1,0 0 0,0 0-1,0 1 1,0-1 0,0 1-1,0 0 1,-6-2 0,0 1-10,0 0 0,0 1 0,-1 0 1,1 0-1,-15 2 0,0 1-12,0 1 0,1 1 0,-1 1 0,1 1 0,-27 11 0,19-4 0,0 1 0,1 2 0,-32 22 0,47-28 0,1 0 0,0 2 0,-20 20 0,29-27 0,1 0 0,0 1 0,0-1 0,0 1 0,1 0 0,-1 0 0,1 0 0,1 0 0,-1 1 0,1-1 0,1 1 0,-3 9 0,4-8 0,0 1 0,1-1 0,-1 1 0,1-1 0,1 0 0,0 0 0,0 1 0,0-1 0,1-1 0,1 1 0,-1 0 0,1-1 0,8 12 0,-2-5 0,0 0 0,1-1 0,1 0 0,1 0 0,19 15 0,-24-22 0,0 0 0,1 0 0,-1-1 0,1-1 0,0 1 0,12 3 0,-15-6 0,0-1 0,0 0 0,0 0 0,0 0 0,0-1 0,0 1 0,0-1 0,0-1 0,0 1 0,0-1 0,10-3 0,-8 2 0,-1-1 0,1-1 0,-1 1 0,0-1 0,0 0 0,-1-1 0,1 0 0,-1 0 0,0 0 0,0-1 0,0 0 0,5-8 0,0-2 0,0 0 0,-1-1 0,16-35 0,-15 22-98,-1-1 0,-1 1 0,-1-2-1,-2 1 1,-1-1 0,0-41 0,-4 3-246,-16-125 0,2 103 323,-5 0 0,-31-94-1,-86-165-42,123 323 45,11 24 54,8 21 176,40 94 921,86 198-2300,-83-200 1017,285 642-24,-260-569-1300,-49-118-3603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6:54.7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24575,'0'0'0,"2"2"0,7 8 0,8 16 0,12 21 0,6 17 0,4 11 0,-1 8 0,-1 0 0,-6-13 0,-7-17 0,-6-16-8191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6:55.1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2 0,3 4 0,4 5 0,0 1-8191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7:00.0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24575,'1'28'0,"1"0"0,1 0 0,11 38 0,29 80 0,-38-131 0,20 64-266,71 231-336,-73-221 588,18 140 0,-27-39-1202,-11-120-4863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7:00.4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7:00.8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527 108 24575,'-3'-7'0,"2"5"0,-1 1 0,0-1 0,1 0 0,-1 1 0,0-1 0,0 1 0,0 0 0,0-1 0,-1 1 0,1 0 0,-2 0 0,-1-2 0,-24-9 0,-1 1 0,-32-8 0,-65-7 0,116 24 0,-10-2 0,-2 1 0,-43-1 0,59 5 0,0-1 0,0 1 0,0 1 0,0-1 0,-11 5 0,14-4 0,1 0 0,-1 0 0,0 0 0,0 0 0,1 1 0,-1-1 0,1 1 0,0 0 0,0 0 0,-3 5 0,2-4 0,1 1 0,0 0 0,0 0 0,1 0 0,0 1 0,0-1 0,0 1 0,-2 9 0,3-5 0,0 0 0,0 0 0,1 0 0,1 17 0,2-7 0,1-1 0,0 1 0,8 19 0,9 15-486,51 96-1,44 46-502,-115-194 989,77 120-140,25 42-257,-15 4 165,-61-102 227,-24-57 5,-1 0 0,0 0-1,0 0 1,-1 0 0,1 10-1,-2-17 19,0 0 0,0 0-1,0 0 1,0 0 0,-1 0-1,1 0 1,0 0 0,-1 0-1,1 0 1,-1 0 0,0 0-1,0 0 1,0 0 0,0-1 0,0 1-1,0 0 1,0-1 0,-1 1-1,1-1 1,0 1 0,-1-1-1,1 1 1,-1-1 0,0 0-1,1 0 1,-1 0 0,0 0-1,0 0 1,0 0 0,-1 0 0,-4 0 109,0 1 0,1-2 0,-1 1 1,0-1-1,0 0 0,1 0 1,-14-2-1,-5-3-96,1 0 0,-1-2 0,1 0 0,1-2 0,-1-1 0,2 0 0,-1-2 0,1-1 0,1 0 0,-20-17 0,25 17-33,1 0 0,1-1 0,0 0 0,1-1 0,1 0 0,0-1 0,1-1 0,1 0 0,0 0 0,1-1 0,1 0 0,1-1 0,-7-25 0,12 33 10,0-1 0,1 0-1,0 0 1,1 0 0,0 0-1,1 0 1,1 0 0,-1 0-1,2 0 1,0 0 0,0 1-1,1-1 1,10-19-1,-4 11-196,2 1-1,0 1 0,1-1 0,1 2 0,1 0 0,24-21 0,27-18-5921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7:01.2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24575,'0'0'0,"2"0"0,8 0 0,17 0 0,21 2 0,17 1 0,26 0 0,25-3 0,7-2-706,-18 1-6779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7:02.3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0,7 0 0,55 0 0,-54 9 0,8 0 0,0 0 0,0-1 0,30 11 0,-25-11 0,24 9 0,-15-6 0,-1 1 0,34 18 0,-54-24 0,0-1 0,-1 2 0,0-1 0,0 1 0,0 0 0,-1 0 0,0 1 0,0 0 0,-1 1 0,10 16 0,-9-11 0,-1 0 0,-1 0 0,0 0 0,-1 1 0,0 0 0,-1 0 0,-1 0 0,0 0 0,-1 20 0,-1-17 0,-2 0 0,0 0 0,-1 0 0,0 0 0,-2-1 0,0 1 0,-13 27 0,-1-6 0,-47 67 0,-34 30 0,63-89 0,-1 3 0,-73 103 0,109-150 0,-1 1 0,1 0 0,-1 0 0,1 1 0,-3 8 0,5-12 0,0 0 0,-1 0 0,1 1 0,0-1 0,0 0 0,0 0 0,0 1 0,0-1 0,0 0 0,1 0 0,-1 1 0,0-1 0,1 0 0,-1 0 0,1 0 0,-1 1 0,1-1 0,-1 0 0,1 0 0,0 0 0,-1 0 0,1 0 0,2 1 0,3 3 0,1 0 0,0 0 0,0-1 0,1-1 0,-1 1 0,1-1 0,0 0 0,10 2 0,21 6 0,-1-3 0,42 5 0,82 1 0,-133-12 0,75 5-1365,-14-1-5461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7:02.7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0,2 2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7:03.0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100 574 24575,'31'30'0,"50"62"0,-68-73 0,0 0 0,-1 1 0,-1 0 0,0 0 0,7 24 0,-16-38 0,0 1 0,0-1 0,-1 1 0,0-1 0,0 1 0,0 0 0,-1 6 0,0-12 0,0 1 0,0-1 0,0 1 0,-1-1 0,1 0 0,0 1 0,-1-1 0,1 0 0,-1 1 0,1-1 0,-1 0 0,0 0 0,1 1 0,-1-1 0,0 0 0,0 0 0,0 0 0,0 0 0,0 0 0,0 0 0,0 0 0,0 0 0,0-1 0,-1 1 0,1 0 0,0-1 0,0 1 0,-1-1 0,1 1 0,0-1 0,-1 1 0,1-1 0,-1 0 0,1 0 0,0 0 0,-1 0 0,-1 0 0,-1 0-273,0-1 0,-1 1 0,1-1 0,-4-1 0,-16-7-6553</inkml:trace>
  <inkml:trace contextRef="#ctx0" brushRef="#br0" timeOffset="1">0 138 24575,'0'0'0,"0"0"0,4-1 0,7-6 0,18-6 0,28-7 0,23-5 0,13-4 0,-2 5 0,-16 6-8191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35.1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24575,'3'17'0,"1"-6"0,51 340 0,-37-208 0,12 60 0,16-3 0,-44-195 0,3 14 0,2 0 0,10 23 0,-15-37 0,1-1 0,-1 1 0,1-1 0,0 0 0,0 1 0,1-1 0,-1-1 0,1 1 0,0 0 0,0-1 0,0 0 0,0 0 0,9 4 0,-8-5 0,-1-1 0,1 1 0,0-1 0,-1 0 0,1 0 0,0-1 0,0 0 0,0 0 0,0 0 0,7-1 0,0-1 0,0-1 0,-1 0 0,15-6 0,13-8-682,71-43-1,-48 21-6143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20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42 24575,'0'0'0,"0"0"0,2 0 0,8 0 0,18-2 0,23-4 0,20-6 0,5 1 0,-10 1-8191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7:03.7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24575,'0'0'0,"0"2"0,6 9 0,11 20 0,16 31 0,12 28 0,6 29 0,0 21-1363,-5 11 1363,-8-2 0,-11-6 0,-12-9 0,-10-16 0,-6-24-192,-3-26-6444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7:04.1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451 0 24575,'3'4'0,"5"3"0,84 89 0,-77-79 0,-1 2 0,-1-1 0,21 39 0,-26-39 0,-1 0 0,0 0 0,-1 1 0,-1 0 0,0 0 0,-2 1 0,3 38 0,-6-43 0,-1-1 0,0 1 0,-1 0 0,0-1 0,-1 0 0,-1 0 0,0 0 0,-1 0 0,0 0 0,-1-1 0,-13 20 0,8-18 0,0 1 0,-1-2 0,-1 0 0,-1-1 0,0 0 0,-1-1 0,0 0 0,0-1 0,-22 11 0,9-8 0,0-1 0,-1-1 0,-1-1 0,-55 12 0,63-19 30,-1 0 0,0-2 0,-24 0 0,34-2-242,0-1 0,1 0-1,-1-1 1,0-1 0,1 0 0,-22-9 0,-9-9-6614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7:04.5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0 380 24575,'1'0'0,"0"1"0,0 0 0,0-1 0,0 1 0,0 0 0,0 0 0,0 0 0,-1-1 0,2 3 0,2 1 0,1 0 0,0 1 0,0-1 0,1 0 0,0-1 0,0 1 0,0-1 0,9 4 0,-12-6 0,1 0 0,-1 0 0,0-1 0,1 1 0,-1-1 0,0 0 0,1 0 0,-1 0 0,0 0 0,1 0 0,-1-1 0,0 1 0,1-1 0,-1 0 0,0 0 0,0 0 0,5-3 0,-3 1 0,0-1 0,1 0 0,-1 0 0,0 0 0,-1-1 0,1 0 0,-1 0 0,0 0 0,0 0 0,4-8 0,1-5 0,0-1 0,7-19 0,-4-1 0,0-1 0,-3 0 0,-1 0 0,3-61 0,-11 100 0,0-2 0,0 1 0,1-1 0,-1 0 0,1 1 0,-1-1 0,1 0 0,1-3 0,-2 6 0,0 0 0,1-1 0,-1 1 0,0 0 0,0 0 0,0-1 0,1 1 0,-1 0 0,0 0 0,0 0 0,0 0 0,1-1 0,-1 1 0,0 0 0,0 0 0,1 0 0,-1 0 0,0 0 0,0 0 0,1 0 0,-1 0 0,0 0 0,1 0 0,-1 0 0,0 0 0,0 0 0,1 0 0,-1 0 0,2 0 0,-1 1 0,0-1 0,0 1 0,1 0 0,-1 0 0,0-1 0,0 1 0,0 0 0,2 2 0,11 13 0,-1 0 0,20 32 0,-25-35 0,62 99-651,-4 2 0,56 140 0,-92-178-5587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7:04.8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7:05.3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0 0,2 2 0,4 4 0,5 6 0,11 3 0,6 4 0,-1-2-8191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7:05.9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844 17 24575,'-41'11'0,"0"-2"0,-81 5 0,84-13 0,1-2 0,-45-8 0,-72-22 0,142 28 0,0 0 0,1 1 0,-24-1 0,30 3 0,0 1 0,1-1 0,-1 1 0,0 0 0,0 0 0,1 1 0,-1-1 0,1 1 0,-1 0 0,1 0 0,0 1 0,-7 4 0,2 1 0,0-1 0,1 2 0,0 0 0,0 0 0,1 0 0,0 1 0,0 0 0,-6 13 0,-3 10 0,-15 48 0,15-34 0,2 1 0,2 0 0,2 1 0,2 0 0,-1 52 0,8-92 0,1 1 0,1 0 0,0 0 0,0 0 0,1-1 0,0 1 0,1-1 0,4 11 0,-5-15 0,0-1 0,1 1 0,-1-1 0,1 0 0,0 0 0,0 0 0,0-1 0,1 1 0,-1-1 0,1 0 0,0 0 0,0 0 0,0 0 0,0-1 0,1 1 0,-1-1 0,1 0 0,5 1 0,7 1 0,0 0 0,1-1 0,-1-1 0,20-1 0,2 1 0,2 1 0,0 2 0,1 1 0,60 19 0,-84-19 0,-1 0 0,0 2 0,-1 0 0,20 13 0,-26-14 0,0 0 0,-1 1 0,1 0 0,-2 1 0,1 0 0,-1 0 0,8 14 0,-12-17 0,0 0 0,-1 0 0,0 0 0,0 0 0,-1 1 0,0-1 0,0 1 0,0 0 0,-1 0 0,0 0 0,0 0 0,-1-1 0,1 1 0,-2 0 0,1 0 0,-1 0 0,0 0 0,0 0 0,-1 0 0,0-1 0,0 1 0,-1-1 0,0 1 0,-6 9 0,-1 0 12,-1-1 0,-1-1 0,0 0 0,-1 0 0,0-2 0,-1 1 0,-1-2 0,0 0 0,-23 13 0,2-4-383,-1-2-1,-1-1 1,-45 12 0,6-6-6455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7:07.1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7481 576 24575,'-14'-8'0,"-255"-118"-76,71 31-1043,-276-89-450,331 141 870,-211-34 0,186 54-671,-1 8 0,-263 10 0,204 20-101,-311 60 0,146 9 1140,4 17 1,6 17-1,4 16 1,7 17-1,-561 315 0,376-108-214,425-259 424,5 5 1,-114 123-1,172-152 113,3 2 1,-69 107-1,91-115 8,4 2 1,2 2-1,-34 95 0,43-82 48,4 1 0,4 1-1,4 0 1,3 2-1,5-1 1,3 1-1,4 1 1,5-1-1,3 0 1,31 153 0,-12-133-37,6-1 0,4-2 0,95 199 1,-66-187 21,5-2 0,162 208 1,-124-199-1,6-5 0,138 116 0,-104-116-10,246 155 0,-203-164-23,5-8 0,4-9 0,4-9 0,388 109 0,-419-153 0,2-7 0,2-7 0,0-8 0,2-8 0,-1-8 0,245-25 0,-229-3 0,-1-9 0,-1-8 0,-3-8 0,-2-8 0,-2-8 0,-3-9 0,-4-7 0,313-196 0,-330 167-27,-4-7 0,-6-7 0,156-166 0,-190 165-17,-6-5 0,-6-5 0,164-279 0,-204 292 15,-5-2-1,-6-3 1,-5-2-1,47-204 1,-69 205 13,-5-1 0,-7 0 1,-4-1-1,-16-246 0,-4 273 16,-5 0 0,-4 2 0,-4 0 0,-5 1 0,-4 2 0,-4 1 0,-65-122 0,38 106-53,-6 3 0,-115-144 0,61 110-95,-145-133 0,123 146 461,-6 6-1,-188-118 1,28 50 4836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7:24.5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1 0,1 6 0,-1-1 0,2 1 0,-1 0 0,1 0 0,3 8 0,0 0 0,68 245-505,64 431-1,-94-378 506,-41-305 105,-2-6-281,1-5-949,-2-4-4859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7:24.8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 24575,'0'0'0,"0"0"0,8-2 0,19-3 0,29 0 0,23 1 0,23 1 0,19 1 0,10 0-954,-2 3 954,-14 2 0,-16-1 0,-22 0 0,-22-1 0,-18 0 0,-16 0 0,-11-1-7237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7:25.2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 0 24575,'0'0'0,"0"0"0,4 0 0,9 2 0,13 3 0,16 1 0,10 3 0,4 1 0,1-1 0,-3-1 0,-5-6 0,-6-1 0,-11-2-8191</inkml:trace>
  <inkml:trace contextRef="#ctx0" brushRef="#br0" timeOffset="1">1 748 24575,'0'0'0,"9"0"0,28 4 0,41 0 0,44-1 0,44-9 0,62-22-4008,-7-7-175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28.9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 1586 24575,'0'9'0,"1"-7"0,-1 1 0,0-1 0,0 1 0,0-1 0,-1 1 0,0 2 0,1-5 0,0 0 0,-1 0 0,1 0 0,0 0 0,-1-1 0,1 1 0,0 0 0,-1 0 0,1-1 0,0 1 0,0 0 0,-1 0 0,1-1 0,0 1 0,0 0 0,-1-1 0,1 1 0,0 0 0,0-1 0,0 1 0,0 0 0,-1-1 0,1 1 0,0-1 0,-12-30 0,-17-63 0,2-38 0,12 32-213,3-1-1,5 1 0,8-135 0,3 172 222,4 1-1,1 0 1,4 1 0,2 0-1,3 1 1,41-92 0,10 20-8,-58 114 0,1 0 0,1 2 0,0-1 0,1 2 0,17-15 0,-25 24 3,0 1 0,1 1 0,0-1 0,0 1 0,1 0 0,-1 1 0,1 0 0,-1 0 0,1 0 0,15-2 0,-13 4 43,0 0-1,0 1 1,0 0 0,-1 1 0,1-1-1,0 2 1,0 0 0,10 3 0,-2 1-11,-1 1 1,-1 1 0,1 0-1,-1 1 1,-1 1 0,1 0-1,-2 1 1,1 1 0,15 16-1,-5 0-64,0 0 0,38 60 0,-35-40-70,30 68-1,67 233-237,-110-304 330,48 144 7,16 51 0,-70-212-210,-1 1 0,-2-1 0,-1 1 0,-1 0 0,0 39 0,-6-21-6091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7:25.6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24575,'1'1'0,"-1"0"0,0 0 0,0 0 0,0 0 0,1-1 0,-1 1 0,0 0 0,0 0 0,0 0 0,-1 0 0,1 1 0,-1 6 0,20 375-94,-15-323-70,17 185-265,12-1-1,85 325 0,-74-411-677,-30-113-4430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7:25.9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72 24575,'0'0'0,"0"0"0,2 0 0,7-2 0,11-2 0,15-3 0,25-5 0,30-5 0,14 1 0,-11 2-8191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7:26.3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448 908 24575,'-3'2'0,"-14"17"0,0-1 0,1 2 0,1 0 0,0 1 0,2 1 0,1 0 0,0 0 0,2 1 0,1 1 0,0 0 0,2 0 0,-7 41 0,12-53 0,0 0 0,1 0 0,1 1 0,0-1 0,0 0 0,2 0 0,-1 1 0,6 20 0,-6-31 0,0 0 0,0 0 0,0 0 0,0-1 0,0 1 0,0 0 0,0 0 0,0 0 0,1-1 0,2 4 0,-4-5 0,1 0 0,-1 1 0,1-1 0,-1 0 0,0 0 0,1 0 0,-1 0 0,1 1 0,-1-1 0,1 0 0,-1 0 0,1 0 0,-1 0 0,0 0 0,1 0 0,-1 0 0,1 0 0,-1 0 0,1 0 0,0 0 0,0-1 0,0 1 0,0-1 0,-1 1 0,1-1 0,0 0 0,0 1 0,0-1 0,-1 0 0,1 0 0,0 1 0,-1-1 0,1 0 0,0-1 0,3-6 0,0-1 0,-1 0 0,0 1 0,-1-1 0,0 0 0,0-1 0,1-16 0,0-19-7,-2-1 0,-9-91 0,-33-92-882,-56-83 667,-24 7 246,60 157-8,56 136-16,-6-15 0,11 25 0,-1 0 0,1 0 0,-1 0 0,1 0 0,0 0 0,-1 0 0,1 0 0,0 0 0,0 0 0,1-2 0,-1 4 0,0-1 0,0 1 0,1 0 0,-1 0 0,0-1 0,0 1 0,0 0 0,0-1 0,1 1 0,-1 0 0,0 0 0,0 0 0,1-1 0,-1 1 0,0 0 0,1 0 0,-1 0 0,0 0 0,0-1 0,1 1 0,-1 0 0,0 0 0,1 0 0,-1 0 0,0 0 0,1 0 0,-1 0 0,0 0 0,1 0 0,-1 0 0,0 0 0,1 0 0,-1 0 0,0 0 0,1 0 0,-1 0 0,0 1 0,1-1 0,-1 0 0,0 0 0,0 0 0,1 0 0,-1 1 0,1-1 0,4 3 0,1 0 0,-1 0 0,0 1 0,0 0 0,0 0 0,5 6 0,30 34 0,-40-43 0,32 39-24,-3 1-1,-1 2 1,23 48 0,57 147-74,0 34 98,-4-9 1,11-7-4,-113-252-17,19 37 75,28 43-1,-41-73-193,0 0 0,0 0 0,1-1 0,0-1 0,1 1 0,0-2 0,1 1 0,16 10 0,-5-9-5601</inkml:trace>
  <inkml:trace contextRef="#ctx0" brushRef="#br0" timeOffset="1">1355 1176 24575,'0'0'0,"0"5"0,4 14 0,3 15 0,2 9 0,1 3 0,2-2 0,-2-8 0,-1-7 0,-1-9-8191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7:27.0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 24575,'0'0'0,"0"2"0,0 2 0,0 3 0,0 0 0,2-1 0,14 2 0,23 1 0,24 0 0,25-4 0,25-5 0,15-4 0,0-3-881,-5-4 881,-15-5 0,-22 0 0,-26 1-7310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7:27.3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95 24575,'0'0'0,"2"0"0,4 4 0,11 5 0,26 4 0,33 1 0,36-9 0,46-19 0,33-23-2334,-4-9 2334,-34 3-5857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7:28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1 24575,'-1'0'0,"1"0"0,0 0 0,-1 0 0,1 0 0,0 0 0,-1 1 0,1-1 0,0 0 0,-1 0 0,1 0 0,0 1 0,0-1 0,-1 0 0,1 0 0,0 1 0,0-1 0,-1 0 0,1 1 0,0-1 0,0 0 0,0 1 0,0-1 0,0 0 0,-1 1 0,1-1 0,0 2 0,-6 11 0,1 0 0,0 0 0,1 1 0,-3 24 0,-3 62 0,9-85 0,-7 332-612,27 4 1,-19-350 611,28 244-31,-21-207 19,1-1 1,2 0-1,1 0 1,23 48-1,-27-71 9,0-1-1,1 0 0,1 0 0,18 21 0,-20-26 5,0-2-1,1 1 0,-1-1 0,1 0 0,0-1 0,1 0 0,0 0 1,12 5-1,-9-6-381,1 0-1,15 3 1,20-1-5337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7:29.3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964 6 24575,'-10'0'0,"-125"-6"0,1 6 0,-231 30 0,360-30 0,-113 19 0,98-14 0,0 0 0,0 1 0,-31 15 0,45-18 0,0 0 0,0 1 0,1 0 0,-1-1 0,1 2 0,0-1 0,0 1 0,0 0 0,1 0 0,-1 0 0,1 0 0,-6 11 0,8-10 0,-1-1 0,1 1 0,1-1 0,-1 1 0,1-1 0,0 1 0,0 0 0,1 0 0,-1 0 0,1-1 0,1 1 0,-1 0 0,1 0 0,0 0 0,2 6 0,2 2 0,0 1 0,1-1 0,0-1 0,1 1 0,17 24 0,54 58 0,-71-88 0,580 600-958,-391-416 868,-190-186 78,-3-3 36,0 1 0,0-2 0,0 1 0,1 0 0,-1-1 0,7 4 0,-10-6-1,0 0 0,1 1 0,-1-1 0,0 0 0,1 0 1,-1 0-1,1 0 0,-1 0 0,0 0 0,1 0 0,-1 0 0,0 0 1,1 0-1,-1 0 0,0 0 0,1 0 0,-1 0 0,1 0 1,-1 0-1,0 0 0,1 0 0,-1-1 0,0 1 0,1 0 0,-1 0 1,0 0-1,1 0 0,-1-1 0,6-12 104,-3-2-104,0-1 1,-1 0 0,0-31 0,-2 43-25,-12-261-270,-21 0-239,-1-12 215,32 260 295,-4-73 0,6 75 0,1-1 0,0 0 0,5-24 0,-4 34-9,-1 1 0,1-1 0,0 0 0,4-7 0,-5 12 19,-1-1-1,1 1 0,0 0 1,0 0-1,0 0 0,0-1 1,0 1-1,0 0 0,0 0 1,0 0-1,0 1 0,0-1 1,0 0-1,1 0 0,-1 1 1,0-1-1,1 1 0,-1-1 1,0 1-1,1-1 0,-1 1 1,1 0-1,1-1 0,0 2 62,0-1-1,0 0 1,0 1-1,0 0 1,-1 0-1,1-1 1,0 2-1,0-1 1,-1 0-1,3 2 1,27 20 54,-27-19-129,44 37-136,-3 3 0,53 62 0,66 114-280,-61-42 420,-86-141 0,-1 1 0,21 78 0,-34-102-153,-1-1 0,-1 1 0,0 0 0,0 0-1,-2 0 1,0 0 0,-3 26 0,-2-19-5973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7:29.7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1 424 24575,'0'0'0,"2"-2"0,8-2 0,21-7 0,27-5 0,21-5 0,11-3 0,-3 0 0,-17 5-8191</inkml:trace>
  <inkml:trace contextRef="#ctx0" brushRef="#br0" timeOffset="1">1020 0 24575,'0'0'0,"3"4"0,6 10 0,9 27 0,10 31 0,7 26 0,3 9 0,0-3 0,-4-13 0,-8-22-8191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7:30.0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2 0,0 4 0,0 7 0,2 7 0,2 4 0,1-3-8191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7:30.4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1 928 24575,'184'2'0,"0"-7"-791,82-10-2376,76-11 1765,51-10-1037,1328-251-2169,-1323 190 4229,-30 3-1135,-35 6 1059,-35 11 147,-39 10 409,-44 12 613,-48 14-75,-104 26 812,87-9 0,-140 23-1035,1 0 0,-1 1 1,0 0-1,0 0 0,1 1 0,16 4 0,-11 2-813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29.2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1 249 24575,'0'0'0,"0"-2"0,4-4 0,10-7 0,19-8 0,18-4 0,22-7 0,27-5 0,25 0 0,10 4-1091,-10 8 1091,-27 8-7100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7:30.8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1 24575,'-1'0'0,"1"0"0,-1 0 0,1 0 0,-1 1 0,1-1 0,-1 0 0,1 0 0,0 1 0,-1-1 0,1 0 0,0 1 0,-1-1 0,1 0 0,0 1 0,-1 0 0,-2 3 0,1 1 0,0-1 0,0 1 0,0 0 0,0 0 0,1 0 0,-1 0 0,1 0 0,1 0 0,-1 0 0,1 9 0,0 11 3,0-1 1,8 47-1,19 48-131,-22-97 54,98 328-950,18-6 1086,-111-316-154,39 104 298,-31-91-849,23 41-1,-26-58-5220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7:31.1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1 502 24575,'0'0'0,"8"0"0,17 2 0,22 2 0,22 0 0,26-5 0,21-2 0,9-4-741,-6-1 741,-18-1 0,-25 3-7450</inkml:trace>
  <inkml:trace contextRef="#ctx0" brushRef="#br0" timeOffset="1">338 0 24575,'0'0'0,"0"6"0,3 13 0,8 22 0,7 21 0,3 16 0,1 13 0,1 16 0,0 9 0,-2-4-604,0-12 604,0-13 0,-2-16 0,-4-17 0,-5-19-7587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7:31.5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168 1 24575,'-1'1'0,"1"1"0,-1-1 0,0 1 0,0-1 0,0 1 0,-1-1 0,1 0 0,0 1 0,0-1 0,-3 1 0,0 2 0,-6 7 0,-1 1 0,2 0 0,0 0 0,0 0 0,1 1 0,1 1 0,0-1 0,0 1 0,2 1 0,0-1 0,-6 28 0,8-23 0,1 1 0,0 0 0,2-1 0,0 1 0,1 0 0,1-1 0,1 1 0,1-1 0,8 25 0,-4-22 0,0 0 0,2 0 0,1-1 0,0 0 0,1 0 0,2-2 0,21 26 0,-33-43 0,0 1 0,0 0 0,0 0 0,0-1 0,0 1 0,0 0 0,-1 0 0,2 4 0,-3-4 0,1-1 0,-1 1 0,0-1 0,0 0 0,0 1 0,0-1 0,0 1 0,0-1 0,-1 1 0,1-1 0,-1 0 0,-1 4 0,-9 20 0,-1 0 0,-28 43 0,26-45 0,-25 38 0,-24 44 0,61-102-115,0-2 18,1 0 1,0 0 0,0 0 0,0 0 0,1 0 0,-1 0 0,0 0 0,1 0-1,-1 0 1,1 0 0,0 0 0,0 4 0,2-2-6730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7:31.8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24575,'19'19'0,"-1"0"0,25 37 0,23 50 0,-34-47 0,-3 1 0,-2 1 0,-3 2 0,-3 0 0,14 68 0,-30-99-1365,-2-11-5461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7:32.2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0 506 24575,'0'0'0,"2"-2"0,7-6 0,16-15 0,33-25 0,39-21 0,39-14 0,36-6-2279,56-9 2279,-11 12-5912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7:32.6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64 579 24575,'0'9'0,"10"141"0,-1-41 0,-8-78 0,2 15 0,-5 67 0,2-111 0,-5 25 0,5-26 0,0 0 0,-1 0 0,1 0 0,0 0 0,-1-1 0,1 1 0,0 0 0,-1 0 0,1 0 0,-1 0 0,0-1 0,1 1 0,-1 0 0,1-1 0,-1 1 0,0 0 0,0-1 0,1 1 0,-1-1 0,0 1 0,0-1 0,0 1 0,1-1 0,-3 1 0,3-1 0,-1 0 0,0 0 0,1-1 0,-1 1 0,0 0 0,1 0 0,-1 0 0,1 0 0,-1-1 0,0 1 0,1 0 0,-1 0 0,1-1 0,-1 1 0,0-1 0,1 1 0,-1 0 0,1-1 0,0 1 0,-1-1 0,1 1 0,-1-1 0,0 0 0,-8-18 0,9 18 0,-8-20 0,1-1 0,0 0 0,2 0 0,-4-42 0,4-98 0,13-2-452,43-233 0,-46 365 452,19-60 0,-23 88 0,1-1 0,0 1 0,0-1 0,0 1 0,1-1 0,0 1 0,-1 0 0,8-6 0,-9 8 0,1 1 0,-1 0 0,1 0 0,0-1 0,0 1 0,0 1 0,0-1 0,0 0 0,0 0 0,0 1 0,0-1 0,0 1 0,0 0 0,0-1 0,0 1 0,0 0 0,0 0 0,1 1 0,-1-1 0,0 0 0,0 1 0,0-1 0,2 2 0,4 0 34,0 1 0,-1 1-1,1 0 1,-1 0 0,0 0 0,7 6 0,4 5 224,19 18 1,-10-4-331,-1 1 0,-1 2 0,-1 0 0,25 46 0,-19-20-221,44 115 0,-55-116 44,-2 1 0,-3 1 0,-2 0 0,-3 1-1,2 69 1,-11-69-5351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7:32.9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0 358 24575,'0'0'0,"0"0"0,2 0 0,6 0 0,10 2 0,11-2 0,14-4 0,18-7 0,23-9 0,15-10 0,1-2 0,-17 3-8191</inkml:trace>
  <inkml:trace contextRef="#ctx0" brushRef="#br0" timeOffset="1">717 0 24575,'0'0'0,"0"0"0,0 0 0,0 4 0,3 7 0,6 13 0,7 17 0,6 15 0,5 14 0,2 6 0,-2-4 0,-6-15-8191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7:33.3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24575,'0'0'0,"2"4"0,4 5 0,6 6 0,5 5 0,3 1 0,-3-3-8191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7:38.5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24575,'4'15'0,"5"15"0,19 36 0,143 272-1069,22-10 97,-31-77-878,10 19 1756,-11 5-432,-117-188 760,-37-76 546,-7-11-763,0 0 1,0 0-1,0 0 0,0 0 0,0 0 0,0 0 0,1-1 0,-1 1 0,0 0 1,0 0-1,0 0 0,0 0 0,0 0 0,0 0 0,0 0 0,0 0 0,0 0 1,0 0-1,0-1 0,0 1 0,0 0 0,0 0 0,0 0 0,0 0 0,0 0 0,0 0 1,0 0-1,0-1 0,0 1 0,0 0 0,0 0 0,0 0 0,0 0 0,0 0 1,0 0-1,0 0 0,0 0 0,0-1 0,0 1 0,0 0 0,0 0 0,0 0 0,0 0 1,0 0-1,0 0 0,0 0 0,-1 0 0,-6-28 1414,6 24-1259,-35-120 678,-55-228-1244,83 307 325,2-1 1,2 0-1,1 0 0,3 0 0,11-84 0,-7 106 104,1 0 0,9-27 0,-10 41-220,0-1-1,1 1 1,0 0-1,1 1 1,0-1-1,14-16 1,5 2-5784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7:38.9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24575,'0'5'0,"5"10"0,0 0 0,1-1 0,10 20 0,-6-13 0,203 381 0,-203-382 0,-6-12 0,1 0 0,-1 0 0,2 0 0,-1 0 0,12 11 0,-17-18 0,1-1 0,-1 0 0,0 1 0,0-1 0,1 0 0,-1 1 0,1-1 0,-1 0 0,0 0 0,1 0 0,-1 1 0,1-1 0,-1 0 0,0 0 0,1 0 0,-1 0 0,1 0 0,-1 0 0,0 0 0,1 0 0,-1 0 0,1 0 0,-1 0 0,1 0 0,-1 0 0,0 0 0,1 0 0,-1 0 0,1-1 0,-1 1 0,0 0 0,1 0 0,-1 0 0,1-1 0,-1 1 0,0 0 0,1-1 0,-1 1 0,0 0 0,0-1 0,1 1 0,-1 0 0,0-1 0,0 1 0,1 0 0,-1-1 0,0 1 0,0-1 0,0 1 0,0-1 0,2-3 0,0 0 0,-1-1 0,2-7 0,-3 12 0,6-35 0,2-51 0,-5-40 0,-2 54 0,-1 60-96,8-125-1173,-4 112-5557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29.6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24575,'0'71'0,"2"109"0,-1-169 0,0 0 0,1 1 0,0-1 0,1 0 0,0 0 0,5 11 0,-6-18 0,-1-1 0,1 0 0,0 0 0,0 0 0,0 0 0,0-1 0,1 1 0,-1 0 0,1-1 0,3 3 0,-3-4 0,-1 1 0,0-1 0,1 0 0,-1 0 0,0 0 0,1-1 0,0 1 0,-1 0 0,1-1 0,-1 0 0,1 1 0,0-1 0,-1 0 0,1-1 0,3 0 0,0 0 0,0-1 0,0 1 0,-1-2 0,1 1 0,-1-1 0,1 0 0,-1 0 0,0 0 0,0-1 0,-1 1 0,1-1 0,4-5 0,7-8 0,23-32 0,-38 48 0,63-96 0,-57 84 0,0-1 0,-1 0 0,0 0 0,-1 0 0,5-24 0,-9 23 0,-2 13 0,1 0 0,0 0 0,0 0 0,0 0 0,1 0 0,-1 0 0,0 0 0,1 0 0,-1 0 0,1 0 0,0 0 0,-1 1 0,3-4 0,-3 4 0,1 1 0,-1 0 0,1 0 0,-1-1 0,1 1 0,-1 0 0,1 0 0,-1-1 0,1 1 0,-1 0 0,1 0 0,-1 0 0,1 0 0,-1 0 0,1 0 0,-1 0 0,1 0 0,-1 0 0,1 0 0,0 0 0,-1 0 0,1 1 0,-1-1 0,1 0 0,-1 0 0,1 1 0,14 9 0,-11-8 0,118 98 0,-9-7 0,-56-52-1365,-7-8-5461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7:39.7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1010 24575,'0'0'0,"0"1"0,0 0 0,0 0 0,0 0 0,0-1 0,0 1 0,0 0 0,0 0 0,0 0 0,0 0 0,0-1 0,0 1 0,1 0 0,-1 0 0,0 0 0,0-1 0,1 1 0,-1 0 0,1 0 0,1 0 0,0-1 0,-1 0 0,1 0 0,0 0 0,0 0 0,-1 0 0,1 0 0,0-1 0,-1 1 0,1-1 0,0 1 0,-1-1 0,3-1 0,0 1 0,10-5 0,0-1 0,0 0 0,-1-1 0,0-1 0,-1 0 0,0 0 0,15-16 0,-1-2 0,-2 0 0,22-33 0,-23 26-83,-1-1-1,-2-1 1,-1 0-1,-2-2 1,-1 0-1,11-47 1,-19 53 76,-1 0 0,-1 0 0,-2 0 1,-2-1-1,0 0 0,-3 0 0,0 1 1,-8-41-1,5 53 7,-1 0 0,-14-37 0,16 49 0,-1 0 0,0 0 0,0 1 0,-1 0 0,0 0 0,-1 0 0,1 0 0,-1 1 0,-8-7 0,11 11 0,1 0 0,-1 0 0,1 0 0,-1 1 0,0-1 0,0 1 0,0 0 0,0 0 0,1 0 0,-2 0 0,1 0 0,0 1 0,0 0 0,0-1 0,0 1 0,0 0 0,0 0 0,0 1 0,0-1 0,0 1 0,0-1 0,0 1 0,0 0 0,0 0 0,0 0 0,0 1 0,0-1 0,1 1 0,-1-1 0,-2 3 0,-3 2 0,1 1 0,0 0 0,0 0 0,1 0 0,0 1 0,0 0 0,0 0 0,-7 16 0,3-3-7,1 0 1,1 1-1,2 0 0,0 1 1,-4 26-1,6-16-20,1 0 1,2 1-1,3 35 1,5-11-390,2 1 0,2-1 0,33 96 0,13-2 310,6-2 1,124 215-1,-114-248-84,4-4 0,5-3 0,113 114 0,-126-151 788,79 88 1604,-168-181-1971,0 1-1,-34-23 1,18 13-191,20 17-40,-191-168 0,182 155 0,2-1 0,1 0 0,1-2 0,1 0 0,-31-62 0,27 39 0,3-1 0,3-1 0,1-1 0,-15-96 0,30 133 0,0 1 0,1-1 0,1 0 0,1 0 0,0 0 0,1 0 0,5-17 0,-5 25 0,1-1 0,1 1 0,0-1 0,0 1 0,1 0 0,0 1 0,0-1 0,1 1 0,0 0 0,1 1 0,-1-1 0,2 1 0,9-7 0,-1 2 17,0 1 0,1 1 1,0 1-1,1 1 0,0 0 0,24-7 0,-9 6-512,1 2 0,58-7 0,-26 10-6331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7:40.2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301 506 24575,'-3'-3'0,"0"0"0,0-1 0,0 0 0,0 1 0,1-1 0,-1 0 0,1-1 0,0 1 0,1 0 0,-1 0 0,1-1 0,-1 1 0,1-1 0,1 1 0,-2-10 0,-22-168 0,20 162 0,-2-1 0,0 1 0,-1-1 0,-1 2 0,-1-1 0,-18-27 0,21 39 0,0 0 0,0 0 0,-1 1 0,0 0 0,0 0 0,-1 0 0,-14-8 0,19 12 0,-1 1 0,1 1 0,-1-1 0,0 1 0,0-1 0,0 1 0,0 0 0,0 0 0,-6 0 0,8 1 0,-1 0 0,0 0 0,0 1 0,1-1 0,-1 1 0,0 0 0,1-1 0,-1 1 0,0 0 0,1 0 0,-1 1 0,1-1 0,0 1 0,-1-1 0,-2 3 0,3-2 0,1 0 0,-1 0 0,0 0 0,0 0 0,1 1 0,-1-1 0,1 0 0,0 1 0,0-1 0,0 1 0,0-1 0,0 1 0,1 0 0,-1-1 0,1 1 0,-1 0 0,1-1 0,0 1 0,0 0 0,1 3 0,0 4 0,1 0 0,0-1 0,0 1 0,6 13 0,0-4 4,1 0 0,0 0 0,2-1 0,19 26 0,-10-19-55,1-1 0,32 29 0,4-6-981,108 69 0,-72-59-4962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7:41.1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 6 24575,'-16'-3'0,"14"2"0,1 1 0,-1-1 0,1 1 0,-1 0 0,0-1 0,1 1 0,-1 0 0,0 0 0,0 0 0,1 0 0,-4 1 0,3 0 0,0-1 0,0 1 0,0 0 0,0 0 0,0 0 0,0 1 0,1-1 0,-1 0 0,1 1 0,-1-1 0,1 1 0,-1-1 0,1 1 0,0-1 0,-1 1 0,1 0 0,0 0 0,0 0 0,1 0 0,-2 2 0,0 3 0,0-1 0,1 1 0,0-1 0,0 1 0,0 11 0,1-1 0,1-1 0,1 1 0,6 25 0,20 53 0,36 78-834,125 240 1,-62-181 822,19-15-8,-141-210 16,33 38-2,-34-40 5,1 0 0,0-1 1,0 0-1,0 0 0,1 0 0,6 3 0,-10-6 0,0 0 0,0 0 0,0 0 0,0-1 0,0 1 0,0-1 0,0 0 0,0 1 0,0-1 0,0 0 0,1 0 0,-1 0 0,0 0 0,0-1 0,0 1 0,0-1 0,0 1 0,0-1 0,0 0 0,0 1 0,0-1 0,0 0 0,0 0 0,0-1 0,-1 1 0,1 0 0,0-1 0,2-2 0,1-2 0,1-1 0,-1 0 0,0 0 0,0-1 0,-1 1 0,3-10 0,7-15 53,-2 0 0,14-62 0,4-75 241,9-237-107,-21 178-330,11 4-958,-18 168-4782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7:41.5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24575,'0'0'0,"0"4"0,0 10 0,2 17 0,2 16 0,3 14 0,2 11 0,3 8 0,2 12 0,0 2 0,-3-16-8191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7:41.9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2307 0 24575,'0'0'0,"0"4"0,0 9 0,0 10 0,0 8 0,0 3 0,0-4-8191</inkml:trace>
  <inkml:trace contextRef="#ctx0" brushRef="#br0" timeOffset="1">1 805 24575,'0'0'0,"0"0"0,2 0 0,10-2 0,22-3 0,25-1 0,22-5 0,31-9 0,68-27 0,3-4-8191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7:42.2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24575,'0'0'0,"3"0"0,10 5 0,17 16 0,23 23 0,22 31 0,18 43 0,15 56-2719,3 51 2719,-14 49-3676,-28 39 3676,-40 22 0,-55 32-3759,-22-46 5722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7:42.6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366 1 24575,'-2'0'0,"-5"0"0,-14 7 0,-20 24 0,-20 35 0,-9 49 0,-2 58 0,12 49-3036,28 45 3036,48 26-3592,76 12 3592,102 4-3480,19-50 5397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7:53.4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5096 24 24575,'-10'-3'0,"-14"-1"0,-1 1 0,1 1 0,-35 2 0,21 0 0,-280-5-154,-116-2-296,-1 14 187,146 8-702,-488 91-1,-224 171-1054,968-265 2021,-662 239-240,347-93-1002,251-105 1298,-129 93 1,190-120 220,-64 62 0,87-74-102,0 1 0,1 0 0,1 1 0,0 0 0,1 0 0,1 1 0,-8 20 0,10-19 120,1 0 0,1 1 0,1 0 0,1 0 0,0 0 0,1 21 0,2-14-41,1-1 1,2 1-1,0-1 1,8 26 0,0-10 24,28 66 0,29 35-363,-33-76 28,3-1 0,3-3 0,3 0 0,89 95 0,-59-85-383,4-3 1,2-3 0,3-4-1,129 73 1,-75-62-707,4-5 0,190 63 1,-3-27 0,590 106 0,-617-165 906,440 10 0,-482-55 269,1-12-1,264-45 1,388-144-927,-761 156 860,191-83-1,-263 92 469,-2-3 0,-2-4 0,-1-3 0,66-56 0,-102 71-366,-2-2-1,-1-1 1,-2-2-1,-1-1 1,43-66-1,-58 76-74,-2-1 0,-1 0 0,-1 0 0,-2-2 0,-1 1 0,-1-2 0,-1 1 0,-2-1 0,5-56 1,-11 47 27,0 1 0,-3 0 0,-1 0 0,-18-72 1,8 64 32,-1-1 1,-3 2 0,-34-64 0,16 48-14,-2 1 0,-3 3 1,-3 1-1,-2 2 1,-84-78-1,53 65-95,-114-77 0,-105-33-410,100 81 127,-231-79 0,280 123 270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7:54.4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5789 470 24575,'0'0'0,"-7"15"0,-1 0 0,0 0 0,-1-1 0,-1 0 0,-19 22 0,13-22 0,0 0 0,-1-1 0,-1 0 0,0-2 0,0 0 0,-35 15 0,3-8 0,-81 21 0,41-19-210,-101 9-1,-95-5-210,-655-5-1223,65-50-1136,5-78 1568,197-55 1219,12-44-66,527 164 12,92 30-142,-211-72 39,8-18 759,224 94 256,1-2 0,-36-26 0,46 29-5344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7:54.9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1257 1 24575,'-7'4'0,"-2"2"0,1 0 0,-1-1 0,0 0 0,-1-1 0,1 0 0,-19 5 0,24-8 0,-68 20-44,0-3 1,-90 10-1,-152-4-648,-211-25 692,511 3-5,13-2 11,1 0 0,0 0 0,0 0 0,-1 0 0,1 1 0,0-1-1,0 0 1,0 0 0,-1 0 0,1 0 0,0 0 0,0 1 0,0-1 0,-1 0 0,1 0 0,0 1 0,0-1 0,0 0 0,0 0 0,0 1 0,0-1 0,-1 0 0,1 0 0,0 1 0,0-1 0,0 0 0,0 1-1,1 1 54,0 1-1,-1-1 0,1 1 1,0-1-1,1 1 0,-1-1 0,0 0 1,3 4-1,115 164-137,-83-121-1070,24 33-5677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29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24575,'1'4'0,"138"398"-100,-89-262-530,59 158 471,58 168 166,-114-316-1250,-32-100-4823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00.0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0 24575,'-1'16'0,"1"28"0,1-11 0,3 48 0,14 80 0,-2-19 0,7 269 0,-16 3 0,-7-382 0,1 20-455,3 0 0,10 53 0,-9-76-6371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00.4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24575,'0'0'0,"2"2"0,6 4 0,10 8 0,10 4 0,13 1 0,13 2 0,12-1 0,9-3 0,7-3 0,4-3 0,-4-3 0,-11-2 0,-18-3-8191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00.7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24575,'0'0'0,"0"4"0,3 7 0,8 14 0,7 23 0,7 20 0,2 15 0,1 17 0,-1 15 0,-1 8-726,-1-2 726,-1-8 0,-1-11 0,1-14 0,1-21 0,-4-21-7465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01.1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249 1 24575,'-4'0'0,"-1"1"0,0 0 0,1 0 0,-1 1 0,1 0 0,-1 0 0,1 0 0,0 0 0,-7 5 0,-4 1 0,-17 9 0,11-7 0,0 2 0,-27 18 0,43-26 0,0 0 0,1 0 0,-1 1 0,1-1 0,-1 1 0,1 0 0,1 0 0,-1 0 0,1 1 0,0-1 0,0 1 0,0 0 0,-2 11 0,3-7 0,1 0 0,0 1 0,0-1 0,1 1 0,1-1 0,0 0 0,0 1 0,1-1 0,0 0 0,1 0 0,7 17 0,-1-6 0,1 0 0,0-1 0,2-1 0,18 24 0,-3-10 0,2-1 0,1-2 0,2-1 0,59 42 0,-85-67 0,-2-1 0,0 0 0,-1-1 0,1 2 0,3 3 0,-6-7 0,-1 1 0,1 0 0,-1 0 0,1 0 0,-1-1 0,1 1 0,-1 0 0,1 0 0,-1 0 0,0 0 0,1 0 0,-1 0 0,0 0 0,0 0 0,0-1 0,0 1 0,0 0 0,0 0 0,0 0 0,0 0 0,0 0 0,0 0 0,-1 0 0,1 0 0,-1 1 0,-3 4 0,0 0 0,0 0 0,-1 0 0,1-1 0,-2 0 0,1 0 0,0 0 0,-8 4 0,-3 4 0,-38 32 0,-60 38 0,110-80-115,-15 8 364,18-11-320,0 1-1,0-1 1,1 0-1,-1 1 1,0-1 0,0 0-1,0 0 1,0 1 0,1-1-1,-1 0 1,0 0-1,0 0 1,0 0 0,0 0-1,0-1 1,1 1-1,-1 0 1,0 0 0,0 0-1,-1-1 1,-2-4-6755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01.5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24575,'0'0'0,"0"4"0,2 5 0,2 7 0,5 10 0,4 14 0,4 22 0,5 23 0,2 13 0,-1 3 0,-2-1 0,-5-8 0,-7-7 0,-9-11 0,-10-10 0,-5-12 0,-1-15-8191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01.9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1 518 24575,'0'0'0,"2"0"0,4 0 0,8-1 0,17-4 0,35-7 0,34-12 0,33-15 0,29-16-1851,21-11 1851,8-7 0,7-1-2461,-5 6 2461,-27 10 0,-41 15-3879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02.3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1 213 24575,'6'27'0,"8"19"0,-3 1 0,-2 0 0,-2 1 0,-2-1 0,-1 50 0,-7 14 0,-18 112 0,10-130 0,10-86 0,-1-10 0,-2-15 0,-4-62 0,3-81 0,5 119 0,0-222-354,20 1-1,-19 258 355,1-15 0,1 0 0,1 0 0,1 0 0,0 0 0,9-18 0,-13 36 6,-1 0 0,1 0 0,0 0 0,0 1 0,1-1 1,-1 0-1,0 0 0,1 1 0,-1-1 0,0 1 0,1 0 0,0-1 0,-1 1 0,1 0 0,0 0 0,0 0 0,0 0 1,-1 0-1,1 0 0,0 1 0,0-1 0,0 1 0,0-1 0,0 1 0,1 0 0,-1-1 0,0 1 0,0 0 0,0 1 1,0-1-1,0 0 0,0 1 0,4 0 0,4 3 58,0 0 0,0 0 0,-1 1 0,0 0 0,13 9 0,15 13-43,-1 1 1,-1 1-1,-2 2 1,-1 1-1,45 60 1,-51-58-24,-3 2 1,0 1-1,-3 0 1,-1 2-1,-2 0 1,14 47-1,-26-72 2,-2 1 0,0 0 0,0 0 0,0 20 0,-3-28 0,0 1 0,-1-1 0,0 0 0,0 0 0,0 0 0,-1 0 0,0 0 0,-1-1 0,1 1 0,-1 0 0,-5 6 0,1-2-195,-1 0 0,-1-1 0,0 0 0,-1-1 0,0 0 0,-18 13 0,-16 7-6631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02.7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1 404 24575,'0'0'0,"2"0"0,6 0 0,9 2 0,12-2 0,14-6 0,19-7 0,19-9 0,16-6 0,-2-2 0,-16 5-8191</inkml:trace>
  <inkml:trace contextRef="#ctx0" brushRef="#br0" timeOffset="1">941 1 24575,'0'0'0,"0"0"0,0 4 0,0 5 0,0 8 0,4 15 0,6 21 0,9 21 0,5 12 0,3 2 0,-1-7 0,1-10 0,3-11 0,-4-16-8191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03.1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 24575,'0'0'0,"2"0"0,4-2 0,4-1 0,-1 1-8191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03.5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24575,'0'0'0,"1"2"0,9 6 0,20 19 0,27 30 0,27 33 0,24 45 0,11 42-2587,-9 32 2587,-28 23 0,-40 9 0,-47-4 0,-54-12 0,-79 8 0,-16-37-5604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31.3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1 240 24575,'10'-3'0,"64"-13"0,84-9 0,-139 23 0,222-21 0,-173 21 0,105 10 0,-150-6 0,0 2 0,-1 1 0,39 12 0,-50-12 0,1 0 0,-1 0 0,0 1 0,0 1 0,0 0 0,-1 0 0,0 1 0,12 13 0,7 12 0,-2 2 0,33 53 0,15 23 0,-70-105 0,0 1 0,1-1 0,0 0 0,0 0 0,0-1 0,15 10 0,-18-13 0,0-1 0,0 1 0,0-1 0,1 0 0,-1 0 0,0 0 0,1 0 0,-1-1 0,1 1 0,-1-1 0,1 0 0,-1 0 0,0 0 0,1 0 0,-1-1 0,1 1 0,-1-1 0,0 0 0,5-2 0,-6 3 0,0-1 0,1 0 0,-1 0 0,0-1 0,0 1 0,0 0 0,0-1 0,0 1 0,0-1 0,0 1 0,-1-1 0,1 0 0,0 0 0,-1 0 0,0 0 0,1 0 0,-1 0 0,0 0 0,0 0 0,0-1 0,0 1 0,-1 0 0,1-1 0,0 1 0,-1 0 0,0-1 0,0 1 0,1-1 0,-1 1 0,-1-1 0,1 1 0,0 0 0,-1-1 0,1 1 0,-1-1 0,0 1 0,-1-3 0,-1-2 0,0 0 0,-1 0 0,0 1 0,0-1 0,0 1 0,-1 0 0,0 0 0,0 1 0,-1 0 0,-9-8 0,-7-3 0,-37-20 0,51 31 0,-38-20 0,14 8 0,-35-25 0,65 41 0,0-1 0,0 1 0,0-1 0,0 0 0,1 1 0,-1-1 0,-2-4 0,3 5 0,1 0 0,0 1 0,0-1 0,-1 0 0,1 0 0,0 1 0,0-1 0,0 0 0,0 0 0,0 0 0,0 1 0,0-1 0,0 0 0,0 0 0,0 1 0,0-1 0,1 0 0,-1 0 0,0 1 0,1-1 0,-1 0 0,0 0 0,1 1 0,-1-1 0,1 1 0,-1-1 0,1 0 0,0 0 0,5-5 0,1 0 0,0 0 0,0 1 0,0 0 0,1 0 0,10-5 0,54-19 0,-41 19 0,1 2 0,0 1 0,0 1 0,49-1 0,-37 5 0,0 3 0,79 11 0,-106-9 0,1 0 0,-1 2 0,31 11 0,-41-13 0,0 1 0,0 0 0,0 0 0,0 0 0,-1 1 0,1 0 0,-1 0 0,-1 1 0,1 0 0,8 11 0,-6-5 0,-1 1 0,0 0 0,-1 0 0,6 19 0,14 59 0,-21-68 0,15 71 0,-21-185 0,1 47 0,0 28 0,5-125 0,-3 127 0,0 1 0,1-1 0,0 0 0,1 1 0,1 0 0,0 0 0,13-24 0,-15 32 0,0 1 0,0-1 0,1 1 0,0 0 0,-1 0 0,1 1 0,0-1 0,1 1 0,-1-1 0,1 1 0,-1 1 0,1-1 0,8-2 0,-7 3 0,1 0 0,0 0 0,-1 1 0,1 0 0,0 1 0,0-1 0,-1 1 0,1 1 0,12 1 0,-5 1 0,0 1 0,0 0 0,0 1 0,-1 1 0,1 0 0,-1 1 0,-1 0 0,1 1 0,15 13 0,-13-8 0,-2 0 0,0 1 0,-1 1 0,0-1 0,-1 2 0,-1 0 0,0 0 0,8 21 0,3 13 0,23 81 0,-35-94 0,-9-37 0,0 0 0,0 0 0,0 0 0,0 0 0,0 0 0,0 0 0,0 0 0,0 0 0,0 0 0,0 0 0,0 0 0,0 1 0,0-1 0,0 0 0,0 0 0,0 0 0,0 0 0,0 0 0,0 0 0,0 0 0,0 0 0,0 0 0,0 0 0,0 0 0,0 0 0,0 0 0,0 0 0,1 0 0,-1 0 0,0 0 0,0 1 0,0-1 0,0 0 0,0 0 0,0 0 0,0 0 0,0 0 0,0 0 0,0 0 0,0 0 0,0 0 0,0 0 0,0 0 0,0 0 0,0 0 0,1 0 0,-1 0 0,0 0 0,0 0 0,0 0 0,0 0 0,0 0 0,0 0 0,0 0 0,0 0 0,0 0 0,0 0 0,0 0 0,0-1 0,0 1 0,4-5 0,4-17 0,-5 12 0,27-58 0,58-99 0,-76 146 0,0-2 0,43-69 0,-45 78 0,0 0 0,0 1 0,1 1 0,16-15 0,-24 25 0,0-1 0,0 1 0,0 0 0,1 0 0,-1 0 0,0 1 0,1-1 0,-1 1 0,1-1 0,-1 1 0,1 0 0,0 1 0,-1-1 0,1 1 0,0-1 0,0 1 0,3 1 0,-1 0 0,-1 0 0,0 0 0,0 0 0,0 1 0,0 0 0,0 0 0,0 1 0,-1-1 0,1 1 0,-1 0 0,7 6 0,0 1 0,0 1 0,0 1 0,-1 0 0,-1 1 0,0 0 0,-1 0 0,12 26 0,36 106 0,-54-139 0,61 225-658,-57-205-49,5 17-6119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03.8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24575,'-4'3'0,"-8"14"0,-13 27 0,-9 40 0,3 40 0,22 44 0,36 31-3130,50 13 3130,69 4-2446,65-6 2446,76-6-3902,-11-37 5189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04.7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24575,'0'1'0,"0"1"0,0-1 0,1 0 0,-1 0 0,0 1 0,1-1 0,-1 0 0,1 0 0,-1 0 0,2 2 0,2 5 0,132 412-801,-90-264 628,80 276 173,-86-300-1203,-24-90-4811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05.1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0 259 24575,'0'0'0,"0"0"0,0 0 0,2-2 0,4-3 0,7-3 0,11-7 0,18-9 0,22-7 0,18-4 0,9 0 0,0 1 0,-4 6 0,-7 8 0,-11 6 0,-14 8 0,-16 5 0,-15 2-8191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05.4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24575,'0'0'0,"0"2"0,1 2 0,8 3 0,14 4 0,19 2 0,15 0 0,9-1 0,-1-2 0,-5 2 0,-9 1 0,-13-2-8191</inkml:trace>
  <inkml:trace contextRef="#ctx0" brushRef="#br0" timeOffset="1">57 547 24575,'0'0'0,"0"0"0,0 2 0,3 5 0,12 6 0,17 7 0,22 4 0,20-1 0,22-5 0,23-16 0,7-14-1172,-18-4-5847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05.8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5 0,0 16 0,4 23 0,5 27 0,4 22 0,9 22 0,5 16-1033,2 3 1033,-2-10 0,-3-16 0,-4-22-31,-8-19 31,-5-19 0,-4-18-7127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06.1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1 369 24575,'0'0'0,"0"0"0,2 0 0,8 0 0,16 2 0,23-1 0,31-7 0,32-8 0,25-13 0,17-13-1537,14-13 1537,4-11 0,-16-2 0,-29 8 0,-35 14-6654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06.5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362 881 24575,'0'2'0,"-1"-1"0,0 1 0,1 0 0,-1 0 0,0 0 0,0 0 0,0-1 0,0 1 0,0 0 0,-2 1 0,-2 3 0,-19 29 0,-52 84 0,67-103 0,0 1 0,2 1 0,0-1 0,1 1 0,-6 27 0,12-40 0,-1-1 0,1 0 0,0 1 0,0-1 0,0 1 0,1 4 0,-1-9 0,0 1 0,0 0 0,0-1 0,1 1 0,-1-1 0,0 1 0,0-1 0,1 1 0,-1 0 0,0-1 0,1 1 0,-1-1 0,0 1 0,1-1 0,-1 1 0,1-1 0,-1 0 0,1 1 0,-1-1 0,1 1 0,0-1 0,0 0 0,0 0 0,0 0 0,-1 0 0,1 0 0,0 0 0,0 0 0,0 0 0,-1-1 0,1 1 0,0 0 0,0 0 0,-1-1 0,1 1 0,0-1 0,0 1 0,-1 0 0,1-1 0,0 1 0,0-2 0,2 0 0,0-1 0,0 0 0,-1 0 0,1 0 0,-1 0 0,0 0 0,0 0 0,2-5 0,1-2 0,-1 0 0,3-12 0,1-9-7,-2-1 0,-1 1 1,-2-1-1,-1 0 0,-2-38 0,-5 0-587,-18-93 0,0 51 378,-6 1 0,-69-174-1,79 240 177,-45-80 0,50 106 40,14 19 4,0 0 0,0 0 0,0-1 0,0 1 0,0 0 0,0 0 0,0 0 0,0 0 0,0 0 0,-1 0 0,1-1 0,0 1 0,0 0 0,0 0 0,0 0 0,0 0 0,0 0 0,-1 0 0,1 0 0,0 0 0,0 0 0,0 0 0,0 0 0,-1-1 0,1 1 0,0 0 0,0 0-1,0 0 1,0 0 0,0 0 0,-1 0 0,1 0 0,0 1 0,0-1 0,0 0 0,0 0 0,-1 0 0,1 0 0,0 0 0,0 0 0,0 0 0,0 0 0,0 0 0,-1 0 0,1 0 0,0 1 0,0-1 0,0 0 0,0 0 0,0 0 0,0 0 0,0 0 0,0 0 0,-1 1 0,1-1 0,0 0 0,0 0 0,0 0 0,0 0 0,0 4 156,-1-1 0,1 0-1,0 0 1,0 1 0,0 5-1,5 24-79,1 0 0,18 57 0,85 210-725,24-5-1,-29-82 602,50 111-1548,-133-273-3151</inkml:trace>
  <inkml:trace contextRef="#ctx0" brushRef="#br0" timeOffset="1">945 1081 24575,'0'0'0,"2"4"0,4 9 0,5 11 0,5 14 0,3 9 0,0 2 0,-1 0 0,-1-6 0,-3-8 0,-3-8 0,-3-9 0,-4-7-8191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06.8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0,2 0 0,4 2 0,13 3 0,11 2 0,-1 0-8191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07.2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202 77 24575,'0'0'0,"6"-1"0,15-4 0,17-1 0,14-3 0,9-1 0,8-1 0,5 1 0,0 1 0,-11 2 0,-14 1 0,-16 3-8191</inkml:trace>
  <inkml:trace contextRef="#ctx0" brushRef="#br0" timeOffset="1">1 457 24575,'0'0'0,"0"0"0,7 0 0,22 2 0,35 2 0,30 0 0,31-10 0,27-16-1509,14-17 1509,-15-1 0,-32 7-6682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07.6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 1 24575,'-5'3'0,"-3"3"0,5-2 0,1 0 0,0 1 0,0-1 0,0 0 0,1 0 0,0 1 0,0-1 0,0 1 0,-1 9 0,2-12 0,-14 186-23,16 8-762,0-110 54,-13 680 424,4-641 295,-5 293-1602,14-349-3105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31.9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284 108 24575,'0'-14'0,"-1"10"0,0 1 0,0-1 0,0 1 0,0-1 0,-1 1 0,0 0 0,1 0 0,-1-1 0,0 1 0,-1 0 0,1 1 0,0-1 0,-1 0 0,-3-2 0,0-1 0,-1 1 0,0 0 0,0 0 0,-1 1 0,-7-4 0,11 6 0,-1 0 0,1 1 0,0-1 0,0 1 0,-1 0 0,1 0 0,-1 1 0,1-1 0,-1 1 0,1 0 0,-1 0 0,1 1 0,-1-1 0,1 1 0,0 0 0,-1 0 0,1 0 0,0 1 0,0-1 0,0 1 0,0 0 0,0 0 0,0 1 0,0-1 0,1 1 0,-1 0 0,-4 5 0,0 0 0,-1 2 0,2-1 0,0 1 0,0 0 0,0 1 0,1-1 0,1 1 0,0 1 0,0-1 0,2 1 0,-1-1 0,1 1 0,1 0 0,-2 14 0,5-18 0,2-7 0,6-12 0,-5 6 0,4-4 0,0-1 0,1 1 0,15-12 0,-19 18 0,0-1 0,0 1 0,1 0 0,-1 1 0,1-1 0,-1 1 0,1 0 0,0 1 0,10-2 0,-2 1 14,0 1 0,0 1 0,1 1-1,-1 0 1,25 5 0,69 23-671,-81-20-134,24 6-6035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08.0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645 1 24575,'-3'0'0,"1"1"0,0 0 0,0 0 0,0-1 0,0 1 0,0 0 0,0 1 0,0-1 0,1 0 0,-1 1 0,-2 1 0,-7 5 0,-191 123 0,-158 108 0,355-235 0,-1 0 0,1 0 0,0 0 0,-7 9 0,11-11 0,-1 0 0,1 0 0,0 0 0,-1 1 0,1-1 0,0 0 0,1 1 0,-1-1 0,0 1 0,1-1 0,-1 1 0,1-1 0,0 1 0,0 0 0,0 2 0,5 45 0,2-1 0,23 80 0,-17-86 0,2 0 0,2 0 0,1-2 0,25 40 0,-7-22 0,85 104 0,-102-140-682,45 41-1,-34-41-6143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08.4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1 907 24575,'0'2'0,"0"0"0,-1-1 0,1 1 0,0 0 0,0 0 0,0 0 0,1 2 0,-1 0 0,0 5 0,1-15 0,1-5 0,5-35 54,53-315-567,-37 253 351,48-137 0,-63 224 162,0-1 0,1 1 0,23-38 0,-30 56 0,0 0 0,1 0 0,-1 0 0,0 0 0,1 1 0,0-1 0,0 1 0,0 0 0,0-1 0,0 1 0,0 1 0,6-4 0,-7 5 0,1-1 0,-1 1 0,0 0 0,1-1 0,-1 1 0,0 0 0,1 1 0,-1-1 0,0 0 0,1 1 0,-1-1 0,0 1 0,1-1 0,-1 1 0,0 0 0,0 0 0,0 0 0,0 1 0,0-1 0,0 0 0,2 2 0,5 5 0,-1-1 0,0 1 0,0 0 0,8 13 0,27 42 0,-41-60 0,197 349-15,-161-281 16,96 190-1233,-105-201-4930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08.7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1 581 24575,'0'0'0,"7"0"0,15 2 0,14-1 0,13-3 0,13-7 0,19-11 0,20-13 0,5-10 0,-16 4-8191</inkml:trace>
  <inkml:trace contextRef="#ctx0" brushRef="#br0" timeOffset="1">940 0 24575,'0'0'0,"0"0"0,0 4 0,0 5 0,0 11 0,4 13 0,5 16 0,5 13 0,6 9 0,5 6 0,2 0 0,-2-3 0,-3-5 0,-5-14 0,-6-15-8191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09.1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24575,'0'0'0,"0"0"0,4 0 0,3 0 0,0 0-8191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09.5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1 24575,'-2'2'0,"-3"10"0,-2 26 0,-4 31 0,2 32 0,7 31 0,8 19-1690,14 3 1690,16-5 0,19-12 0,18-21 0,13-29 0,6-32 0,-10-27 409,-18-18-7319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09.8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24575,'0'1'0,"0"0"0,1 0 0,-1 0 0,0 0 0,0 0 0,1 0 0,-1-1 0,0 1 0,1 0 0,-1 0 0,1 0 0,0 1 0,4 6 0,66 113 0,-5-7-351,52 101-273,151 385-1,-248-539 625,-20-57 14,0 0-37,-1-14 299,9-814-1200,-2 745-5010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10.2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0 24575,'0'13'0,"-14"123"0,1-8 0,7 18 0,7-137 0,-1-9 0,0 0 0,0 0 0,1 0 0,-1 0 0,0 0 0,0 0 0,0 0 0,0 0 0,0 0 0,1 0 0,-1 0 0,0 0 0,0 0 0,0 0 0,0-1 0,0 1 0,0 0 0,1 0 0,-1 0 0,0 0 0,0 0 0,0 0 0,0 0 0,0 0 0,0-1 0,0 1 0,0 0 0,0 0 0,0 0 0,1 0 0,-1 0 0,0-1 0,9-19 0,-9 20 0,99-275-1365,-86 233-5461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10.5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1 995 24575,'0'-1'0,"0"0"0,1 0 0,-1 0 0,1 0 0,-1 0 0,1 0 0,-1 1 0,1-1 0,0 0 0,-1 0 0,1 0 0,1-1 0,4-4 0,63-103 0,-29 45 0,48-84 0,-71 114 0,-1 0 0,17-56 0,-23 54 0,-1 0 0,-2 0 0,3-56 0,-9 69 0,-1 1 0,-1-1 0,-1 0 0,-1 1 0,-1 0 0,-13-43 0,12 51 0,-1 1 0,-7-14 0,11 23 0,-1 1 0,1-1 0,-1 0 0,1 1 0,-1 0 0,0-1 0,-1 1 0,1 0 0,0 1 0,-7-5 0,10 7 0,-1-1 0,0 1 0,1 0 0,-1-1 0,0 1 0,0 0 0,1 0 0,-1 0 0,0-1 0,1 1 0,-1 0 0,0 0 0,0 0 0,1 0 0,-1 0 0,0 1 0,0-1 0,1 0 0,-1 0 0,0 0 0,1 0 0,-1 1 0,0-1 0,1 0 0,-1 1 0,0-1 0,1 1 0,-1-1 0,0 1 0,-1 1 0,0 0 0,1 0 0,-1 1 0,1-1 0,0 0 0,0 1 0,-1-1 0,0 4 0,-1 4 0,1 0 0,-1 0 0,2 0 0,-1 0 0,1 18 0,6 60 0,19 67-403,91 256-2231,35-9 605,-83-232 1852,-66-168 164,81 194-828,9-12 1019,-73-154 1069,-13-21 960,-19-28-1064,-201-255-618,13 18-372,201 254-153,-9-11 0,0 0 0,1-1 0,1 1 0,0-2 0,-6-15 0,13 27-1,1 0 0,-1 1 0,0-1 0,1 0 0,-1 0 0,1 0 0,0 0 0,0 0 0,0 0 0,0 1 0,1-1 0,-1 0 0,1 0 0,0 0 0,0 1 0,0-1 0,0 0 0,0 1 0,0-1 0,1 1 0,-1-1 0,1 1 1,0-1-1,0 1 0,0 0 0,0 0 0,3-2 0,5-4 25,0 1 1,1 0 0,0 1-1,23-9 1,-31 14-14,202-85-839,-145 60-5998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11.3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24575,'3'2'0,"0"0"0,0 1 0,0-1 0,0 1 0,0-1 0,-1 1 0,0 0 0,1 0 0,3 7 0,-1-2 0,22 35 0,-2 0 0,26 64 0,-37-77 0,240 501-1907,31-16 1896,-279-506 9,14 24-8,41 53 0,-59-83 10,1 0 0,0 0 0,0 0 0,0-1 0,1 1 0,4 3 0,-7-6 0,0 1 0,0-1 0,1 1 0,-1-1 0,0 0 0,0 1 0,0-1 0,1 0 0,-1 0 0,0 0 0,0 0 0,0 0 0,1 0 0,-1 0 0,0 0 0,0-1 0,0 1 0,0 0 0,1-1 0,-1 1 0,0-1 0,0 1 0,0-1 0,0 0 0,1 0 0,1-2 0,1 0 0,-1 0 0,0-1 0,-1 1 0,1-1 0,0 1 0,-1-1 0,3-6 0,3-8 0,-1 0 0,6-22 0,6-29 29,-4-2 1,7-85-1,-6-150 59,-34-345-1515,15 596-3573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11.7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2 0,2 4 0,4 9 0,6 18 0,1 21 0,2 19 0,0 12 0,-2 9 0,2 5 0,0-6 0,-2-19-8191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32.3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24575,'1'12'0,"0"0"0,1 0 0,1 0 0,6 22 0,-2-11 0,92 286-379,13-3-530,11 32 805,-49-101-290,-62-191 111,-3 1 1,-2 1-1,2 54 0,-9-69-4991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12.0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2609 1 24575,'0'0'0,"0"0"0,0 0 0,-2 4 0,-3 4 0,-1 8 0,-3 10 0,-3 12 0,0 5 0,3-5-8191</inkml:trace>
  <inkml:trace contextRef="#ctx0" brushRef="#br0" timeOffset="1">0 492 24575,'0'0'0,"4"0"0,15 0 0,28 0 0,33 0 0,34 0 0,29-2 0,18-2-1576,-6-1 1576,-29 1-6615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12.3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340 1 24575,'2'2'0,"8"8"0,15 25 0,24 43 0,15 58 0,0 63-3321,-21 51 3321,-37 20-2514,-51 2 2514,-74-8 0,-95-6-3551,-10-47 4746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0:39.3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361 13 24575,'-14'-2'0,"-16"-3"0,0 1 0,0 2 0,-52 3 0,33 0 0,48-1 0,-8 0 0,-1 0 0,-14 3 0,21-2 0,0 0 0,-1 0 0,1 0 0,0 0 0,0 1 0,-1-1 0,1 1 0,0 0 0,1 0 0,-5 3 0,3-2 0,1 0 0,-1 1 0,1 0 0,-1-1 0,1 1 0,0 1 0,1-1 0,-1 0 0,1 1 0,0-1 0,0 1 0,0-1 0,0 1 0,1 0 0,0 0 0,0 0 0,0 0 0,1 0 0,-1 5 0,2 0 0,-1 1 0,1-1 0,1 0 0,-1 0 0,2 0 0,-1 0 0,2-1 0,-1 1 0,1-1 0,1 0 0,-1 0 0,2 0 0,-1 0 0,13 14 0,-4-7 0,2-1 0,-1-1 0,2 0 0,0 0 0,0-2 0,20 11 0,-21-14 0,-3-1 0,-1-1 0,15 5 0,-22-10 0,0 0 0,0-1 0,0 0 0,0 0 0,0 0 0,0-1 0,0 1 0,0-1 0,8-1 0,33-8-1365,-24 4-5461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0:52.7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80 24575,'4'-5'0,"-3"4"0,-1 1 0,1-1 0,-1 1 0,0-1 0,1 1 0,-1-1 0,1 1 0,-1 0 0,1-1 0,-1 1 0,1 0 0,-1-1 0,1 1 0,0 0 0,-1 0 0,1 0 0,-1-1 0,1 1 0,0 0 0,-1 0 0,1 0 0,-1 0 0,1 0 0,0 0 0,0 0 0,140 6 0,41-2 0,-43-8 0,347-14 0,-204 10 0,-155 5 0,27-7 0,-5 0 0,14 10 0,30-1 0,-166-1 0,33-8 0,-36 6 0,47-4 0,53 9-1365,-97-1-5461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1:26.5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645 0 24575,'0'0'0,"0"14"0,0 83 0,0-97 0,-1 0 0,1 1 0,0-1 0,0 0 0,0 0 0,0 0 0,0 0 0,0 1 0,0-1 0,0 0 0,0 0 0,0 0 0,-1 0 0,1 1 0,0-1 0,0 0 0,0 0 0,0 0 0,0 0 0,-1 0 0,1 0 0,0 1 0,0-1 0,0 0 0,0 0 0,-1 0 0,1 0 0,0 0 0,0 0 0,0 0 0,-1 0 0,1 0 0,0 0 0,0 0 0,-10 0 0,7-1 0,-317-1 0,218 2 0,96 0 0,0 0 0,0 0 0,0 0 0,0 1 0,1 0 0,-1 0 0,0 1 0,0-1 0,-6 4 0,7-3 0,3-2 0,1 1 0,0-1 0,-1 1 0,1-1 0,-1 1 0,1 0 0,0 0 0,0 0 0,-1-1 0,1 1 0,0 0 0,0 1 0,-2 0 0,-4 11 0,0-1 0,1 1 0,0 0 0,1 0 0,0 1 0,1-1 0,0 1 0,2 0 0,-2 16 0,0 19 0,4 64 0,1-55 0,1-59 0,-1 1 0,1-1 0,-1 1 0,1 0 0,-1-1 0,1 1 0,-1 0 0,3 1 0,1-2 0,43-3 0,87-5 0,-114 9 0,-1 1 0,1 0 0,-1 2 0,30 7 0,-39-6 0,-1 0 0,0 0 0,0 1 0,-1 0 0,1 1 0,-1 0 0,0 0 0,-1 1 0,1 0 0,-1 1 0,-1 0 0,1 0 0,9 15 0,-16-21 0,1 0 0,-1 0 0,0 0 0,0 0 0,-1 0 0,1 0 0,0 0 0,-1 0 0,1 0 0,-1 0 0,0 0 0,0 0 0,1 0 0,-1 1 0,-1 3 0,0-3 0,0 0 0,0 0 0,0 0 0,0 0 0,0 0 0,-1 0 0,1-1 0,-1 1 0,-3 4 0,-4 3 0,-1-1 0,1-1 0,-1 1 0,-14 7 0,19-12 0,-43 28 60,-96 49 0,110-65-357,0-2 0,-1-2 0,0-1 0,-38 7 0,18-10-6529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1:54.1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2229 24575,'0'0'0,"15"0"0,-8 1 0,-1-1 0,0 0 0,13-2 0,-17 1 0,-1 1 0,1-1 0,0 0 0,0 1 0,0-1 0,0 0 0,-1 0 0,1 0 0,0 0 0,-1 0 0,1 0 0,-1-1 0,0 1 0,1-1 0,-1 1 0,0-1 0,2-1 0,6-14 0,0 0 0,-1 0 0,7-19 0,12-56 0,-6 18 0,-5 31 0,24-48 0,27-39 0,-19 41 0,45-79 0,-66 126 0,61-70 0,79-63 0,-35 40 0,-10-9 0,-116 136 0,62-79 0,-51 67 0,1 1 0,25-19 0,-9 12 0,50-29 0,43-15 0,-51 29 0,231-123 0,10 19 0,-275 129 0,1 3 0,70-15 0,89-1 0,-149 22 0,337-21 0,2 26 0,62-17 0,-413 16 0,-5-1-1365,-25 1-5461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2:09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3479 1 24575,'0'13'0,"0"-11"0,0-1 0,0 1 0,-1 0 0,1 0 0,0 0 0,-1 0 0,1 0 0,-1 0 0,1 0 0,-1 0 0,0 0 0,0-1 0,0 1 0,0 0 0,0-1 0,0 1 0,-1-1 0,1 1 0,0-1 0,-1 1 0,1-1 0,-1 0 0,1 0 0,-1 0 0,0 0 0,0 0 0,1 0 0,-1 0 0,0-1 0,0 1 0,0-1 0,-2 1 0,-12 2 0,1 0 0,-1-1 0,-22-1 0,18 0 0,-26 3 0,-6 5 0,-118 15 0,-116 8 11,-5 0-141,134-20-58,-332 34-219,-110 63-449,206-32-17,-4-23 450,320-50 307,0-3 0,0-4 1,-94-15-1,119 10-4746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2:52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186 93 24575,'0'0'0,"-6"7"0,3-4 0,1 0 0,-1 0 0,0 0 0,0 0 0,-6 3 0,7-5 0,0 0 0,0 0 0,0 0 0,0 0 0,0-1 0,0 1 0,0-1 0,0 1 0,0-1 0,0 0 0,-1 0 0,-2 0 0,-1-1 0,14 1 0,0 0 0,40-1 0,1-3 0,-1-1 0,55-14 0,15-10 0,188-36 0,-255 62 0,-255 8 0,153-5 0,-453 7 0,445-5-1365,17-1-5461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43.3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0 24575,'0'5'0,"0"29"0,0 37 0,-1-62 0,0-1 0,0 1 0,-1-1 0,0 0 0,0 0 0,-4 9 0,4-13 0,0-1 0,0 0 0,0 1 0,-1-1 0,1 0 0,-6 5 0,7-7 0,0 0 0,0 0 0,0 0 0,0-1 0,-1 1 0,1 0 0,0 0 0,0-1 0,-1 1 0,1-1 0,0 1 0,-1-1 0,1 1 0,-1-1 0,1 0 0,-1 0 0,1 0 0,-1 0 0,1 0 0,0 0 0,-3 0 0,4-1 0,3 0 0,7 2 0,-3 0 0,11 5 0,-18-6 0,0 0 0,0 0 0,0 0 0,0 0 0,0 0 0,0 0 0,0 0 0,0 0 0,0 0 0,0 0 0,0 0 0,0 0 0,0 0 0,0 0 0,0 0 0,0 0 0,0 0 0,0 0 0,0 0 0,0 0 0,0 0 0,0 0 0,0 0 0,0 0 0,0 0 0,0 0 0,0 0 0,0 0 0,0 0 0,0 0 0,0 0 0,0 0 0,0 0 0,0 1 0,0-1 0,0 0 0,0 0 0,0 0 0,0 0 0,0 0 0,0 0 0,0 0 0,0 0 0,0 0 0,0 0 0,0 0 0,0 0 0,0 0 0,0 0 0,0 0 0,0 0 0,0 0 0,0 0 0,0 0 0,-12 1 0,6-1-1365,1-1-5461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40.2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24575,'15'263'0,"17"-2"0,-25-210 0,5 42 0,36 135 0,-42-209 60,16 36 0,-18-47-272,1 0 0,0 0 0,0 0-1,0-1 1,1 0 0,9 8 0,9 5-6614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32.7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66 24575,'9'0'0,"253"-3"0,-3-16 0,-149 4 0,137-13 0,-228 27 0,1 1 0,-1 1 0,1 1 0,-1 0 0,27 7 0,-37-6 0,-1-1 0,1 2 0,-1-1 0,0 1 0,0 0 0,-1 0 0,1 1 0,-1 0 0,0 1 0,0 0 0,0 0 0,-1 0 0,0 0 0,5 9 0,6 13 0,-1 0 0,21 55 0,6 12 0,-20-54-1365,-2-7-5461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40.6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0,4 0 0,7 0 0,12 0 0,23 2 0,21 2 0,16 3 0,2 1 0,-4 0 0,-9-1 0,-13-4 0,-16-3 0,-12-3 0,-10-1 0,-8 1-8191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40.9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24575,'0'0'0,"0"0"0,4 0 0,7 0 0,13 0 0,23 2 0,25 0 0,8 0 0,-10 0-8191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41.3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89 24575,'0'0'0,"11"0"0,27 0 0,32-2 0,28-2 0,30-9 0,20-9-1901,-5-3 1901,-28 3-6290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41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146 1 24575,'-2'0'0,"0"0"0,0 0 0,-1 1 0,1-1 0,0 1 0,0 0 0,0 0 0,0 0 0,0 0 0,0 0 0,0 0 0,0 0 0,0 0 0,-2 3 0,-2 2 0,0 1 0,-7 8 0,10-12 0,-7 10 0,1 0-1,1 1 0,0-1 1,1 1-1,0 1 0,-8 24 1,9-18 2,1 0 0,2 0 0,-1 1 0,1 27 0,4-3-204,2-1-1,2 0 0,2 0 1,13 47-1,98 288-700,-33-121-121,-23 3 367,-55-221 363,-3 0 1,-1 47 0,-5-38-3427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42.2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1340 24575,'1'0'0,"0"1"0,0-1 0,0 0 0,0 0 0,0 0 0,0 0 0,0 0 0,0 0 0,0 0 0,0 0 0,1 0 0,7-1 0,85-1-109,0-4 0,-1-4-1,0-4 1,-1-5 0,156-51-1,-203 53 110,65-33 0,-91 39 0,0 0 0,0-2 0,-1 0 0,-1-1 0,25-25 0,-41 38 16,-1 1 0,1-1 0,0 0 0,0 0 0,-1 0 0,1 0 0,-1 0 0,1 0 0,-1 0 0,1 0 0,0-1 0,-1 1-11,0 1 0,0 0 1,0 0-1,0 0 0,0 0 1,0 0-1,0 0 1,0-1-1,-1 1 0,1 0 1,0 0-1,0 0 1,0 0-1,0 0 0,0 0 1,0-1-1,0 1 0,0 0 1,0 0-1,-1 0 1,1 0-1,0 0 0,0 0 1,0 0-1,0 0 1,0 0-1,0 0 0,-1 0 1,1 0-1,0 0 0,0 0 1,0 0-1,-11 0 173,-1 4-161,-1-1 0,1 1 0,0 1 0,0 1 0,1-1 0,-12 9 0,-63 48-27,67-47 10,1 0 0,0 2 0,2 0 0,0 1 0,-23 32 0,37-47 0,0 1 0,0 0 0,0-1 0,0 1 0,1 0 0,0 0 0,0 0 0,0 0 0,0 1 0,0-1 0,1 5 0,0-6 0,0 0 0,1 0 0,-1 1 0,1-1 0,0 0 0,0 0 0,0 0 0,0 0 0,1-1 0,-1 1 0,1 0 0,0 0 0,0-1 0,0 1 0,2 2 0,3 1 0,0 1 0,0-1 0,1-1 0,-1 0 0,1 0 0,1 0 0,16 7 0,-18-10 0,-1 1 0,1-1 0,0 0 0,0-1 0,0 0 0,0 0 0,0 0 0,1-1 0,-1 0 0,0-1 0,8-1 0,-10 1 0,0 0 0,0-1 0,-1 0 0,1 0 0,-1 0 0,0-1 0,1 1 0,-1-1 0,0 0 0,0 0 0,-1-1 0,1 1 0,-1-1 0,0 0 0,0 0 0,3-4 0,0-2 0,-1 0 0,0 0 0,0-1 0,-1 1 0,-1-1 0,3-15 0,-1 1-23,-2 0-1,-1 0 1,-1-1 0,-1 1-1,-5-40 1,-4 11-546,-23-81 0,-58-115 313,-21 9 249,-60-152-240,163 367 247,8 26 0,0 0 0,0 0 0,1 0 0,-1 0 0,0 0 0,0 0 0,0 0 0,0 0 0,0 0 0,0 0 0,0 1 0,1-1 0,-1 0 0,0 0 0,0 0 0,0 0 0,0 0 0,0 0 0,1 0 0,-1 0 0,0 0 0,0 0 0,0 0 0,0 0 0,0 0 0,1 0 0,-1 0 0,0 0 0,0-1 0,0 1 0,0 0 0,0 0 0,0 0 0,1 0 0,-1 0 0,0 0 0,0 0 0,0 0 0,0 0 0,0 0 0,0-1 0,0 1 0,0 0 0,0 0 0,1 0 0,-1 0 0,0 0 0,0 0 0,0-1 0,0 1 0,0 0 0,0 0 0,0 0 0,0 0 0,0 0 0,0-1 0,0 1 0,0 0 0,0 0 0,0 0 0,8 7 164,0 1-1,0 0 0,-1 1 1,0 0-1,10 16 0,-1-2 118,51 80-29,3 16-643,-6 2 0,-5 4 0,44 137 0,-33-53 6,31 84-267,-76-230 209,36 62 0,-42-90-3986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42.6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24575,'0'0'0,"5"4"0,13 8 0,11 12 0,9 10 0,4 10 0,0 11 0,-1 9 0,-6 4 0,-7-1 0,-6-6 0,-7-11 0,-5-16 0,-6-19 0,-2-17 0,-3-8-8191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42.9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24575,'0'0'0,"1"1"0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44.0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24575,'3'5'0,"45"99"-256,58 185 0,3 116-256,-14 97 500,-92-484 115,-2-9-319,1 0 0,-2 0 0,1 0 0,-1 0 0,-2 15 0,1-20-5746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44.3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1 572 24575,'0'0'0,"4"-2"0,10-3 0,27-7 0,43-12 0,42-12 0,31-10 0,24-12-2300,10-9 2300,-11 0 0,-20 4 0,-24 3 0,-28 4-558,-30 12 558,-28 12-5333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44.9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69 508 24575,'0'1'0,"0"0"0,0-1 0,0 1 0,0 0 0,0 0 0,0 0 0,0-1 0,0 1 0,0 0 0,0 0 0,-1 1 0,0 0 0,-3 23 0,2 1 0,0-1 0,2 0 0,1 1 0,6 39 0,-2-35 0,1-1 0,2-1 0,1 1 0,18 39 0,-18-52 0,-6-12 0,-6-12 0,-42-81 0,29 53 0,2-1 0,1-1 0,2 0 0,1-1 0,2 0 0,-4-64 0,11 77 0,1 0 0,1 0 0,1 1 0,1-1 0,2 1 0,0-1 0,2 1 0,1 1 0,1-1 0,0 2 0,17-30 0,-15 36 0,0-1 0,0 2 0,2 0 0,17-18 0,-24 28 0,0 0 0,1 1 0,0 0 0,0 0 0,0 0 0,0 1 0,1 0 0,0 0 0,0 1 0,0 0 0,0 1 0,14-3 0,-9 4 0,0 0 0,0 1 0,-1 1 0,1 0 0,-1 1 0,1 0 0,-1 1 0,1 0 0,-1 1 0,0 1 0,12 6 0,1 2 0,-1 1 0,0 1 0,-1 1 0,22 19 0,-3 2-128,-2 3 0,62 76 0,-74-78 32,-1 1 0,-3 1-1,35 73 1,-44-76 96,11 42 0,-21-59 0,0 0 0,-2 0 0,2 38 0,-4-55 19,-1 0 0,0 0-1,-1 0 1,1 0 0,0 1-1,-1-1 1,0 0 0,0 0 0,0-1-1,0 1 1,-2 4 0,2-5 1,-1-1 1,1 1 0,0-1 0,-1 0 0,1 0 0,0 0-1,-1 1 1,0-1 0,1-1 0,-1 1 0,0 0-1,1 0 1,-1-1 0,0 1 0,0-1 0,1 1 0,-1-1-1,0 0 1,-3 1 0,-3-1-433,0 0-1,-10-1 1,-16-5-6414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33.0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412 0 24575,'-8'5'0,"-30"29"0,-20 17 0,-55 26 0,-22 18 0,128-89 0,1-1 0,-1 1 0,1 0 0,1 0 0,-1 0 0,-5 11 0,9-14 0,0 0 0,1 0 0,0 0 0,-1 0 0,1 0 0,1 0 0,-1 1 0,0-1 0,1 0 0,-1 0 0,1 1 0,0-1 0,0 1 0,1-1 0,-1 0 0,1 0 0,-1 1 0,3 4 0,1 0-114,0 0 1,0 0-1,1 0 0,0 0 0,1-1 1,-1 0-1,1 0 0,1-1 0,-1 0 1,1 0-1,10 6 0,14 10-6712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45.3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0 212 24575,'0'0'0,"6"-2"0,11-5 0,18-8 0,25-15 0,18-20 0,4-7 0,-12 7-8191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48.0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144 45 24575,'-13'0'0,"-117"0"0,334-8 0,-68 1 0,199-8-442,-83 4 154,-105 7 409,-141 4 513,-12 1-2024,-1-1-5436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48.4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58 24575,'0'0'0,"0"0"0,1 1 0,3 2 0,0 0 0,0 0 0,1-1 0,-1 1 0,1-1 0,0 0 0,8 3 0,-6-3 0,23 8 0,1-1 0,0-2 0,1-1 0,-1-2 0,59 1 0,158-21 0,-134 0 0,134-38 0,-231 50-115,107-26-1135,-101 25-5576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48.8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1 125 24575,'0'0'0,"0"0"0,0 0 0,6 0 0,13 1 0,15 4 0,18 2 0,26 1 0,24-1 0,12-5 0,0-4-564,-9-8 564,-10-8 0,-11-7 0,-14-9 0,-15-1 0,-18 5-7627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49.1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0 24575,'-2'4'0,"1"1"0,0 0 0,0 0 0,1 0 0,-1 7 0,1 0 0,-2 94 0,5 0 0,16 108 0,51 209 0,-31-210 0,-25-112-1365,-13-89-5461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49.5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1 195 24575,'0'0'0,"0"0"0,4 0 0,37-1 0,0-2 0,59-13 0,76-27 0,-121 29 0,136-40 0,-61 16 0,-101 30-682,48-8-1,-60 14-6143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49.9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24575,'3'13'0,"-1"-6"0,0 0 0,1 0 0,0 0 0,0 0 0,1-1 0,-1 1 0,2-1 0,-1 0 0,1 0 0,6 6 0,-3-5 0,0 0 0,0-1 0,0 0 0,1-1 0,0 0 0,17 7 0,-6-5 0,0-1 0,0-1 0,0 0 0,1-2 0,0 0 0,37-1 0,-34-4-170,0 0-1,0-1 0,0-2 1,-1 0-1,1-2 0,-1 0 1,37-19-1,-21 7-6655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50.2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48 24575,'0'0'0,"4"4"0,12 7 0,19 9 0,17 7 0,17 1 0,17-3 0,19-7 0,11-12 0,-2-16-609,-6-14 609,-10-12 0,-15-6 0,-18 1 0,-22 8-7582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50.6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289 1 24575,'-8'4'0,"-104"95"0,95-81 0,0 1 0,1 0 0,-26 43 0,31-41 0,0 1 0,2 0 0,0 0 0,-11 44 0,14-35 0,1 0 0,2 0 0,0 42 0,22 180-748,22 1 597,6 56-1141,-42-254-4708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51.1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0 863 24575,'25'0'0,"0"-1"0,0-1 0,-1-2 0,1 0 0,-1-2 0,37-13 0,213-102 0,-226 98 0,-15 7 0,128-64 0,-127 61 0,-1-1 0,48-40 0,-74 53 0,-7 7 0,0 0 0,0 0 0,0 0 0,0-1 0,0 1 0,0 0 0,0 0 0,0 0 0,0 0 0,0 0 0,0 0 0,0 0 0,0 0 0,0 0 0,0 0 0,0 0 0,0 0 0,0 0 0,0 0 0,0 0 0,0-1 0,0 1 0,-1 0 0,1 0 0,0 0 0,0 0 0,0 0 0,0 0 0,0 0 0,0 0 0,0 0 0,0 0 0,0 0 0,0 0 0,0 0 0,0 0 0,0 0 0,0 0 0,0 0 0,0 0 0,0 0 0,-1 0 0,1 0 0,0 0 0,0 0 0,0 0 0,0 0 0,0 0 0,0 0 0,0 0 0,0 0 0,0 0 0,0 0 0,0 0 0,0 0 0,-17 5 0,8-3 0,1 2 0,-1-1 0,1 1 0,-16 10 0,22-12 0,0 0 0,0 0 0,-1 0 0,1 0 0,0 0 0,1 0 0,-1 0 0,0 1 0,1-1 0,-1 1 0,1-1 0,0 1 0,0 0 0,0-1 0,0 1 0,0 0 0,1 0 0,-1-1 0,1 1 0,0 4 0,0 3 0,2 0 0,-1 0 0,2 0 0,-1-1 0,1 1 0,0-1 0,1 0 0,0 0 0,1 0 0,6 10 0,-8-16 0,-1-5 0,-3-9 0,-11-33 0,-33-77 0,34 92 0,-46-107 0,-31-81 0,84 205 0,-1 0 0,1 1 0,1-1 0,0 0 0,0 0 0,-1-17 0,4 28 0,0 0 0,0 0 0,0 0 0,0 0 0,0 0 0,0 0 0,0 0 0,1 0 0,-1 0 0,0 0 0,1 0 0,-1 1 0,0-1 0,1 0 0,-1 0 0,1 0 0,0 0 0,-1 1 0,2-2 0,-1 1 0,-1 1 0,1-1 0,0 1 0,0 0 0,0-1 0,-1 1 0,1 0 0,0 0 0,0 0 0,0-1 0,0 1 0,0 0 0,0 0 0,0 0 0,-1 0 0,1 1 0,1-1 0,3 1 0,-1 0 0,0 1 0,0 0 0,0-1 0,0 1 0,0 1 0,6 4 0,6 6 0,-1 1 0,-1 0 0,0 1 0,-1 1 0,13 20 0,50 93 0,43 152 0,-50-109 0,-57-144-273,1 0 0,1-1 0,2-1 0,32 42 0,-18-34-6553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35.5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 24575,'0'0'0,"0"0"0,2-2 0,10-2 0,20-1 0,26 1 0,18 0 0,9 2 0,4-1 0,-6 0 0,-15 2 0,-17 4 0,-17 0-8191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33.4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24575,'0'0'0,"0"0"0,2 2 0,6 6 0,6 6 0,0 0-8191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51.4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24575,'0'3'0,"64"321"0,-57-295 0,-3-9 0,-7-25 0,-9-35 0,-1-9-1365,0 0-5461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51.8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24575,'0'0'0,"0"0"0,2 2 0,4 5 0,11 4 0,10 3 0,0-2-8191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53.1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1 24575,'0'-1'0,"-1"1"0,0 0 0,1 0 0,-1 0 0,0 0 0,1 0 0,-1 0 0,0 0 0,1 0 0,-1 1 0,0-1 0,1 0 0,-1 0 0,0 0 0,1 1 0,-1-1 0,1 0 0,-1 1 0,1-1 0,-1 1 0,1-1 0,-1 0 0,1 1 0,-2 0 0,2 0 0,0 0 0,1 0 0,-1 0 0,0 0 0,0 0 0,0 0 0,1 0 0,-1 0 0,0 0 0,1 0 0,-1 0 0,1-1 0,-1 1 0,1 0 0,-1 0 0,1 0 0,-1-1 0,1 1 0,1 1 0,4 4 0,1 1 0,0-1 0,0 0 0,1-1 0,-1 0 0,12 6 0,55 21 0,-27-15-2,1-3 1,74 13-1,100 0-713,-32-17 559,-160-10 158,0-2 0,0-1 1,0-1-1,35-11 1,-50 11-207,-1-1 1,0-1-1,0 0 1,-1-1-1,14-9 1,1-5-5903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53.5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24575,'0'2'0,"1"0"0,-1 0 0,1 0 0,-1 0 0,1 0 0,0 0 0,0 0 0,-1 0 0,3 2 0,3 10 0,17 48 5,29 131 0,-9 73-131,1 165-453,-41-394 579,14 65 0,-14-91 0,0 0 0,1 0 0,0 0 0,1 0 0,0 0 0,0-1 0,2 0 0,-1 0 0,14 15 0,-12-17-416,1 0-1,14 11 1,17 6-5831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53.8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24575,'0'0'0,"1"0"0,0 0 0,-1 0 0,1 0 0,0 1 0,-1-1 0,1 0 0,0 0 0,-1 1 0,1-1 0,-1 0 0,1 1 0,-1-1 0,1 1 0,0-1 0,-1 0 0,1 1 0,-1-1 0,0 1 0,1 0 0,0 0 0,8 14 0,-3 3 0,0 0 0,-1 0 0,0 0 0,-2 1 0,2 19 0,-4-26 0,17 354 0,-14-157 0,3-95 0,32 178 0,-35-273-273,1 0 0,0-1 0,2 1 0,11 24 0,-6-21-6553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54.2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709 1 24575,'-6'3'0,"-120"55"0,3 7 0,2 4 0,-162 125 0,278-190 0,-1 0 0,1 0 0,-1 1 0,1 0 0,0 0 0,-5 6 0,9-9 0,0-1 0,0 1 0,0 0 0,1-1 0,-1 1 0,0 0 0,1 0 0,-1-1 0,1 1 0,0 0 0,-1 0 0,1 0 0,0 0 0,0-1 0,0 1 0,0 0 0,1 0 0,-1 0 0,0 0 0,1-1 0,-1 1 0,1 0 0,0 0 0,1 1 0,3 6 0,1 0 0,0 0 0,0 0 0,1-1 0,0 0 0,1-1 0,16 13 0,66 42 0,-87-61 0,235 132 0,-90-54 0,-116-61-120,64 34 373,-79-44-627,-1-1-1,1-1 1,35 8-1,-29-11-6451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54.7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214 198 24575,'2'19'0,"0"1"0,2 0 0,0-1 0,1 1 0,8 19 0,-5-15 0,85 258 0,-91-278 0,0 4 0,1 0 0,-1 1 0,2 14 0,-4-22 0,0-1 0,0 1 0,0 0 0,0-1 0,0 1 0,0 0 0,0-1 0,0 1 0,0 0 0,0-1 0,0 1 0,0-1 0,-1 1 0,1 0 0,0-1 0,0 1 0,-1-1 0,1 1 0,0-1 0,-1 1 0,1-1 0,-1 1 0,1-1 0,-1 1 0,1-1 0,-1 1 0,1-1 0,-1 0 0,1 1 0,-1-1 0,1 0 0,-1 1 0,-1-1 0,1 0 0,-1 0 0,0 0 0,0 0 0,0 0 0,0 0 0,0 0 0,0-1 0,0 1 0,0-1 0,-3 0 0,-7-5 0,-1 0 0,1 0 0,1-1 0,-1-1 0,1 0 0,-13-13 0,-2-3 0,-28-35 0,35 37 0,2-2 0,0 1 0,2-2 0,1 0 0,-21-52 0,28 59 0,1-1 0,1 0 0,1 1 0,0-1 0,2-1 0,0 1 0,1 0 0,1-1 0,4-33 0,-2 45 0,-1 1 0,1-1 0,0 1 0,0 0 0,1 0 0,0 0 0,1 0 0,-1 1 0,1-1 0,0 1 0,7-7 0,-7 8 0,1 0 0,0 1 0,0 0 0,1 0 0,-1 0 0,1 1 0,-1 0 0,1 0 0,0 0 0,1 0 0,-1 1 0,0 0 0,7 0 0,-1 0 0,0 0 0,-1 1 0,1 1 0,0 0 0,0 0 0,0 1 0,16 4 0,-12-1 0,0 1 0,0 0 0,0 2 0,24 12 0,-9 0 0,-1 2 0,-1 1 0,-1 1 0,31 32 0,-41-37 0,-1 0 0,-1 1 0,-1 1 0,-1 1 0,13 25 0,-18-29 0,-2 0 0,0 0 0,-1 0 0,-1 1 0,0 0 0,-2 1 0,3 28 0,-5-37-170,-1 0-1,-1 0 0,0 1 1,0-1-1,-1 0 0,0 0 1,-6 14-1,0-3-6655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55.0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44 24575,'0'0'0,"3"0"0,8 0 0,9-2 0,13-2 0,23-3 0,23-4 0,5 1 0,-13 1-8191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55.4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425 481 24575,'0'0'0,"0"0"0,0 0 0,4 5 0,7 12 0,9 18 0,11 21 0,6 13 0,2 6 0,-2 1 0,-4-6 0,-7-8 0,-6-14 0,-6-12 0,-5-13 0,-7-10 0,-3-7 0</inkml:trace>
  <inkml:trace contextRef="#ctx0" brushRef="#br0" timeOffset="1">0 1 24575,'0'0'0,"0"0"0,0 0 0,4 0 0,9 4 0,11 4 0,12 4 0,5 1 0,-4-1-8191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55.8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473 0 24575,'-1'0'0,"1"0"0,-1 0 0,0 1 0,1-1 0,-1 0 0,0 0 0,1 0 0,-1 1 0,0-1 0,1 0 0,-1 1 0,1-1 0,-1 1 0,0 0 0,-3 2 0,-18 13 0,2 1 0,0 1 0,-20 24 0,24-25 0,-147 172 0,139-157 0,1 2 0,2 1 0,1 1 0,-17 44 0,26-50 0,1 1 0,1 0 0,2 0 0,-6 45 0,12-55 0,0 0 0,1 0 0,1 0 0,1 0 0,1-1 0,0 1 0,14 39 0,-5-29-149,1-1-1,2 0 1,34 52 0,-21-44-26,1-1 0,40 39 0,-32-41-21,1-2 0,1-2-1,2-2 1,1-1-1,89 42 1,-34-28-5695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34.1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4 189 24575,'0'1'0,"-1"-1"0,1 1 0,-1 0 0,1 0 0,0-1 0,-1 1 0,1 0 0,0 0 0,0 0 0,-1-1 0,1 1 0,0 0 0,0 0 0,0 0 0,0-1 0,0 1 0,1 1 0,-1 0 0,0 12 0,1 0 0,0 0 0,1-1 0,5 18 0,21 55 0,53 99-130,13-5-1008,142 216 886,-149-273-47,105 117 0,-87-129 299,-100-105-4,0-2 0,0 1 1,1-1-1,0 1 1,11 5-1,-16-10 13,1 1 0,-1 0 0,1-1 0,0 1 0,-1-1 0,1 0-1,-1 0 1,1 0 0,0 1 0,0-1 0,-1-1 0,1 1 0,0 0 0,-1 0 0,1-1 0,-1 1-1,1-1 1,0 1 0,-1-1 0,1 0 0,-1 1 0,1-1 0,-1 0 0,0 0 0,1 0 0,-1 0 0,0-1-1,0 1 1,2-2 0,2-2 144,-1-1-1,0 0 1,0 0-1,0 0 1,-1-1-1,3-8 1,15-48 8,1-27-19,12-98 1,-2-98-204,23-340-3050,-36 385 2165,-13 152-2768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56.3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56 24575,'3'8'0,"28"59"0,193 374-1052,24 49 325,-88-94 21,-152-372 723,-4-13 50,0 1 1,1 0-1,10 17 0,-12-27 1062,-1-6-825,-1-11-181,-1-102 520,0 101-644,-1-411-715,17-1 39,1 240 677,-10 148 0,0 0 0,22-60 0,-24 85-142,2-1 0,0 2 1,0-1-1,1 1 1,1 0-1,1 0 0,16-17 1,16-8-5523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56.8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 24575,'0'0'0,"0"5"0,0 469 0,2-465 0,-2-9 0,0 0 0,0 0 0,0 0 0,0 0 0,0 0 0,0 0 0,0 0 0,0 0 0,0 0 0,0 0 0,0 0 0,1 0 0,-1 0 0,0 0 0,0 0 0,0 0 0,0 0 0,0 0 0,0 0 0,0 0 0,0 0 0,0 0 0,0 0 0,1 0 0,-1 0 0,0 0 0,0 0 0,0 0 0,0 0 0,0 0 0,0 0 0,0 0 0,0 0 0,0 0 0,0 0 0,0 0 0,1-1 0,-1 1 0,0 0 0,0 0 0,0 0 0,0 0 0,0 0 0,9-16 0,42-125 0,-37 96 0,2 0 0,27-51 0,-34 80 24,1 0 0,0 1 0,1 0 0,13-14 0,-15 20-210,0 1 1,0 0-1,1 0 0,-1 1 1,2 0-1,-1 1 1,12-5-1,16-4-6640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57.5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58 842 24575,'0'0'0,"-7"2"0,3 1 0,-1 0 0,1 0 0,-1 1 0,1 0 0,-6 6 0,8-7 0,0-1 0,0 1 0,0-1 0,1 1 0,-1 0 0,1-1 0,-1 1 0,1 0 0,0 0 0,0 0 0,0 6 0,1-8 0,0 0 0,0 0 0,0 0 0,1 0 0,-1 0 0,0 0 0,1 0 0,-1 0 0,1 0 0,-1 0 0,1 0 0,0 0 0,-1 0 0,1-1 0,1 3 0,14 11 0,-14-13 0,3 3 0,1 0 0,0 0 0,0 0 0,1 0 0,-1-1 0,1 0 0,-1-1 0,11 3 0,-12-4 0,0 0 0,-1-1 0,1 1 0,0-1 0,0 0 0,0 0 0,0-1 0,-1 0 0,1 0 0,0 0 0,0 0 0,-1-1 0,8-3 0,-2 0 0,-1 0 0,-1-1 0,1 0 0,-1-1 0,0 0 0,0 0 0,8-10 0,0-2 0,25-43 0,-25 34-17,-1-2 1,-1 0-1,-1-1 0,11-41 0,-14 30-44,-1-1-1,5-77 0,-12 54-30,-6-78-1,-21-63 9,25 206 84,-1 0 0,1 1 0,0-1 0,0 1 0,0-1 0,0 1 0,0-1 0,0 0 0,0 1 0,0-1 0,0 1 0,0-1 0,0 0 0,0 1 0,0-1 0,1 0 0,8 13 0,12 25 0,21 53 0,10 35-210,115 339-2225,-70-185 1479,20 31 960,16 45-68,-74-161-231,-56-181 277,-1 0 0,0 1 0,0-1 0,-2 24 1,0-33 72,0-1 0,-1 0-1,1 0 1,-1 0 0,1 0 0,-1 1 0,0-1 0,-1 0 0,1-1 0,0 1 0,-1 0 0,1 0 0,-1 0 0,0-1 0,0 1 0,0-1 0,0 0 0,-1 1 0,1-1 0,-1 0-1,1 0 1,-1-1 0,0 1 0,-4 2 0,3-3 66,0 0-1,1 0 0,-1 0 1,0-1-1,0 1 0,0-1 1,1 0-1,-1 0 1,0 0-1,0-1 0,0 0 1,1 1-1,-1-1 0,0 0 1,-6-3-1,-1-1 108,1-1 1,0 0-1,-19-14 1,6 1-133,1-1 1,1 0-1,-35-45 1,30 29-105,-43-76 0,51 77 8,2-1 0,1-1 0,-15-58 0,24 70 0,2-1 0,0 1 0,1-1 0,2 0 0,0 1 0,5-37 0,-2 49 0,0 1 0,1 1 0,0-1 0,1 0 0,0 1 0,1 0 0,0 0 0,11-17 0,-7 16 0,0 0 0,1 1 0,0 0 0,0 1 0,1 0 0,22-15 0,1 4-455,1 1 0,42-18 0,-10 10-6371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57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2 0,4 9 0,5 18 0,6 25 0,9 17 0,8 14 0,6 10 0,4 2 0,0-7 0,0-13 0,-2-22 0,-1-24 0,-3-20 0,-7-12-8191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58.3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24575,'0'0'0,"4"2"0,5 4 0,8 4 0,12 1 0,15 3 0,10 1 0,-4-2-8191</inkml:trace>
  <inkml:trace contextRef="#ctx0" brushRef="#br0" timeOffset="1">806 491 24575,'0'0'0,"0"0"0,0 4 0,6 7 0,13 9 0,23 11 0,20 6 0,16 0 0,14-4 0,13-12 0,10-17 0,1-18-697,-4-16 697,-10-14 0,-18-1 0,-24 5-7494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58.6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65 24575,'5'6'0,"-1"3"0,1 1 0,-1-1 0,3 14 0,-1-6 0,58 194-32,15 45-1272,48 59 1021,-93-247 257,2-1 0,67 91 0,-86-136 20,0 0-1,25 22 1,-40-41 4,1-1-1,0 1 1,0-1-1,0 0 1,0 0-1,0 0 1,0 0-1,7 2 1,-8-4 12,-1 0 0,0 0 0,1 1 1,-1-1-1,0 0 0,1-1 1,-1 1-1,0 0 0,0 0 0,1-1 1,-1 1-1,0 0 0,0-1 1,1 1-1,-1-1 0,0 0 0,0 1 1,0-1-1,0 0 0,0 0 1,0 0-1,0 1 0,0-1 0,0 0 1,0 0-1,0-1 0,1-1 1,5-11 210,1 0 0,-2 0 1,0 0-1,0-1 0,5-26 1,7-36-395,12-99 1,-5-85-389,-12 102 415,18-74 248,-21 183-526,2 1 0,29-75 0,-11 57-5423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59.0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0 24575,'0'0'0,"0"2"0,-2 12 0,-3 20 0,-1 21 0,-1 9 0,1 2 0,2-5 0,1-10 0,1-13 0,2-14 0,2-19 0,2-18 0,1-7-8191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8:59.3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24575,'0'0'0,"0"0"0,4 3 0,16 16 0,30 26 0,31 34 0,30 44 0,27 48-2981,11 45 2981,-11 38-3395,-36 28 3395,-58 17 0,-85 12-3182,-107 9 3182,-28-50 1367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00.5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02.8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0 390 24575,'176'5'0,"-25"1"0,354-11-1970,3-14-219,-319 11 1169,96-3-1031,1858-47-3416,6 31 3800,-1717 22 1742,1956-5-1154,-1643 9 1005,2442-4-783,-1699 7 796,-334 1 38,1851-72 23,-2181 33 17,1204-51 107,0 24-39,-780 61 42,-4 62 807,-575-1-566,152 12 1205,-3-36 2915,-801-35-3882,93-1 3102,-100 0-7546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34.5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55 572 24575,'6'0'0,"53"18"0,4 0 0,-45-13 0,1-2 0,0 0 0,29-1 0,-40-2 0,-1 0 0,1-1 0,-1 0 0,0 0 0,1-1 0,-1 0 0,0 0 0,0-1 0,0 0 0,-1 0 0,1-1 0,8-5 0,-7 3 0,0-1 0,-1-1 0,0 1 0,0-1 0,-1-1 0,0 1 0,0-1 0,6-13 0,-2 0 0,0 0 0,9-37 0,-13 39 0,-2 0 0,0-1 0,-1 0 0,-1 1 0,0-1 0,-4-37 0,1 49 0,0-1 0,-1 0 0,0 0 0,-1 1 0,0-1 0,-1 1 0,0 0 0,0 0 0,-1 0 0,0 1 0,0 0 0,-1 0 0,0 0 0,-1 0 0,0 1 0,-9-8 0,6 7 0,-1 1 0,0 0 0,-1 0 0,0 1 0,0 1 0,0 0 0,0 0 0,-1 1 0,0 1 0,0 0 0,0 1 0,0 0 0,0 1 0,-19 1 0,22 0 0,0 1 0,0 0 0,0 1 0,0 0 0,0 1 0,1 0 0,-1 0 0,1 1 0,0 0 0,0 1 0,0 0 0,1 0 0,-1 1 0,1 0 0,0 1 0,1-1 0,0 1 0,0 1 0,-8 10 0,9-8 0,0 0 0,1 0 0,0 0 0,0 1 0,1-1 0,0 1 0,-3 16 0,6-21 0,0-1 0,1 1 0,-1 0 0,1-1 0,0 1 0,0 0 0,1-1 0,-1 1 0,2-1 0,-1 1 0,0-1 0,1 1 0,0-1 0,0 0 0,1 1 0,-1-1 0,4 5 0,-1-5 6,0 1-1,0-1 0,1 0 1,-1-1-1,1 1 0,0-1 1,7 4-1,3 0-709,28 11 0,22 4-6122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05.3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1345 29 24575,'-2'0'0,"0"0"0,1 0 0,-1 0 0,1 0 0,-1-1 0,0 1 0,1-1 0,-3 0 0,-8-3 0,-32-4 0,-85-4 0,-47 11 0,132 1 0,-1 2 0,-87 15 0,125-15 0,0-1 0,0 2 0,1-1 0,-1 1 0,0 0 0,1 0 0,-12 8 0,15-8 0,0-1 0,0 1 0,1 0 0,-1 0 0,1 0 0,-1 1 0,1-1 0,0 0 0,0 1 0,0 0 0,1-1 0,-1 1 0,1 0 0,0 0 0,-1 6 0,1-1 0,0 1 0,1 0 0,1 0 0,0 0 0,0 0 0,0 0 0,2-1 0,-1 1 0,1-1 0,0 1 0,1-1 0,8 14 0,4 5 0,1 0 0,32 37 0,17 11 0,12 17 0,-75-90 0,0 1 0,0 0 0,-1 0 0,0 0 0,0 0 0,0 0 0,0 1 0,-1-1 0,0 1 0,0-1 0,0 1 0,0-1 0,0 5 0,-2-5 0,1 0 0,-1-1 0,0 1 0,0 0 0,0-1 0,0 1 0,0-1 0,-1 0 0,0 1 0,1-1 0,-1 0 0,-1 0 0,1 0 0,0 0 0,-1-1 0,1 1 0,-4 2 0,-5 4 0,1-1 0,-1-1 0,-1 0 0,-20 10 0,-56 18 0,-30 3-247,-1-5 0,-2-5 0,-165 16 0,268-42 247,4 0 0,0 0 0,-17-2 0,31 0 1,-1 0 1,1 0-1,0 0 1,-1 0 0,1 0-1,-1 0 1,1 0 0,0 0-1,-1 0 1,1 0-1,-1 0 1,1 0 0,0 0-1,-1-1 1,1 1 0,0 0-1,-1 0 1,1 0-1,0-1 1,-1 1 0,1 0-1,0-1 1,-1 1-1,1 0 1,0 0 0,-1-1-1,1 0-74,0 1 0,0-1 0,1 1 0,-1-1-1,0 0 1,0 1 0,0-1 0,0 1 0,1-1-1,-1 1 1,0 0 0,1-1 0,-1 1 0,0-1 0,1 1-1,-1-1 1,11-10-5929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05.7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24575,'0'0'0,"3"9"0,27 42 0,-10-18 0,32 58 0,32 74-892,67 182-1,-99-199 845,56 247 0,-103-369-116,26 133 32,-14-1-957,-17-135-3836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06.0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1 174 24575,'0'0'0,"5"-2"0,16-2 0,19-3 0,32-6 0,38-4 0,30-7 0,30-7-1839,58-8 1839,-10 3-6352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06.4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829 0 24575,'-84'1'0,"0"4"0,1 3 0,-118 27 0,34 12 0,139-36 0,1 0 0,1 1 0,-48 30 0,69-38 0,-1 0 0,1 0 0,0 1 0,0 0 0,0 0 0,0 0 0,1 0 0,-5 7 0,8-10 0,1 0 0,-1-1 0,0 1 0,0 0 0,1-1 0,-1 1 0,1 0 0,0 0 0,-1-1 0,1 1 0,0 0 0,0 0 0,0 0 0,0-1 0,0 1 0,1 0 0,-1 0 0,1-1 0,-1 1 0,1 0 0,-1 0 0,1-1 0,0 1 0,0-1 0,0 1 0,0-1 0,0 1 0,0-1 0,0 1 0,0-1 0,1 0 0,-1 0 0,1 1 0,1 0 0,1 1 0,1 0 0,0-1 0,0 1 0,0-1 0,0 0 0,0 0 0,0 0 0,0-1 0,0 0 0,1 0 0,-1 0 0,0-1 0,1 0 0,-1 0 0,1 0 0,-1-1 0,0 0 0,1 0 0,9-3 0,0-1 0,-1 0 0,0-1 0,-1-1 0,1 0 0,24-18 0,-16 7 0,40-39 0,13-26 0,-54 59 0,-18 21 0,-2 1 0,0 0 0,1 1 0,-1-1 0,0 1 0,1 0 0,0-1 0,2 0 0,-4 1 0,1 1 0,0 0 0,0 0 0,0 0 0,0-1 0,0 1 0,-1 0 0,1 0 0,0 0 0,0 0 0,0 0 0,0 1 0,0-1 0,-1 0 0,1 0 0,0 1 0,0-1 0,0 0 0,0 1 0,-1-1 0,2 1 0,13 9 0,-1 0 0,0 1 0,21 22 0,-11-10 0,11 10 0,54 47 0,-74-68 0,1-1 0,0 0 0,1-1 0,19 8 0,-30-15-59,0-1 0,0 0-1,0 0 1,0-1-1,0 0 1,0 0 0,0 0-1,0 0 1,0-1 0,1 0-1,-1-1 1,0 1 0,0-1-1,0-1 1,0 1-1,0-1 1,0 0 0,0 0-1,0 0 1,-1-1 0,1 0-1,7-6 1,20-18-6767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06.7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24575,'0'0'0,"0"4"0,12 25 0,-3-10 0,121 257-392,103 245-1150,-94-110 1439,-28 7-1408,-106-396-3132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07.0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57 24575,'19'-1'0,"-6"2"0,410-29 0,-119 6 0,16 15 0,-322 7 0,1 1 0,-1-1 0,1 1 0,-1-1 0,1 1 0,-1-1 0,1 1 0,-1 0 0,1 0 0,-1 0 0,1 0 0,0 0 0,0 0 0,0 0 0,-1 0 0,1 1 0,0-1 0,0 0 0,0 2 0,-1-1 0,1 0 0,0 0 0,0 0 0,0 1 0,0-1 0,0 0 0,0 0 0,1 0 0,-1 1 0,1-1 0,0 0 0,-1 1 0,1-1 0,0 0 0,1 1 0,-1 3 0,2 0 0,0 0 0,1 1 0,-1-1 0,1 0 0,1 0 0,-1 0 0,1-1 0,7 10 0,-1-4 0,1-1 0,-1 0 0,14 10 0,-10-11 1,1 0 0,-1-1 0,2 0 0,-1-2-1,1 1 1,-1-2 0,2 0 0,-1-1 0,0-1 0,20 2-1,5-2-38,1-2 0,79-7 0,-10-10-1644,-19-2-4722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07.4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930 1173 24575,'0'0'0,"-2"0"0,-2 0 0,-3 2 0,-4 4 0,-3 5 0,-4 7 0,-1 5 0,4 5 0,3 5 0,11 9 0,15 9 0,24 13 0,18 4 0,8-6 0,-8-13-8191</inkml:trace>
  <inkml:trace contextRef="#ctx0" brushRef="#br0" timeOffset="1">0 1 24575,'0'0'0,"0"2"0,4 10 0,5 14 0,5 13 0,4 3 0,-2-6-8191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07.8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24575,'0'0'0,"1"6"0,31 122 0,-11-53 0,120 514-1014,-62-250 1029,-20-124-1214,-48-183-4794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08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0 213 24575,'0'0'0,"2"-2"0,8-3 0,20-3 0,21-4 0,25 0 0,29-5 0,22-3 0,10-2-995,-8 1 995,-16 1 0,-20-1 0,-20 1 0,-20 5 0,-18 4 0,-14 5-7196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08.6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76 24575,'0'0'0,"6"0"0,11-2 0,18-3 0,26-1 0,29-3 0,19-3 0,3-2 0,-7 2 0,-16 3 0,-23 3-8191</inkml:trace>
  <inkml:trace contextRef="#ctx0" brushRef="#br0" timeOffset="1">0 255 24575,'0'0'0,"0"0"0,2 0 0,7 4 0,12 4 0,21 4 0,33 1 0,34-1 0,22-7 0,0-7-989,-23-2-6213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34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0 24575,'-3'8'0,"2"3"0,-1 0 0,1 20 0,1-25 0,1 132-276,6-1 0,6 0-1,6-1 1,62 230 0,-19-179 276,-47-148 0,2-1 0,35 57 0,-46-86-189,0 0 0,0 0-1,1-1 1,0 0 0,9 8 0,0-5-5486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08.9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336 0 24575,'-7'6'0,"-20"23"0,2 1 0,-28 43 0,36-48 0,-73 110 0,68-97 0,-32 72 0,45-88 0,2 0 0,0 1 0,1 0 0,-4 43 0,9-49 0,0 1 0,2-1 0,0 0 0,0 0 0,2 0 0,0 0 0,9 26 0,-7-29 0,1 0 0,0 0 0,1-1 0,0 1 0,1-1 0,13 14 0,-15-18 0,2-2 0,-1 1 0,1-1 0,0 0 0,1 0 0,0-1 0,0-1 0,0 1 0,18 6 0,-14-7 13,1-1-1,0-1 0,-1 0 0,1-1 1,1-1-1,-1 0 0,0-1 1,20-2-1,-1-2-504,0-1 0,44-14 0,7-7-6334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09.4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24575,'1'3'0,"0"0"0,0 0 0,0-1 0,1 1 0,-1-1 0,1 1 0,0-1 0,3 4 0,3 4 0,29 30-36,2-1 0,59 45-1,-79-68-43,218 176-994,383 235 0,-588-408-4780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09.7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590 1 24575,'0'0'0,"-2"0"0,-3 0 0,-5 4 0,-10 6 0,-10 12 0,-15 17 0,-16 19 0,-9 13 0,-3 7 0,3 12 0,9 7 0,13 1 0,13-5 0,9-7 0,8-12 0,8-16 0,5-16-8191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10.1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652 0 24575,'-6'3'0,"2"0"0,-180 124 0,7 11 0,93-71 0,47-39 0,-33 28 0,57-44 0,0 0 0,-21 28 0,30-35 0,1 0 0,-1 0 0,1 1 0,0-1 0,1 1 0,0 0 0,0 0 0,0 0 0,-1 8 0,2-9 0,1-1 0,0 0 0,0 0 0,0 0 0,0 1 0,1-1 0,0 0 0,0 0 0,0 0 0,0 0 0,1 0 0,-1 0 0,1 0 0,4 6 0,-1-4 10,1 1-1,-1-1 0,1 0 0,0 0 1,0-1-1,1 0 0,0 0 0,0 0 1,0-1-1,12 6 0,3-1-498,-1-1 0,37 8 0,13-2-6337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10.4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24575,'0'5'0,"1"0"0,0 0 0,0-1 0,0 1 0,1 0 0,-1-1 0,4 8 0,1 2 0,16 38 0,57 98 0,46 40 0,-74-114 0,113 179-1365,-142-221-5461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10.8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0 24575,'2'6'0,"155"381"-299,-67-189-1063,132 302 663,-211-471 630,1-2 60,-2-1 1,-1 1-1,-1 1 0,5 29 0,-12-32-944,-4-12-3812</inkml:trace>
  <inkml:trace contextRef="#ctx0" brushRef="#br0" timeOffset="1">1 805 24575,'0'0'0,"0"0"0,4-2 0,8-7 0,24-10 0,32-12 0,27-9 0,15-3 0,11 1-868,56-5 868,-2 6-7323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11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188 736 24575,'0'-6'0,"1"0"0,-1 0 0,4-11 0,1-8 0,-4 9 0,0 0 0,-2-1 0,0 1 0,-1 0 0,0 0 0,-1 0 0,-1 0 0,-1 1 0,0-1 0,-1 1 0,-1 1 0,0-1 0,-1 1 0,0 0 0,-1 0 0,-1 1 0,-19-20 0,24 27 0,-1 0 0,0 1 0,-1 0 0,0 0 0,1 0 0,-13-6 0,17 10 0,-1 0 0,1 1 0,0-1 0,0 0 0,-1 1 0,-3-1 0,5 1 0,1 0 0,-1 0 0,1 0 0,-1 0 0,0 0 0,1 0 0,-1 0 0,1 0 0,-1 1 0,0-1 0,1 0 0,-1 0 0,1 1 0,-1-1 0,1 0 0,-1 1 0,1-1 0,-1 0 0,1 1 0,-1-1 0,1 1 0,0-1 0,-1 1 0,1-1 0,0 1 0,-1-1 0,1 1 0,0-1 0,0 1 0,-1-1 0,1 2 0,0 1 0,-1 0 0,1 0 0,0 0 0,0 0 0,0 1 0,0-1 0,0 0 0,1 0 0,0 0 0,-1 0 0,3 3 0,15 38 0,-15-38 0,19 37 0,1-1 0,39 53 0,-43-69 0,2-1 0,1 0 0,1-2 0,38 30 0,-46-42 0,0 0 0,2-1 0,32 15 0,-44-22 0,1-1 0,0 0 0,0 0 0,0 0 0,0-1 0,1 0 0,-1 0 0,0-1 0,0 1 0,1-1 0,-1-1 0,0 1 0,0-1 0,1 0 0,7-3 0,-10 2 0,0 0 0,-1 0 0,1 0 0,-1 0 0,1 0 0,-1-1 0,0 1 0,0-1 0,0 0 0,0 0 0,-1 0 0,3-4 0,-1 1 0,-1 0 0,0-1 0,0 1 0,0-1 0,-1 0 0,3-9 0,-2-3 0,-1 0 0,-1 0 0,0 0 0,-2-23 0,-3-2 0,4 44 0,0 0 0,0 0 0,-1-1 0,1 1 0,0 0 0,0 0 0,0 0 0,0 0 0,0-1 0,0 1 0,0 0 0,0 0 0,0 0 0,0 0 0,0-1 0,0 1 0,0 0 0,0 0 0,0 0 0,0-1 0,0 1 0,0 0 0,1 0 0,-1 0 0,0 0 0,0 0 0,0-1 0,0 1 0,0 0 0,0 0 0,0 0 0,1 0 0,-1 0 0,0 0 0,0-1 0,0 1 0,0 0 0,0 0 0,1 0 0,-1 0 0,0 0 0,0 0 0,0 0 0,0 0 0,1 0 0,-1 0 0,0 0 0,0 0 0,0 0 0,0 0 0,1 0 0,-1 0 0,0 0 0,10 7 0,12 16 0,-1 0 0,17 26 0,-2-2 0,-21-29 0,52 59 0,-65-75 0,-1 0 0,1 0 0,0-1 0,0 1 0,0-1 0,1 1 0,-1-1 0,0 1 0,4 0 0,-6-2 0,1 0 0,-1 0 0,1 1 0,-1-1 0,1 0 0,0 0 0,-1 0 0,1-1 0,-1 1 0,1 0 0,-1 0 0,1 0 0,0 0 0,-1 0 0,1-1 0,-1 1 0,1 0 0,0-1 0,0 0 0,0 0 0,0 0 0,0 0 0,-1 0 0,1 0 0,0 0 0,0 0 0,-1 0 0,1 0 0,0-3 0,5-11 0,-2 0 0,0-1 0,2-27 0,-4 35 0,34-471 29,-25 270-1423,-9 174-5432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11.7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24575,'0'0'0,"0"0"0,2 2 0,12 12 0,15 11 0,3 1-8191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39.8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1 125 24575,'1'1'0,"1"0"0,-1 0 0,1 0 0,0 0 0,-1 0 0,1 0 0,0 0 0,0-1 0,0 1 0,-1-1 0,1 1 0,0-1 0,3 0 0,-1 1 0,167 18 20,8-12-299,384-13-2019,2-23 990,-560 29 1313,910-67-656,-898 66 644,-10 1 190,0-1 1,0 0 0,0 0 0,0 0 0,8-4 0,-14 5-155,0-1 1,0 1 0,0-1 0,0 0-1,-1 1 1,1-1 0,0 0 0,-1 1-1,1-1 1,0 0 0,-1 0 0,1 1 0,-1-1-1,1 0 1,-1 0 0,0 0 0,1 0-1,-1 0 1,0 0 0,0 0 0,1 0 0,-1 0-1,0 0 1,0 0 0,0 0 0,0 0-1,0 0 1,-1 0 0,1 0 0,0 0 0,0 0-1,-1-1 1,-5-18-5788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40.2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24575,'10'3'0,"-5"-1"0,45 14 0,-1 3 0,78 42 0,-19 4-368,-3 5-1,128 112 1,-136-92 315,-75-68 15,-1 2 0,24 35 0,-36-45 21,-1 0 1,0 0 0,-1 0-1,-1 1 1,0 0-1,4 19 1,-7-23 11,-2-1 0,1 1 1,-1 0-1,-1 0 0,0 0 1,0 0-1,-1 0 0,-1-1 0,0 1 1,-4 12-1,1-8 7,-1 1-1,-1-2 1,-1 1 0,0-1 0,0 0-1,-2 0 1,0-1 0,-21 22 0,4-9-81,-2-1 1,-55 37-1,13-18-589,-1-3 0,-152 60 0,133-67-3860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35.2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 1 24575,'1'9'0,"12"75"0,116 481-1270,38-7 350,-140-471 1175,51 179-665,-22 2-771,-53-239-3484</inkml:trace>
  <inkml:trace contextRef="#ctx0" brushRef="#br0" timeOffset="1">1 1317 24575,'0'0'0,"0"-1"0,6-5 0,18-7 0,27-9 0,26-4 0,26-2 0,27 0 0,18 3-1385,-6 6 1385,-27 5-6806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42.6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927 171 24575,'-8'-7'0,"-28"-31"0,15 16 0,-31-26 0,44 41 0,-1 1 0,0 0 0,0 1 0,0 0 0,-1 0 0,1 1 0,-19-5 0,15 6-1,1 1 1,-1 0-1,1 1 0,-1 0 0,0 1 0,1 1 0,-21 2 1,16 1 3,0 0 0,-1 1 1,2 1-1,-31 14 0,17-3-23,1 1-1,1 1 1,0 1 0,2 2-1,-30 30 1,25-18-32,0 0 0,2 2-1,2 1 1,1 2 0,2 0 0,-21 50 0,31-59 32,2 1 0,1 0 1,2 1-1,1 0 0,1 0 1,2 1-1,1 0 0,2 0 1,2 46-1,3-53-19,1-1 1,1 1-1,1-1 0,1-1 0,1 1 1,2-1-1,0 0 0,1-1 1,2-1-1,0 0 0,32 40 0,-21-35-57,0-1 1,2 0-1,1-3 0,1 0 0,0-1 0,2-2 0,1-1 0,35 16 0,-14-12 55,0-2 0,1-3-1,2-2 1,-1-3-1,1-1 1,1-4-1,73 3 1,-75-10 49,1-2 0,-1-2 0,0-3 1,0-2-1,-1-3 0,0-2 1,82-31-1,-99 28-57,0-1 1,-1-1-1,0-2 0,58-45 1,-72 47 17,-1 0 1,-1-2-1,0 0 1,-2-1-1,0 0 1,-1-2 0,24-45-1,-28 41 31,-1 1 0,-1-2 0,-1 1 0,-2-2 0,-1 1 0,4-38 0,-8 43 0,-2 0 0,0 0 0,-1 0 0,-1 0 0,-1 0 0,-2 1 0,0-1 0,-13-34 0,7 31-113,-1 1-1,-1 0 0,-2 0 1,-32-41-1,23 37 30,-2 0 0,-1 2 0,-36-27-1,16 19-132,-2 3-1,-1 1 1,-1 2-1,-94-36 0,82 42 163,-2 3-1,0 3 0,-1 2 0,-1 4 0,0 2 0,0 3 0,-72 4 0,30 7-2941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44.2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1 212 24575,'0'0'0,"3"5"0,41 46 0,28 36 0,3 9-140,373 498-1123,-296-365 1174,-117-169 20,52 122 0,-69-130 300,-17-48 27,0 0 444,-1-14-466,-7-105-33,3-638-1932,30 426 1671,-19 286-195,1 0-1,2 0 0,1 1 0,3 0 1,31-65-1,-7 42-4628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44.9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1 507 24575,'0'3'0,"1"-1"0,-1 0 0,1 0 0,0 0 0,0 1 0,0-1 0,0 0 0,0 0 0,0 0 0,1 0 0,-1-1 0,3 4 0,1 1 0,82 104 0,-84-104 0,1 0 0,-3-6 0,-1-5 0,-2-58 0,18 67 0,-8-1 0,0 0 0,1-1 0,-1-1 0,1 0 0,-1 0 0,1 0 0,0-1 0,-1 0 0,1-1 0,11-2 0,-14 2 0,0-1 0,0 1 0,-1-2 0,1 1 0,0 0 0,-1-1 0,0 0 0,0-1 0,0 1 0,0-1 0,0 0 0,0 0 0,-1 0 0,0-1 0,5-7 0,-3 4 0,-1 0 0,-1-1 0,1 0 0,-1 0 0,-1-1 0,0 1 0,0-1 0,-1 1 0,0-1 0,-1 0 0,0 0 0,0 0 0,-1 0 0,-2-16 0,-3-7 0,-2 0 0,-1 0 0,-12-31 0,2 7 0,14 43 30,1 1 0,0-1 0,-2-26 0,5 36-129,0-1 0,0 0 0,1 0 0,-1 0 0,1 0 0,0 1 0,1-1 0,-1 0 0,1 1 0,-1-1 0,2 1 0,-1 0 0,0 0 0,5-6 0,11-9-6727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46.0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 1038 24575,'0'0'0,"0"0"0,2-7 0,18-15 0,-14 16 0,0-1 0,7-10 0,-6 6 0,-1 1 0,0-2 0,-1 1 0,0 0 0,-1-1 0,5-21 0,-8 25 0,1 0 0,-2 0 0,1 0 0,-1 0 0,0 0 0,-1 0 0,0-1 0,0 1 0,-1 0 0,0 0 0,-4-9 0,5 14 0,0 0 0,-1 0 0,0 0 0,1 0 0,-1 0 0,0 0 0,-1 0 0,1 1 0,0-1 0,-1 1 0,0 0 0,1 0 0,-1 0 0,-5-3 0,6 4 0,0 0 0,0 0 0,0 1 0,0-1 0,0 1 0,0 0 0,0-1 0,0 1 0,0 0 0,-1 0 0,1 0 0,0 0 0,0 1 0,0-1 0,0 0 0,0 1 0,0 0 0,0-1 0,0 1 0,0 0 0,0 0 0,1 0 0,-1 0 0,0 1 0,-2 1 0,-2 3 0,0 1 0,1-1 0,0 1 0,0 1 0,0-1 0,1 1 0,0-1 0,1 1 0,-4 12 0,-3 7 0,2-1 0,1 2 0,1-1 0,2 1 0,0 0 0,1 35 0,4-49 0,0-1 0,1 1 0,1-1 0,0 0 0,0 1 0,1-2 0,1 1 0,0 0 0,1-1 0,1 0 0,-1 0 0,2-1 0,16 21 0,-13-21 0,0 0 0,0 0 0,1-1 0,0 0 0,1-1 0,0 0 0,1-2 0,0 1 0,0-1 0,0-1 0,29 8 0,-35-12 0,0 0 0,-1-1 0,1 0 0,0 0 0,0-1 0,0 0 0,0 0 0,0 0 0,0-1 0,0-1 0,0 1 0,-1-1 0,1-1 0,-1 1 0,1-1 0,-1-1 0,0 1 0,0-1 0,0 0 0,11-10 0,-7 4 3,-2 1-1,1-1 0,-1-1 1,0 0-1,11-20 0,-10 13-12,0-1 0,-2 0 0,8-25-1,-5 2-148,-1 0-1,-3-1 1,3-46-1,-5 8-235,-3-1-1,-12-98 0,3 117 337,-4 0-1,-2 1 0,-28-84 1,-7 29 35,40 101 16,-1-1 0,-1 1 0,-1 1 0,-19-23 0,27 35 9,0-1 0,-1 1 1,1 0-1,-1 0 0,0 0 0,0 1 0,0-1 1,-7-2-1,10 5 7,0-1 0,0 1 1,0 0-1,0 0 0,0 0 0,0 0 1,0-1-1,0 1 0,1 0 1,-1 1-1,0-1 0,0 0 1,0 0-1,0 0 0,0 0 0,0 1 1,0-1-1,0 1 0,-1-1 1,1 1 17,0 1 0,0-1 0,0 0 0,0 0 0,0 0 0,0 0 0,1 1 0,-1-1 0,0 0 0,1 1 0,-1-1 0,1 0 0,-1 1 0,1-1 0,0 1 0,-1 1 0,0 8 5,0 1 0,1-1 0,2 19 0,13 74-31,15 41-142,13 29-95,7-1 0,111 253 0,7-75 275,-37-81-13,-124-257-25,-3-3 0,1-1 0,-2 0 0,1 1 0,3 17 0,-7-27 0,1 1-1,-1 0 1,0 0-1,0 0 1,0-1-1,0 1 1,0 0-1,0 0 1,0 0-1,0-1 1,0 1-1,0 0 1,-1 0-1,1 0 1,0-1-1,-1 1 1,1 0-1,0 0 1,-1-1-1,1 1 1,-1 0-1,1-1 1,-1 1-1,1-1 1,-1 1-1,1 0 1,-1-1-1,0 1 1,1-1-1,-1 1 1,0-1-1,1 0 1,-1 1-1,0-1 1,0 0-1,0 0 1,0 1-1,-3-1 49,1 1 1,-1-1-1,0 0 0,1 0 0,-1-1 1,0 1-1,-4-2 0,-7-2 172,0 0 1,0-1-1,0-1 1,1 0-1,0-2 1,0 1 0,1-1-1,-13-11 1,5 3-252,2-1 1,0-1 0,1 0 0,-19-25 0,26 28 30,1 1 0,0-2 0,2 1 0,-14-32 0,18 37 0,1 0 0,1 1 0,-1-1 0,1-1 0,1 1 0,0 0 0,1 0 0,0 0 0,0-1 0,3-11 0,0 7 0,1 0 0,1 1 0,0 0 0,1 0 0,0 0 0,16-25 0,3 3 0,32-36 0,78-69-1365,-80 91-5461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46.3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2 0,0 4 0,0 7 0,0 17 0,4 22 0,8 19 0,9 9 0,4-2 0,5-4 0,2-11 0,-5-16-8191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46.6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24575,'0'0'0,"0"0"0,2 3 0,4 10 0,5 13 0,6 12 0,6 5 0,0-4-8191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47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 24575,'0'0'0,"0"0"0,-1 0 0,1 0 0,-1 0 0,1 0 0,0 0 0,-1 0 0,1 0 0,-1 0 0,1 0 0,0 0 0,-1 1 0,1-1 0,0 0 0,-1 0 0,1 0 0,0 1 0,-1-1 0,1 0 0,0 0 0,-1 1 0,1-1 0,0 0 0,0 0 0,-1 1 0,1-1 0,0 1 0,-2 13 0,2-9 0,4 80 0,41 258-383,-19-163-898,99 810-1613,-97-699 1392,-20-189-629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47.3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1 215 24575,'5'-4'0,"0"-1"0,1 1 0,0 0 0,0 1 0,12-6 0,-5 3 0,43-21 6,119-38-1,67 7-681,-170 46 603,93-4 1,-113 15 76,-1 2 0,83 12 0,-111-9-4,-1 0 0,0 2 0,-1 1 0,26 11 0,-33-12 0,0 2 0,-1-1 0,-1 2 0,1-1 0,-1 2 0,-1 0 0,13 13 0,-6-2-247,-1 2 1,-1 0-1,0 1 1,13 31 0,2 11-5915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49.1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0 253 24575,'4'0'0,"315"6"-143,-33 1-1722,1275-67-1712,-1330 38 3283,-28-4-883,68-22 788,-210 34 238,0-4 0,71-30 0,-68 18-142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49.5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0 24575,'3'0'0,"9"1"0,0 1 0,0 0 0,0 0 0,-1 1 0,13 5 0,-8-3 0,50 16-30,0 4 0,-2 2-1,103 60 1,-142-71-27,0 1 1,-2 1 0,0 2-1,0 0 1,-2 1-1,23 30 1,-31-34 35,-1 1 0,-1 0-1,0 1 1,-1 0 0,-2 0-1,0 1 1,-1 0 0,0 1 0,5 34-1,-9-25-45,-1-1-1,-1 1 1,-2 0-1,-1-1 0,-1 1 1,-1-1-1,-2 0 0,-1 0 1,-18 46-1,6-28-206,-3-1-1,-1-2 1,-2 0 0,-61 79 0,42-70-653,-74 70 1,-94 56-54,-5-17-1569,214-161 2515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35.7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514 85 24575,'1'-1'0,"0"0"0,1-1 0,-1 1 0,0-1 0,0 1 0,1-1 0,-1 1 0,0-1 0,-1 0 0,1 1 0,0-1 0,0-3 0,0 4 0,-1 0 0,0 0 0,0 0 0,0 0 0,0 0 0,0-1 0,0 1 0,0 0 0,0 0 0,0 0 0,-1 0 0,1-1 0,0 1 0,-1 0 0,1 0 0,-1 0 0,1 0 0,-1 0 0,0 0 0,1 0 0,-1 0 0,0 0 0,0 1 0,1-1 0,-1 0 0,0 0 0,0 1 0,0-1 0,0 0 0,-2 0 0,-2-2 0,-1 1 0,1-1 0,-1 1 0,-10-3 0,-9 0 0,-1 0 0,-1 2 0,1 1 0,0 1 0,-1 1 0,1 1 0,0 2 0,-1 1 0,-38 10 0,53-11 0,0 2 0,1-1 0,-1 2 0,1-1 0,0 2 0,-17 12 0,20-13 0,1 1 0,-1 0 0,2 0 0,-1 0 0,1 1 0,0 0 0,1 0 0,-9 18 0,12-22 0,0-1 0,1 1 0,0 0 0,0 0 0,0 0 0,-1 5 0,2-8 0,0 1 0,0-1 0,0 0 0,0 0 0,0 0 0,1 0 0,-1 1 0,0-1 0,1 0 0,-1 0 0,0 0 0,1 0 0,-1 0 0,1 0 0,-1 0 0,1 0 0,0 0 0,0 0 0,-1 0 0,1 0 0,0-1 0,0 1 0,0 0 0,0 0 0,2 0 0,1 1 0,0-1 0,1 0 0,-1 0 0,1-1 0,-1 1 0,1-1 0,-1 0 0,1 0 0,-1 0 0,1-1 0,7-2 0,12-2 0,-1 0 0,1-2 0,34-16 0,64-39 0,-116 59 0,-2 1 0,-1 0 0,0 0 0,1 0 0,-1 1 0,1 0 0,5-2 0,-8 3 0,0 0 0,0 0 0,0 0 0,0 0 0,0 0 0,0 0 0,0 1 0,0-1 0,0 0 0,0 1 0,0-1 0,0 0 0,0 1 0,0-1 0,0 1 0,0 0 0,0-1 0,0 1 0,0 0 0,-1-1 0,1 1 0,0 0 0,0 0 0,-1 0 0,1 0 0,0 1 0,7 14-77,0-1 1,-2 1-1,0 0 0,6 27 0,-5-20-904,7 28-5845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50.1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24575,'3'4'0,"1"0"0,-1 0 0,-1 0 0,1 0 0,-1 0 0,4 10 0,3 4 0,168 350-1010,-12 6-54,-106-238 1411,-43-98-313,86 174 117,-101-210-119,0 0 0,0 0 0,0 0 0,1 0 1,-1-1-1,0 1 0,1 0 0,-1-1 0,1 1 0,0-1 1,1 2-1,-2-3-17,-1 0 0,1 0 0,-1 0-1,0 0 1,1 0 0,-1 0 0,1 0 0,-1 0 0,0 0 0,1 0 0,-1 0 0,1 0 0,-1 0 0,0 0 0,1 0 0,-1 0 0,1 0 0,-1 0 0,0-1-1,1 1 1,-1 0 0,0 0 0,1-1 0,0 0 25,1 0 0,-1-1 0,0 1 0,0 0-1,0-1 1,0 1 0,0-1 0,0-1 0,9-21 80,-1 1 1,6-33-1,-10 40-78,65-282-458,-12-5-653,-36 190 371,-7 32-5274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50.4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24575,'0'0'0,"0"3"0,2 8 0,2 9 0,5 7 0,4 4 0,2 3 0,-2-2 0,-2-6 0,-4-6-8191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50.8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38 24575,'0'0'0,"4"2"0,18 0 0,30-9 0,18-9 0,-3-2-8191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51.1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1 24575,'-2'5'0,"0"3"0,0 0 0,0 1 0,1-1 0,0 10 0,0-3 0,-3 81-94,9 106-1,26 106-2083,3-48 1087,7 32-1382,240 1330-1584,-221-1335 3753,-5-32-911,106 586 3180,-155-807-1660,-4-17 744,1 0 0,8 26 0,-11-42-997,0-1 1,1 1-1,-1-1 1,0 1-1,0-1 1,0 1-1,1-1 1,-1 0-1,0 1 1,0-1 0,1 1-1,-1-1 1,0 0-1,1 1 1,-1-1-1,1 1 1,-1-1-25,1 0 0,-1 0 0,0 0 1,0 0-1,0 0 0,1 0 0,-1-1 0,0 1 1,0 0-1,0 0 0,0 0 0,0 0 0,1 0 1,-1 0-1,0 0 0,0 0 0,0-1 0,0 1 1,0 0-1,1 0 0,-1 0 0,0 0 1,0 0-1,0-1 0,0 1 0,0 0 0,0 0 1,0-1-1,4-14 534,-4 15-567,5-29-4364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51.8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0 321 24575,'0'0'0,"89"2"0,22 4 0,64 3-536,62 0-1609,68-4 809,67-4-1865,49-9 1713,849-63-3527,1-42 2849,55-5 2156,-1031 97 530,-36 7-140,-41 6 618,-38 8-298,-100 2 881,108 17-1,-160-15-902,-1 2 0,1 1 1,-2 1-1,1 2 0,-1 0 0,0 2 0,35 21 1,-46-22-396,-1 0 1,0 1 0,-1 1-1,0 0 1,-1 1-1,0 0 1,-1 0 0,-1 1-1,9 18 1,1 6-165,-2 0 1,22 75-1,-5 11-771,18 135 1,2 134-599,-54-389 1250,36 311-438,22 168-1079,26-6 604,-24-239 48,139 351 1,-161-493 881,33 86 169,-56-133 73,18 87-1,-30-118 65,-2 0-1,0 0 1,-2 0 0,-2 35 0,0-41-55,0 0 0,-1-1 1,-1 1-1,0-1 1,0 0-1,-1 0 1,-1-1-1,-7 14 1,3-11-165,1-1 1,-1-1-1,-1 1 1,-24 20-1,13-15-64,-1-2 1,-31 17-1,6-7 252,-54 20 1,-95 23-538,-47 1-1316,-40 1 541,-39 2-1499,-1236 221-3291,247-100 5429,477-72 392,437-64-150,24-5-414,33-9 453,36-9 257,41-12-118,46-10 208,44-12 739,43-11-182,105 6 141,-32-9 1,49 10-722,-1 0 1,1 0-1,0-1 1,1 0-1,-1-1 0,-8-6 1,13 8-58,1 0 1,-1 0 0,1 0-1,0 0 1,0-1 0,0 1-1,0-1 1,0 0 0,1 0-1,0 0 1,0 0 0,0 0-1,0-1 1,1 1 0,-1-1-1,1 1 1,-1-8 0,2-23-2065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52.5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24575,'0'5'0,"20"116"0,3 104 0,1 12 0,16-1 0,-4-111-1365,-21-81-5461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53.2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 24575,'0'4'0,"8"43"0,3-1 0,24 69 0,-21-77 0,1 0 0,2-1 0,2 0 0,34 50 0,-52-86 0,2 3 0,0 1 0,0-1 0,1 1 0,0-1 0,0 0 0,0 0 0,6 4 0,-10-8 0,0 0 0,0-1 0,0 1 0,0 0 0,0 0 0,0 0 0,0 0 0,0-1 0,0 1 0,0 0 0,0 0 0,0 0 0,0 0 0,0 0 0,0-1 0,0 1 0,0 0 0,0 0 0,0 0 0,0 0 0,0-1 0,0 1 0,0 0 0,0 0 0,1 0 0,-1 0 0,0 0 0,0-1 0,0 1 0,0 0 0,0 0 0,0 0 0,0 0 0,1 0 0,-1 0 0,0 0 0,0 0 0,0 0 0,0-1 0,1 1 0,-1 0 0,0 0 0,0 0 0,0 0 0,0 0 0,0 0 0,1 0 0,-1 0 0,0 0 0,0 0 0,0 0 0,0 0 0,1 0 0,-1 0 0,0 0 0,0 1 0,0-1 0,0 0 0,0 0 0,1 0 0,-1 0 0,0 0 0,0 0 0,0 0 0,-5-15 0,4 12 0,-5-12 0,0 0 0,2-1 0,-6-29 0,9 38 0,0-1 0,1 1 0,0 0 0,0-1 0,1 1 0,-1-1 0,2 1 0,-1 0 0,1 0 0,5-13 0,-5 16 0,0 1 0,0-1 0,0 1 0,1 0 0,-1-1 0,1 1 0,0 1 0,0-1 0,0 0 0,0 1 0,0-1 0,1 1 0,-1 0 0,1 0 0,-1 1 0,1-1 0,0 1 0,6-2 0,1 0 0,0 2 0,0-1 0,0 2 0,0-1 0,21 3 0,1 3 0,1 0 0,-2 3 0,1 1 0,-1 1 0,0 1 0,42 23 0,174 113 0,-37-19 0,-189-117 0,0-1 0,39 13 0,-55-21 0,0 0 0,1 0 0,-1-1 0,1 0 0,0-1 0,-1 1 0,1-1 0,-1 0 0,1-1 0,0 0 0,-1 0 0,1 0 0,-1-1 0,10-3 0,-12 2 0,0 1 0,0 0 0,0-1 0,-1 0 0,1 0 0,-1 0 0,1-1 0,-1 1 0,0-1 0,-1 1 0,1-1 0,-1 0 0,1 0 0,-1 0 0,0 0 0,-1-1 0,1 1 0,-1-1 0,0 1 0,0-1 0,0 1 0,0-6 0,0-3 0,-1 1 0,0-1 0,-1 0 0,0 1 0,-1-1 0,-1 1 0,-4-15 0,-2 1 0,-1 1 0,-1 1 0,-2 0 0,0 0 0,-1 1 0,-2 1 0,0 1 0,-1 0 0,-1 1 0,-1 1 0,-39-32 0,38 37 0,0 0 0,0 1 0,-1 1 0,-1 0 0,0 2 0,-1 1 0,0 1 0,0 0 0,-1 2 0,1 1 0,-1 1 0,-1 1 0,-33-1 0,43 5-52,0 0-1,1 1 1,-1 1-1,0 0 1,1 0-1,0 2 1,0 0-1,0 0 1,1 2-1,-1-1 1,1 2-1,1 0 1,0 0-1,0 1 1,0 0-1,1 1 1,1 1-1,0 0 1,0 0-1,1 1 0,0 0 1,1 0-1,1 1 1,0 0-1,-8 20 1,1 16-6774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53.6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0 700 24575,'5'-8'0,"0"5"0,0 0 0,1 0 0,-1 0 0,1 0 0,-1 1 0,1 0 0,8-2 0,5-1 0,70-21 0,48-6-357,46-5-1071,44-1 511,-90 16-531,871-157-2596,-62-39 1750,-722 164 2248,-88 21 449,-36 8 1537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53.9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1 24575,'0'0'0,"-7"17"0,-2 15 0,2 0 0,2 0 0,-3 42 0,6 100 0,23 102-600,-10-209 483,2 0 0,23 70-1,-26-109-294,1 0 0,27 50 0,-11-35-5591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54.3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24575,'0'0'0,"2"0"0,8 0 0,14 0 0,23 4 0,32 4 0,23 8 0,13 2 0,0-2-629,-10-5 629,-20-5 0,-23-3-7562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36.5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278 371 24575,'-11'4'0,"1"0"0,-1 1 0,1 0 0,0 1 0,0 0 0,-13 11 0,10-7 0,-25 19 0,1 1 0,-42 46 0,76-73 0,-1 1 0,1 0 0,0 0 0,0 0 0,-4 8 0,7-11 0,-1 0 0,1 0 0,0 0 0,-1 0 0,1 0 0,0 0 0,0 0 0,0 1 0,0-1 0,0 0 0,0 0 0,0 0 0,0 0 0,0 0 0,1 1 0,-1-1 0,0 0 0,1 0 0,-1 0 0,1 0 0,-1 0 0,1 0 0,-1 0 0,1 0 0,0 0 0,0 0 0,-1-1 0,1 1 0,0 0 0,1 0 0,3 3 0,0 0 0,1 0 0,-1-1 0,1 0 0,0-1 0,8 4 0,40 9 0,-38-12 0,162 27 0,-22-7 0,-139-19 0,0 1 0,-1 0 0,1 1 0,28 15 0,-33-14 0,0 0 0,-1 1 0,0 1 0,-1 0 0,0 0 0,16 18 0,-13-8 2,0-1-1,0 2 1,-2 0-1,-1 0 1,0 1 0,11 36-1,-7-7-71,14 96 0,-18-67-160,-4 1-1,-4-1 1,-3 1 0,-3-1 0,-4 0 0,-3 0-1,-4-1 1,-37 116 0,8-82 165,34-90 61,-2 0 1,-25 35 0,32-50 62,-1 0 1,0 0 0,-12 11-1,16-16-24,1-1-1,-1 1 1,0-1-1,0 0 0,0 0 1,0 0-1,0 0 1,0 0-1,0 0 0,0-1 1,0 1-1,0-1 1,0 1-1,-1-1 0,1 0 1,0 0-1,0 0 0,-1 0 1,1 0-1,-4-1 1,3 0 46,1 0-1,-1 0 1,1-1 0,-1 1 0,1 0 0,0-1 0,0 0 0,-1 0 0,1 1 0,0-1 0,1 0-1,-4-5 1,0 0-36,1 0 0,0 0 0,-5-12 0,2-3-31,0 0 0,1-1 0,1 1 0,2-1 0,-2-46 0,3 10-231,3 1 0,17-112 0,-3 94-500,41-125 0,52-67-717,22 9 782,285-413 546,-369 607-157,71-112-3,-114 171 266,1 0 0,-1 0 0,2-8 0,-5 14 13,1-1 0,-1 0 0,0 1-1,0-1 1,0 1 0,0-1 0,1 0 0,-1 1-1,0-1 1,0 0 0,0 1 0,0-1 0,-1 1-1,1-1 1,0 0 0,0 1 0,0-1 0,0 0-1,-1 1 1,1-1 0,0 1 0,0-1 0,-1 1 0,0-2-1,0 2 46,1-1 0,-1 1 0,0 0-1,0-1 1,0 1 0,0 0-1,1-1 1,-1 1 0,0 0 0,0 0-1,0 0 1,0 0 0,0 0 0,0 0-1,-1 0 1,-3 1 87,1 0-1,0 0 1,-1 0-1,1 1 1,0 0 0,0 0-1,0 0 1,0 0-1,0 0 1,1 1 0,-1 0-1,1-1 1,-5 6-1,-2 3 148,0 1-1,-14 20 0,11-13-191,1 1 1,0 1 0,2 0 0,0 0 0,2 1 0,-10 38 0,15-48-113,1 1 1,1 0-1,0-1 0,1 1 1,2 24-1,-1-28 15,1 1 1,0-1-1,1 0 0,0 0 0,0 0 0,1 0 0,0 0 0,9 13 0,-4-11-14,0 0-1,0 0 1,1-1-1,0-1 1,1 1 0,0-2-1,0 1 1,1-2-1,0 1 1,1-2-1,15 7 1,8 1-319,0-2 1,72 13-1,39-3-1035,-15-11-4335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54.6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4 0,5 13 0,13 24 0,15 26 0,14 19 0,12 9 0,8 1-636,1-9 636,-6-15 0,-14-20-7555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55.0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305 0 24575,'-2'1'0,"1"-1"0,-1 0 0,1 0 0,-1 0 0,1 0 0,0 0 0,-1 0 0,-2 0 0,-5-1 0,2 2 0,-1 1 0,1-1 0,0 1 0,0 1 0,0-1 0,0 1 0,0 0 0,1 1 0,-1-1 0,-6 6 0,-8 8 0,-28 25 0,38-32 0,7-6 0,1 0 0,-1 0 0,0 0 0,1 0 0,0 1 0,0-1 0,-4 9 0,6-10 0,0 0 0,0 0 0,0 0 0,0 1 0,1-1 0,-1 0 0,1 0 0,0 0 0,0 1 0,0-1 0,0 0 0,1 0 0,-1 0 0,2 5 0,1 0 0,0 0 0,1-1 0,0 1 0,0-1 0,0 0 0,6 7 0,36 38 0,-30-36 0,53 54 0,24 27 0,-83-86 0,-2-1 0,1 1 0,-1 1 0,11 20 0,-17-29 0,-1 1 0,0-1 0,1 1 0,-1-1 0,0 1 0,-1-1 0,1 1 0,0 0 0,-1 0 0,0-1 0,0 1 0,0 0 0,-1-1 0,1 1 0,-1 0 0,0-1 0,0 1 0,0 0 0,0-1 0,-1 0 0,1 1 0,-3 3 0,0-2 0,-1 1 0,0-1 0,0 1 0,0-1 0,-1-1 0,0 1 0,1-1 0,-2 0 0,1 0 0,0-1 0,-10 4 0,-4 1 0,-1-1 0,-32 7 0,30-10 0,0 0 0,-35 0 0,44-4 0,0 0 0,0-1 0,1-1 0,-1 0 0,-21-7 0,24 4-1365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55.4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399 1 24575,'-3'0'0,"-1"1"0,0 0 0,1-1 0,-1 2 0,1-1 0,0 0 0,-1 1 0,-4 2 0,2-1 0,1-1 0,1 1 0,0-1 0,0 1 0,0 0 0,0 0 0,0 0 0,1 1 0,-1-1 0,1 1 0,0 0 0,0 0 0,0 0 0,-3 7 0,3-5 0,1 1 0,-1 0 0,1 1 0,1-1 0,-1 0 0,1 0 0,1 1 0,-1 12 0,2-4-3,0 1 0,1 0 0,1 0 0,0 0 0,1-1 0,10 25 0,-4-19 14,0-1-1,2 0 1,0 0-1,15 18 0,0-5-66,43 42 1,36 22-458,-17-23 387,42 40 134,-128-112-8,5 4 0,-1 0 0,0 1 0,0 0 0,9 14 0,-14-20 0,-1 0 0,0 0 0,0 0 0,0 0 0,-1 0 0,1 0 0,0 0 0,-1 0 0,1 1 0,-1-1 0,0 0 0,0 0 0,0 1 0,0-1 0,0 0 0,0 1 0,-1-1 0,1 0 0,-1 0 0,1 0 0,-1 0 0,0 1 0,0-1 0,0 0 0,0 0 0,-3 3 0,0 0 0,0 0 0,-1-1 0,1 0 0,-1 0 0,0 0 0,0-1 0,-11 7 0,-3-2 0,-26 10 0,-7-1-8,-70 12 0,-60-1-167,107-21-241,-1-3 1,-95-7-1,106-2-5626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55.7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1 239 24575,'0'0'0,"0"0"0,7 0 0,24-2 0,35-3 0,46-4 0,46-6 0,37-12-2321,28-15 2321,47-27-3560,-23-1 1250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0:04.9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1 179 24575,'0'1'0,"0"0"0,-1 0 0,1 0 0,0 0 0,0 0 0,1 1 0,-1-1 0,0 0 0,0 0 0,0 0 0,1 0 0,-1 0 0,1 0 0,-1 0 0,1 0 0,-1 0 0,1 0 0,-1 0 0,1 0 0,0-1 0,-1 1 0,1 0 0,0 0 0,0-1 0,0 1 0,0 0 0,0-1 0,0 1 0,-1-1 0,1 1 0,0-1 0,1 1 0,-1-1 0,0 0 0,0 1 0,2-1 0,3 1 0,0 0 0,1 0 0,-1 0 0,1-1 0,-1 0 0,1 0 0,-1-1 0,9-1 0,54-17 0,-58 15 0,297-109 59,-163 57-1483,-98 38-5402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0:05.2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66 24575,'0'0'0,"0"0"0,5 4 0,12 4 0,24 8 0,35 4 0,32 1 0,21-6 0,19-10-1132,6-12 1132,-6-12 0,-13-11 0,-20-6 0,-23 2 0,-28 6-7059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0:05.6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7 0,0 21 0,4 23 0,7 23 0,13 27 0,17 28 0,16 18-1571,9 0 1571,-1-17 0,-11-31-6620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0:13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0:15.0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 24575,'-1'0'0,"-1"0"0,1 1 0,0-1 0,-1 1 0,1 0 0,0-1 0,-1 1 0,1 0 0,0 0 0,0-1 0,-1 1 0,1 0 0,0 0 0,-2 3 0,1-2 0,0 1 0,0-1 0,1 1 0,-1-1 0,0 1 0,-1 3 0,4 13 0,0-9 0,-2 5-1365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0:17.1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0 265 24575,'0'0'0,"0"0"0,0 0 0,7 0 0,45-3 0,65-11 0,-10 0 0,381-10-327,-120 9-132,717-83 459,-822 71 0,485-25 0,-645 45 655,-92 5-407,-11 0-469,-4-1-1040,-4 0-5565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37.1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24575,'0'12'0,"4"16"0,1 1 0,1-1 0,16 44 0,-17-55 0,146 398-840,-37-108 725,-104-278 115,76 237 0,-73-214 0,-2 0 0,-2 0 0,3 64 0,-12-79-1206,-2-14-4824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0:18.9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250 248 24575,'-9'0'0,"1"0"0,-1 1 0,0 0 0,-14 4 0,18-3 0,-1 0 0,1 0 0,0 0 0,0 1 0,0 0 0,0 0 0,0 1 0,-4 3 0,1 1 0,0 1 0,0-1 0,1 2 0,0-1 0,0 1 0,-5 12 0,2-2 0,0 1 0,-7 27 0,15-42 0,0 2 0,0-1 0,0 0 0,1 0 0,0 10 0,1-15 0,0 0 0,0 0 0,0 0 0,1 0 0,-1 1 0,1-1 0,0 0 0,-1 0 0,1 0 0,0 0 0,0 0 0,0 0 0,0 0 0,1-1 0,-1 1 0,0 0 0,1 0 0,-1-1 0,1 1 0,0-1 0,-1 0 0,3 2 0,4 1 0,0 0 0,0-1 0,0 1 0,0-2 0,1 1 0,-1-1 0,1-1 0,14 2 0,-1-2 0,0-1 0,29-3 0,-38 1 0,-1 0 0,1 0 0,-1-1 0,0 0 0,0-2 0,0 1 0,-1-1 0,1-1 0,-1 0 0,-1 0 0,1-1 0,-1-1 0,0 0 0,-1 0 0,1-1 0,13-16 0,-11 7 0,0 1 0,-1-2 0,-1 1 0,-1-2 0,0 1 0,-2-1 0,0 0 0,-1-1 0,5-31 0,-10 44 0,0-1 0,-1 0 0,0 0 0,0 0 0,-1 0 0,-1-10 0,0 13 0,1 0 0,-1 1 0,0-1 0,0 1 0,-1 0 0,0 0 0,0 0 0,0 0 0,0 0 0,-7-6 0,2 2 0,-1 1 0,-1 1 0,1-1 0,-1 2 0,-1-1 0,1 1 0,-1 1 0,-18-7 0,7 5 0,0 1 0,0 0 0,-38-3 0,42 7 0,0 2 0,1 0 0,-1 0 0,1 2 0,-20 4 0,26-4 0,0 1 0,0 0 0,0 1 0,1 0 0,0 1 0,0 0 0,0 1 0,0 0 0,-8 7 0,15-10-105,-1 0 0,2 0 0,-1 0 0,0 0 0,0 0 0,1 1 0,0-1 0,0 1 0,0 0 0,0-1 0,0 1 0,0 4 0,-3 16-6721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0:19.2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24575,'0'0'0,"2"0"0,2 1 0,5 2 0,3-1 0,-1 0-8191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0:19.8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530 139 24575,'-2'-1'0,"-1"1"0,1-1 0,-1 0 0,1 0 0,-1 0 0,1 0 0,-1 0 0,1 0 0,-3-2 0,-4-2 0,-1 0 0,-24-13 0,-1 2 0,-37-11 0,60 23 0,0 1 0,-1 0 0,1 1 0,-1 1 0,0 0 0,0 0 0,1 2 0,-1-1 0,0 2 0,-14 2 0,11 1 0,-1-1 0,1 2 0,1 0 0,-17 10 0,22-11 0,1 1 0,-1 0 0,1 1 0,0 0 0,1 0 0,-1 1 0,-7 10 0,15-17 0,0 1 0,-1 0 0,1 0 0,0 0 0,0 0 0,0 0 0,0 1 0,0-1 0,0 0 0,0 0 0,1 1 0,-1 2 0,1-3 0,0-1 0,0 1 0,0-1 0,1 0 0,-1 1 0,1-1 0,-1 0 0,0 1 0,1-1 0,0 0 0,-1 1 0,1-1 0,0 0 0,0 0 0,0 0 0,0 0 0,0 0 0,0 0 0,0 0 0,0 0 0,1 1 0,3 1 0,0-1 0,-1 1 0,1-1 0,0 0 0,0-1 0,0 1 0,0-1 0,1 0 0,-1 0 0,0 0 0,0-1 0,1 0 0,-1 0 0,0 0 0,1-1 0,9-2 0,-1 0 0,0-1 0,0-1 0,0 0 0,24-13 0,-20 8 0,-1-2 0,0 1 0,30-28 0,35-51 0,-77 83 0,-4 5 0,1 0 0,-1 0 0,0 0 0,1 1 0,-1-1 0,1 0 0,0 1 0,-1-1 0,3 0 0,-4 3 0,0 0 0,0-1 0,0 1 0,0 0 0,0 0 0,0 0 0,0 0 0,0 0 0,0 0 0,0-1 0,-1 1 0,1 1 0,-6 23 0,1 0 0,1 0 0,1 1 0,1-1 0,2 1 0,0 0 0,6 38 0,1-24 0,1-1 0,3 0 0,0 0 0,19 38 0,-22-57-136,1 0-1,1-1 1,1 0-1,1-1 1,1 0-1,0-1 1,1 0-1,1-1 0,23 20 1,-19-22-6690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0:20.4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501 393 24575,'-2'-18'0,"-2"3"0,-1 0 0,0 0 0,-1 1 0,-1-1 0,0 1 0,-1 1 0,-1 0 0,0 0 0,0 0 0,-1 1 0,-12-10 0,8 9 0,-1 0 0,0 2 0,-1 0 0,0 0 0,0 2 0,-1 0 0,0 0 0,-32-9 0,47 17 0,-3 0 0,-1-1 0,1 1 0,0 0 0,-9-1 0,13 2 0,-1 0 0,1 0 0,0 0 0,0 0 0,0 0 0,0 0 0,0 1 0,0-1 0,0 0 0,-1 1 0,1-1 0,0 1 0,0-1 0,0 1 0,0-1 0,1 1 0,-1 0 0,0-1 0,0 1 0,0 0 0,0 0 0,1 0 0,-1 0 0,0 0 0,1 0 0,-1 0 0,1 0 0,-1 1 0,0 1 0,0 0 0,0 0 0,1 0 0,-1 0 0,1 0 0,0 0 0,0 1 0,0-1 0,1 5 0,8 31 0,12 17 0,48 95 0,-25-61 0,5 26 0,-40-92 0,-2 1 0,8 46 0,-14-63 0,0 1 0,0-1 0,-1 0 0,0 0 0,-1 1 0,0-1 0,0 0 0,-1 0 0,0 0 0,-4 8 0,4-11 0,0 0 0,0 0 0,-1-1 0,0 1 0,0-1 0,0 0 0,-1 0 0,1 0 0,-1 0 0,0-1 0,0 0 0,0 1 0,-1-1 0,1-1 0,-1 1 0,-7 3 0,6-4 0,1 0 0,-1 0 0,0-1 0,0 0 0,0 0 0,0 0 0,-1 0 0,1-1 0,0 0 0,0-1 0,0 1 0,-8-2 0,6-1 0,0 1 0,0-1 0,1 0 0,-1-1 0,1 1 0,0-1 0,0-1 0,-9-7 0,4 2 0,1 0 0,1-1 0,0 0 0,1-1 0,0 0 0,0-1 0,1 1 0,1-2 0,-11-25 0,10 13 0,0 0 0,2-1 0,1 1 0,1-1 0,1 0 0,1 0 0,1 0 0,5-41 0,-1 44 0,1-1 0,1 1 0,1 1 0,1-1 0,1 1 0,1 0 0,1 1 0,1 0 0,23-34 0,-17 34-341,1 1 0,0 0-1,42-34 1,-9 16-6485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0:21.7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300 267 24575,'-3'-4'0,"1"1"0,-1-1 0,0 1 0,0 0 0,0 0 0,-4-3 0,-1-1 0,-16-13 0,14 11 0,0 0 0,0 0 0,1-1 0,0 0 0,-10-16 0,-6-22 0,19 35 0,0 0 0,0 1 0,-2 0 0,-9-12 0,16 22 0,-1 0 0,1 1 0,-1 0 0,1-1 0,-1 1 0,0 0 0,0 0 0,1 0 0,-1 0 0,0 0 0,0 0 0,0 0 0,0 1 0,0-1 0,0 1 0,0-1 0,0 1 0,0 0 0,0 0 0,0 0 0,-5 0 0,5 1 0,-1-1 0,1 1 0,-1 0 0,1 0 0,-1 0 0,1 0 0,0 1 0,-1-1 0,1 1 0,0-1 0,0 1 0,0 0 0,0-1 0,0 1 0,0 0 0,1 1 0,-2 1 0,-1 2 0,1 0 0,0 1 0,0-1 0,1 0 0,0 1 0,0 0 0,1-1 0,0 1 0,-1 8 0,1 2 0,1 1 0,3 26 0,-1-30 0,1 0 0,0 1 0,1-1 0,1 0 0,0-1 0,1 1 0,0-1 0,1 0 0,1-1 0,0 1 0,0-2 0,1 1 0,1-1 0,20 18 0,2-1-341,1-3 0,2 0-1,36 19 1,9-1-6485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0:57.1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316 1832 24575,'-19'-9'0,"18"7"0,-1 1 0,1 0 0,0 0 0,0-1 0,0 1 0,0-1 0,0 1 0,-1-3 0,-4-5 0,-4-6 0,1 0 0,1-1 0,0 1 0,1-1 0,-6-19 0,-20-88 0,31 114 0,-60-291 0,-42-158 0,97 436 0,4 10 0,-1 1 0,1-1 0,1 1 0,0-1 0,-1-15 0,3 27 0,0 0 0,0 0 0,1 0 0,-1 1 0,0-1 0,0 0 0,0 0 0,0 0 0,0 0 0,1 0 0,-1 0 0,0 0 0,0 1 0,0-1 0,0 0 0,0 0 0,1 0 0,-1 0 0,0 0 0,0 0 0,0 0 0,1 0 0,-1 0 0,0 0 0,0 0 0,0 0 0,0 0 0,1 0 0,-1 0 0,0 0 0,0 0 0,0 0 0,0 0 0,1 0 0,-1-1 0,0 1 0,0 0 0,0 0 0,1 0 0,11-5 0,331-107-166,-321 106 89,565-131-2108,7 34 912,-146 26 653,-3-13 86,-381 75 399,158-43 157,-205 52 251,0 0 0,-1-2 0,0 0 0,0-1 0,-1 0 0,17-14 0,-10 4-5407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0:58.7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24575,'-7'13'0,"-3"2"0,-13 19 0,-18 39 0,35-60 0,1-1 0,0 1 0,1-1 0,0 1 0,1 1 0,0-1 0,0 17 0,2-27 0,1 0 0,0 0 0,0 0 0,0 0 0,1 0 0,-1 0 0,1 0 0,0 0 0,-1 0 0,1 0 0,0 0 0,1-1 0,-1 1 0,0 0 0,1-1 0,0 1 0,-1-1 0,1 1 0,0-1 0,0 0 0,0 0 0,1 0 0,-1 0 0,1 0 0,-1-1 0,1 1 0,2 1 0,6 2 0,0-1 0,0 0 0,0-1 0,1 0 0,-1-1 0,1 0 0,0-1 0,12 0 0,-9-1 0,0 0 0,0-2 0,0 0 0,0 0 0,27-9 0,-36 9 0,0 0 0,-1-1 0,1 0 0,0 0 0,-1 0 0,6-5 0,-10 7 0,0 0 0,1 0 0,-1 0 0,0 0 0,0 0 0,0-1 0,0 1 0,0 0 0,0-1 0,0 1 0,-1-1 0,1 1 0,0-1 0,-1 1 0,1-1 0,-1 1 0,1-1 0,-1 0 0,0 1 0,0-1 0,0 1 0,0-1 0,0 0 0,0 1 0,0-1 0,-1 0 0,0-2 0,-1-1 0,0 1 0,-1 0 0,1 0 0,-1 0 0,0 0 0,0 0 0,0 1 0,-1-1 0,1 1 0,-1 0 0,0 0 0,0 0 0,0 0 0,-6-2 0,-1-1 0,-2 1 0,1 0 0,0 0 0,-15-2 0,16 4-195,-1 0 0,0 1 0,0 1 0,-1 0 0,1 1 0,-16 1 0,24-1-6631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0:59.0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0,2 2 0,0 2 0,1 1-8191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0:59.5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314 1 24575,'0'27'0,"5"122"0,-3-132 0,1 0 0,0 0 0,1 0 0,1 0 0,1-1 0,10 23 0,-14-36 0,0 1 0,0 0 0,1 0 0,-1-1 0,1 0 0,4 5 0,-6-7 0,-1-1 0,1 1 0,0 0 0,0-1 0,0 1 0,0 0 0,0-1 0,0 0 0,0 1 0,0-1 0,0 1 0,0-1 0,0 0 0,0 0 0,1 0 0,-1 0 0,0 0 0,0 0 0,0 0 0,0 0 0,0 0 0,0 0 0,0 0 0,1-1 0,-1 1 0,0-1 0,0 1 0,0 0 0,1-2 0,1 0 0,1-1 0,-1 0 0,0 0 0,0 0 0,0 0 0,0 0 0,-1-1 0,1 1 0,-1-1 0,0 0 0,0 0 0,0 1 0,-1-1 0,1-1 0,-1 1 0,1-5 0,0 0 0,0-1 0,-1 1 0,0 0 0,-1-1 0,0 1 0,-2-15 0,1 19 0,-1-1 0,1 0 0,-1 1 0,0-1 0,-1 1 0,1 0 0,-1 0 0,0 0 0,0 0 0,-1 0 0,1 0 0,-1 1 0,0 0 0,0 0 0,-1 0 0,1 0 0,-1 1 0,-8-5 0,-2-1 0,-1 2 0,0 0 0,0 1 0,0 0 0,-18-2 0,10 2 0,-1 1 0,0 1 0,0 1 0,0 2 0,-49 2 0,70 0-97,-1-1-1,0 1 1,1 0-1,-1 0 1,1 0-1,-1 0 1,1 1-1,-1 0 1,1 0-1,0 0 1,0 0-1,0 1 0,-4 3 1,-4 10-6729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1:00.1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 1 24575,'-5'0'0,"-7"0"0,12 0 0,0-1 0,0 1 0,0 0 0,-1 0 0,1 0 0,0 0 0,0 0 0,0 0 0,0 0 0,0 0 0,0 0 0,0 0 0,0 0 0,-1 0 0,1 0 0,0 0 0,0 0 0,0 0 0,0 0 0,0 0 0,0 0 0,0 0 0,0 0 0,-1 0 0,1 0 0,0 0 0,0 1 0,0-1 0,0 0 0,0 0 0,0 0 0,0 0 0,0 0 0,0 0 0,0 0 0,0 0 0,-1 0 0,1 0 0,0 0 0,0 1 0,0-1 0,0 0 0,0 0 0,0 0 0,0 0 0,0 0 0,0 0 0,0 0 0,0 1 0,0-1 0,0 0 0,0 0 0,0 0 0,0 0 0,0 0 0,0 0 0,0 0 0,0 1 0,3 2 0,0 2 0,-1-1 0,1 0 0,-1 0 0,0 1 0,-1-1 0,2 7 0,6 34 0,-9-45 0,3 21 0,-2 0 0,0 1 0,-1-1 0,-1 0 0,-1 0 0,-1 0 0,-1 0 0,-1-1 0,0 1 0,-2-1 0,0 0 0,-12 20 0,3-10 0,9-19 0,1 0 0,1 0 0,-8 23 0,12-33 0,1 0 0,0 0 0,0 0 0,0 0 0,0 0 0,0 0 0,0 0 0,0 0 0,0 0 0,0 0 0,0 0 0,1 0 0,-1 0 0,0 0 0,1 0 0,-1 0 0,1 0 0,-1 0 0,1 0 0,-1 0 0,1 0 0,0 0 0,-1-1 0,1 1 0,0 0 0,0 0 0,0-1 0,-1 1 0,1 0 0,0-1 0,1 1 0,4 2 0,-1-1 0,1 0 0,0 0 0,9 1 0,-10-1 0,49 8-341,0-3 0,1-2-1,83-2 1,-88-4-6485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37.5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0 540 24575,'0'-43'0,"7"-58"0,-4 85 0,0 0 0,1 1 0,0-1 0,1 1 0,1 0 0,14-26 0,-8 22 0,1 1 0,0 1 0,2 0 0,0 1 0,0 0 0,2 1 0,0 1 0,0 1 0,27-16 0,-21 16 0,1 0 0,0 2 0,1 1 0,0 1 0,0 1 0,1 1 0,38-5 0,-47 10 0,-1 0 0,1 2 0,0 0 0,0 1 0,31 6 0,-40-5 0,0 0 0,0 0 0,0 1 0,0 1 0,0-1 0,0 1 0,-1 0 0,0 1 0,0 0 0,0 0 0,0 1 0,-1-1 0,8 10 0,-8-7 0,-1-1 0,0 1 0,0 0 0,-1 0 0,0 1 0,0-1 0,-1 1 0,0 0 0,2 9 0,-3-4 0,0 0 0,-1-1 0,0 1 0,-1 0 0,-3 20 0,-3 1 0,-2-1 0,-1 1 0,-25 61 0,-62 109 0,-15-7 0,101-181 0,0 1 0,-18 34 0,24-44 0,1 0 0,0 0 0,1 0 0,-3 16 0,4-20 0,1 0 0,0 0 0,0 0 0,1 0 0,-1 0 0,1 0 0,0 0 0,0 0 0,0 0 0,1-1 0,-1 1 0,1 0 0,0-1 0,4 6 0,2 3 0,1-1 0,20 19 0,36 29 53,92 65 0,82 38-1133,-212-144 689,17 11-6435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1:00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0,4 2 0,7 3 0,7 2 0,3-1 0,-3 0-8191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1:01.4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310 0 24575,'-11'4'0,"0"1"0,0 0 0,0 0 0,1 1 0,0 0 0,-16 14 0,18-14 0,-172 144 0,176-147 0,1 0 0,-1 1 0,1 0 0,0 0 0,0 0 0,0 0 0,-2 5 0,5-7 0,-1-1 0,0 1 0,1-1 0,0 1 0,-1-1 0,1 1 0,0-1 0,0 1 0,0-1 0,0 1 0,0 0 0,0-1 0,0 1 0,0-1 0,1 1 0,-1-1 0,1 1 0,-1-1 0,1 1 0,0-1 0,-1 1 0,1-1 0,0 0 0,0 1 0,2 1 0,1 2 0,1-1 0,0 0 0,0 0 0,1 0 0,-1-1 0,1 1 0,0-2 0,0 1 0,0 0 0,11 2 0,0-1 0,1 0 0,30 3 0,-28-6 0,1-1 0,-1 0 0,35-6 0,-43 4 0,0-1 0,0 0 0,0 0 0,-1-2 0,1 1 0,-1-1 0,15-10 0,-24 14 0,0-1 0,1 1 0,-1-1 0,0 0 0,0 0 0,0 0 0,-1 0 0,1 0 0,0 0 0,1-4 0,-2 5 0,-1 0 0,0 0 0,1 0 0,-1-1 0,0 1 0,0 0 0,1 0 0,-1-1 0,0 1 0,0 0 0,-1 0 0,1-1 0,0 1 0,0 0 0,0 0 0,-1 0 0,1-1 0,-1 1 0,1 0 0,-1 0 0,1 0 0,-1 0 0,0 0 0,-1-2 0,-2-1 0,-1-1 0,1 1 0,-1 0 0,0 0 0,0 1 0,0 0 0,-1-1 0,1 2 0,-1-1 0,1 1 0,-1 0 0,-8-2 0,-8-1 0,-45-6 0,46 9-682,-29 1-1,40 2-6143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1:01.8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0 0,0 0 0,4 0 0,7 0 0,5 0 0,1 0-8191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1:02.1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 1 24575,'0'13'0,"0"-13"0,0 24 0,1 0 0,4 24 0,-4-40 0,1-1 0,0 1 0,0-1 0,1 1 0,0-1 0,0 0 0,1 0 0,0 0 0,0 0 0,6 6 0,-3-5 0,-1-1 0,1-1 0,0 1 0,1-1 0,0 0 0,0-1 0,0 0 0,0 0 0,1-1 0,0 0 0,18 6 0,-20-8 0,0-1 0,0 0 0,0 0 0,0 0 0,1-1 0,-1 0 0,0 0 0,0-1 0,0 0 0,0 0 0,0-1 0,0 0 0,0 0 0,0 0 0,0-1 0,10-6 0,-15 8 0,0-1 0,1 1 0,-1-1 0,0 0 0,0 1 0,0-1 0,0 0 0,-1 0 0,3-4 0,-3 5 0,0 0 0,-1-1 0,1 1 0,-1 0 0,0 0 0,1-1 0,-1 1 0,0 0 0,0-1 0,0 1 0,0 0 0,0-1 0,0 1 0,0-1 0,0 1 0,-1 0 0,1-1 0,0 1 0,-1 0 0,1 0 0,-2-2 0,0-1 0,-1-1 0,0 1 0,0 0 0,0-1 0,-1 2 0,1-1 0,-1 0 0,0 1 0,0-1 0,-8-3 0,-4-3 0,-28-11 0,16 9 0,-2 1 0,1 2 0,-2 0 0,1 2 0,-62-5 0,86 12-117,3-1 27,0 1 1,1-1 0,-1 1 0,0 0 0,1 0 0,-1 1 0,0-1 0,0 0 0,1 1-1,-1 0 1,1-1 0,-1 1 0,-3 2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1:39.8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0,3 0 0,-1 0 0,29 0 0,-1 1 0,40 6 0,-61-5 0,0 0 0,0 0 0,0 1 0,0 0 0,-1 1 0,1 0 0,-1 0 0,0 1 0,0 0 0,-1 0 0,14 13 0,-18-16 0,-1 1 0,1 0 0,-1 0 0,0 0 0,0 0 0,0 0 0,0 0 0,0 1 0,-1-1 0,1 1 0,-1-1 0,0 1 0,0 0 0,0 6 0,0-5 0,-2-1 0,1 1 0,-1 0 0,1-1 0,-1 1 0,0 0 0,-1-1 0,1 1 0,-1-1 0,0 0 0,-3 6 0,-18 27 0,-33 43 0,30-45 0,-33 40 0,8-11 0,48-60 0,0 0 0,0 0 0,-3 9 0,5-12 0,1-1 0,-1 1 0,1 0 0,0 0 0,0 0 0,-1 0 0,1 0 0,0-1 0,0 1 0,0 0 0,0 0 0,0 0 0,0 0 0,0 0 0,0 0 0,0-1 0,0 1 0,0 0 0,1 0 0,-1 0 0,0 0 0,1 0 0,-1-1 0,1 1 0,-1 0 0,1 0 0,-1-1 0,1 1 0,-1 0 0,2 0 0,4 2 0,-1 0 0,1 0 0,0-1 0,1 0 0,-1 0 0,0-1 0,12 2 0,4 1 0,296 75 0,-226-57-1365,-73-19-5461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1:42.9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610 13 24575,'-1'0'0,"1"0"0,0 0 0,-1 0 0,1 0 0,-1 0 0,1 0 0,0 0 0,-1 0 0,1 1 0,0-1 0,-1 0 0,1 0 0,-1 0 0,1 1 0,0-1 0,0 0 0,-1 0 0,1 1 0,0-1 0,-1 0 0,1 1 0,0-1 0,0 0 0,-1 1 0,1 0 0,0-1 0,0 0 0,-1 1 0,1-1 0,0 1 0,-1-1 0,1 0 0,0 1 0,-1-1 0,1 0 0,0 1 0,-1-1 0,1 0 0,-1 0 0,1 0 0,-1 1 0,1-1 0,-1 0 0,1 0 0,0 0 0,-1 0 0,1 0 0,-1 0 0,0 0 0,-218-11 0,-39-1 0,257 12 0,-1 0 0,0 0 0,1 1 0,-1-1 0,1 0 0,-1 1 0,1-1 0,-1 1 0,1 0 0,0-1 0,-1 1 0,1 0 0,0 0 0,-1 0 0,0 1 0,0 1 0,-1-1 0,1 1 0,0-1 0,0 1 0,0 0 0,-2 5 0,1 1 0,-1 0 0,1 0 0,-3 19 0,1 18 0,1 0 0,5 68 0,0-15 0,6-100 0,17 3 0,-1 1 0,40 10 0,46 19 0,-90-25 0,1 0 0,-1 1 0,0 1 0,33 22 0,-47-27 0,0 0 0,0 1 0,0-1 0,-1 1 0,1 0 0,-1 1 0,0-1 0,4 8 0,-6-8 0,0-1 0,0 0 0,-1 1 0,0-1 0,1 1 0,-2 0 0,1-1 0,0 1 0,-1 0 0,0-1 0,0 1 0,-1 0 0,0 5 0,-1-4 0,0 1 0,0-1 0,0 0 0,-1 0 0,0 0 0,0 0 0,-1 0 0,0-1 0,0 0 0,0 1 0,0-1 0,-1-1 0,0 1 0,0-1 0,-9 7 0,-3 0 0,1-2 0,-1 1 0,-1-2 0,-20 8 0,12-8 0,-1 0 0,1-2 0,-1-1 0,0-1 0,0-1 0,-49-1 0,70-3 30,1 1 0,0-1 0,-8-1 0,12 2-101,-1-1 1,1 1-1,0 0 0,0-1 0,0 1 1,0-1-1,0 0 0,0 1 1,0-1-1,0 0 0,0 0 0,0 0 1,0 1-1,0-1 0,0 0 1,1 0-1,-1 0 0,0 0 0,1 0 1,-1-2-1,-1-7-6755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1:38.5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2 272 24575,'0'0'0,"0"7"0,-1 19 0,0-14 0,1 0 0,2 22 0,-1-32 0,0 0 0,-1-1 0,1 1 0,0 0 0,0-1 0,0 1 0,0-1 0,0 1 0,1-1 0,-1 1 0,0-1 0,1 0 0,-1 0 0,1 0 0,-1 0 0,4 2 0,2 1 0,0-1 0,13 5 0,-5-4 0,0 0 0,1-1 0,23 2 0,51-3 0,-74-2 0,761-26-558,-275-24 446,-190-1 112,-2-13 0,98-18 0,332-12 0,-599 84-18,197-9 148,174 20 428,-512-19-1923,0 9-5461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1:42.0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 24575,'0'0'0,"0"-2"0,0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2:14.5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24575,'0'0'0,"2"3"0,2 8 0,5 14 0,3 19 0,0 15 0,3 7 0,3 1 0,5 3 0,3-2 0,-3-14-8191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2:14.8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1 24575,'0'0'0,"0"2"0,-2 2 0,-2 5 0,-1 5 0,1 4 0,1 7 0,0 3 0,2 4 0,2-1 0,3 0 0,3 5 0,2 0 0,-1-6-8191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38.8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0 932 24575,'12'-8'0,"13"-6"0,0-1 0,28-22 0,42-43 0,-80 68 0,32-32 0,-1-1 0,57-73 0,-72 76 0,-2 0 0,-1-2 0,32-72 0,-55 105 0,1-2 0,-2 1 0,0-1 0,0 1 0,-1-1 0,1-14 0,-4 24 0,0 0 0,0 1 0,0-1 0,0 1 0,0-1 0,-1 1 0,0-1 0,1 1 0,-1-1 0,0 1 0,0-1 0,0 1 0,-3-4 0,4 5 0,-1 0 0,0 0 0,0 0 0,0 0 0,0 0 0,0 1 0,0-1 0,-1 0 0,1 1 0,0-1 0,0 1 0,0-1 0,-1 1 0,1-1 0,0 1 0,-1 0 0,1 0 0,0 0 0,0-1 0,-1 1 0,1 0 0,0 1 0,-1-1 0,1 0 0,0 0 0,-1 1 0,-1 0 0,-1 0 0,-1 1 0,1 0 0,0 0 0,0 1 0,0-1 0,0 1 0,-5 4 0,-1 2 0,-12 15 0,8-8 0,2 0 0,0 1 0,1 1 0,1 0 0,0 0 0,1 1 0,1 1 0,-9 36 0,13-42 0,1 0 0,1 1 0,1-1 0,0 1 0,0 0 0,2-1 0,0 1 0,0-1 0,2 1 0,0-1 0,0 0 0,1 0 0,9 21 0,-4-18-30,1 0 0,0-1 0,1 0 0,1-1 0,1 0 1,0-1-1,0 0 0,2-1 0,-1-1 0,2 0 0,16 10 0,-3-6-65,0 0 0,0-2 0,1-1 0,1-2 0,56 14 0,-45-17-96,1-2 1,0-1 0,-1-3 0,1-1 0,0-2 0,47-7-1,-25-3 73,0-2 0,-1-3 0,77-31 0,-94 29 118,0-2 0,-2-3 0,76-49 0,-93 52 0,-2-1 0,0-1 0,-1-1 0,-2-2 0,0 0 0,30-44 0,-39 47-20,0 0 0,-2-1 1,0-1-1,15-47 0,-24 60 8,0-1 1,-1 0-1,0 0 0,-1 0 1,0-17-1,-2 21 13,0 0-1,0 0 1,0 0 0,-1 0-1,0 0 1,-1 0 0,0 0-1,-6-12 1,2 9 51,0 1-1,-1 0 1,0 0 0,0 1 0,-1-1-1,-1 2 1,1 0 0,-1 0 0,-1 0-1,-14-7 1,5 4 253,0 2-1,0 0 0,0 1 1,-1 1-1,-26-4 1,29 7-225,-1 1 0,1 1 0,-1 1 0,0 0 0,-33 4 0,44-1-77,-1-1 0,1 2 0,-1-1 0,1 1 0,0 0 0,-10 5 0,13-5-3,0 0 0,0 1-1,1-1 1,-1 1 0,1 0 0,0 0 0,0 0 0,0 1 0,1 0 0,-5 6 0,4-3 0,0 1 0,0 1 0,1-1 0,0 0 0,0 1 0,1 0 0,0-1 0,1 1 0,0 0 0,1 0 0,0 0 0,0 0 0,3 13 0,0-7 0,1 1 0,0-1 0,1 0 0,1-1 0,0 1 0,1-1 0,11 18 0,0-7 0,0 0 0,26 26 0,49 42 0,-28-28 0,-21-20 0,56 78 0,-83-99 0,-1 1 0,-1 0 0,-1 1 0,-2 1 0,14 40 0,-15-27 0,-2 1 0,6 68 0,-10 87 0,-8-114 0,-17 104 0,10-131 0,-2-1 0,-34 93 0,41-135 0,-1 1 0,0-1 0,-1 0 0,-12 17 0,16-26 0,0-1 0,0 1 0,0-1 0,-1 0 0,1 0 0,-1 0 0,-6 4 0,7-6 0,1 0 0,-1 0 0,0 0 0,1 0 0,-1 0 0,0 0 0,0-1 0,0 1 0,0-1 0,0 0 0,1 0 0,-1 0 0,-4-1 0,1 0 0,0-1 0,0 0 0,0 0 0,1 0 0,-1-1 0,1 0 0,-1 0 0,1-1 0,0 1 0,1-1 0,-1 0 0,0 0 0,1-1 0,0 1 0,0-1 0,0 0 0,-4-9 0,-1-1 0,1 0 0,1-1 0,1 0 0,0 0 0,-5-23 0,5 9-61,1-1-1,1 1 1,1-55-1,5 42-118,1 0-1,12-49 1,3 14-83,4 1 0,47-109 1,-11 57 62,5 3 0,5 4 0,123-167 0,-178 270 200,30-36 0,-37 48 0,0 1 0,0 0 0,1 0 0,0 1 0,13-9 0,-18 13 40,0 0-1,1 1 0,-1-1 0,0 0 0,0 0 0,0 1 0,1 0 0,-1-1 0,0 1 0,1 0 0,-1 0 0,0 0 0,0 0 0,1 1 0,-1-1 0,0 0 0,0 1 0,1 0 0,-1 0 0,0-1 0,0 1 0,0 0 0,3 3 0,3 2 210,0 0 0,0 0 0,-1 1 0,8 9 0,-12-12-200,94 120 106,-12-14-166,-78-101 11,2 0 0,-1-1 0,1 0 0,0-1 0,11 7 0,-14-11 0,1 1 0,0-1 0,0 0 0,1 0 0,-1-1 0,0 1 0,1-2 0,12 2 0,-6-2 0,0-1 0,0 0 0,0-1 0,0-1 0,0 0 0,-1-1 0,1-1 0,-1 0 0,0-1 0,25-12 0,-23 9 0,-1 0 0,0-2 0,-1 0 0,0 0 0,0-1 0,-1-1 0,0 0 0,18-26 0,-16 17 0,0-2 0,-2 0 0,0 0 0,-2-1 0,-1 0 0,12-50 0,-17 55 0,0 0 0,-2-1 0,0 1 0,-1-1 0,-2 0 0,0 1 0,0-1 0,-2 1 0,-9-35 0,10 48 0,1 1 0,-2-1 0,1 1 0,-5-9 0,4 11 0,1 3 0,4 10 0,7 16 0,22 50 0,22 25 0,-25-53 0,48 63 0,-59-89 0,2 0 0,1-1 0,0-1 0,37 27 0,-45-39-341,0 0 0,0-1-1,25 10 1,-12-9-6485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2:15.2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24575,'0'0'0,"0"2"0,0 4 0,0 5 0,0 5 0,0 5 0,0 4 0,0 4 0,2 1 0,2-1 0,1 0 0,-1 0 0,-1-7-8191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2:15.7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130 1 24575,'-1'0'0,"0"0"0,-1 1 0,1-1 0,0 0 0,0 1 0,-1-1 0,1 1 0,0 0 0,0-1 0,0 1 0,0 0 0,0-1 0,-2 3 0,-12 12 0,5-2 0,1 1 0,-1 0 0,2 0 0,0 1 0,1 0 0,1 0 0,-8 26 0,7-14 0,1-1 0,1 1 0,-1 52 0,6-64 0,1 0 0,0 0 0,1 0 0,1 0 0,1 0 0,0 0 0,0 0 0,2-1 0,0 0 0,0 0 0,2-1 0,-1 1 0,2-2 0,0 1 0,0-1 0,1-1 0,0 1 0,1-2 0,1 1 0,0-2 0,0 0 0,18 11 0,-15-12 0,0 0 0,1-2 0,0 1 0,1-2 0,-1 0 0,1-1 0,0-1 0,0 0 0,0-2 0,0 0 0,1 0 0,-1-2 0,0 0 0,0-1 0,18-4 0,-19 2 0,-1 0 0,0-1 0,0-1 0,0 0 0,-1-1 0,0-1 0,15-10 0,-18 10 0,-1 0 0,0-1 0,-1 0 0,0 0 0,0-1 0,-1 0 0,0-1 0,-1 0 0,8-14 0,-12 17 0,1 0 0,-1 0 0,0 0 0,0 0 0,-1-1 0,-1 1 0,1-1 0,-1 1 0,-1-1 0,1 0 0,-1 1 0,-1-1 0,0 0 0,0 1 0,-1-1 0,0 1 0,0-1 0,-1 1 0,0 0 0,0 0 0,-1 0 0,0 1 0,-1-1 0,1 1 0,-2 0 0,1 0 0,-1 1 0,0-1 0,0 1 0,-13-10 0,0 3 0,-1 1 0,0 1 0,-1 0 0,0 2 0,0 0 0,-44-11 0,1 5 0,-75-6 0,76 14-1365,15 3-5461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0:29.4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24575,'0'18'0,"3"127"0,0-108 0,14 70 0,125 436 0,-49-203 0,-81-289 0,4 11 0,37 98 0,-20-93 0,-33-67 0,1 0 0,-1 1 0,0-1 0,0 0 0,0 0 0,1 0 0,-1 1 0,0-1 0,0 0 0,1 0 0,-1 0 0,0 0 0,0 0 0,1 0 0,-1 0 0,0 1 0,0-1 0,1 0 0,-1 0 0,0 0 0,1 0 0,-1 0 0,0 0 0,0 0 0,1 0 0,-1 0 0,0-1 0,1 1 0,-1 0 0,0 0 0,0 0 0,1 0 0,-1 0 0,0-1 0,13-5 0,-10 4 0,39-19 0,1 1 0,51-15 0,95-20 0,306-41-1707,8 37 0,822-51 865,-1307 109-3093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0:30.6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277 0 24575,'-16'0'0,"3"1"0,0-1 0,0 2 0,1 0 0,-1 0 0,0 1 0,1 1 0,0 0 0,0 1 0,0 0 0,0 1 0,1 0 0,-13 9 0,17-10 0,0 1 0,0 0 0,1 0 0,0 0 0,0 1 0,0 0 0,1 0 0,-1 1 0,2-1 0,-1 1 0,1 0 0,1 0 0,-1 1 0,1-1 0,1 1 0,0 0 0,0-1 0,-1 13 0,3-15 0,-1 1 0,2-1 0,-1 0 0,0 1 0,1-1 0,0 0 0,1 1 0,0-1 0,0 0 0,0 0 0,0 0 0,1 0 0,0-1 0,0 1 0,1-1 0,-1 0 0,1 0 0,1 0 0,-1 0 0,0-1 0,1 1 0,0-1 0,9 6 0,-2-3 0,1-1 0,0 0 0,0-1 0,0 0 0,1-1 0,-1-1 0,1 0 0,24 2 0,-21-4 0,0 0 0,0-2 0,1 0 0,-1 0 0,-1-2 0,33-8 0,-39 7 0,0 0 0,0 0 0,0-1 0,-1 0 0,0-1 0,0 0 0,0 0 0,-1-1 0,0 0 0,11-12 0,-16 15 0,0 0 0,0 0 0,0-1 0,-1 1 0,1-1 0,-1 1 0,0-1 0,-1 0 0,1 0 0,0-7 0,-1 8 0,-1 0 0,0-1 0,0 1 0,0 0 0,-1-1 0,1 1 0,-1 0 0,0 0 0,0 0 0,-1 0 0,1 0 0,-1 0 0,-4-7 0,0 2 0,0 0 0,-1 1 0,0 0 0,0 1 0,-1-1 0,0 1 0,0 1 0,-16-11 0,5 6 0,0 1 0,0 1 0,-28-9 0,31 13 30,-1 0 0,0 1 0,-32-3 0,39 6-195,1 1 0,-1 0 0,1 1 0,-1 0 0,1 0 0,-1 1 0,1 0 0,-14 6 0,7-1-6661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0:31.0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0:31.5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603 262 24575,'-1'-3'0,"0"1"0,0-1 0,0 1 0,0-1 0,0 1 0,-1-1 0,1 1 0,-1 0 0,-2-4 0,-4-5 0,-5-13 0,7 13 0,0 1 0,0 0 0,-1 0 0,0 0 0,-11-10 0,5 9 0,0 1 0,0 0 0,-1 1 0,0 0 0,-1 2 0,0-1 0,-21-6 0,1 3 0,-1 1 0,-45-7 0,54 13 0,1 0 0,-1 2 0,1 1 0,-1 1 0,-28 3 0,52-2 0,0-1 0,0 1 0,0-1 0,-1 1 0,1 0 0,0 0 0,0 0 0,0 0 0,0 1 0,1-1 0,-1 1 0,-3 2 0,6-3 0,0-1 0,0 0 0,-1 0 0,1 0 0,0 0 0,0 0 0,0 1 0,0-1 0,0 0 0,0 0 0,0 0 0,0 0 0,0 0 0,0 1 0,0-1 0,0 0 0,0 0 0,0 0 0,0 0 0,0 1 0,0-1 0,0 0 0,0 0 0,0 0 0,0 0 0,0 0 0,0 1 0,0-1 0,0 0 0,0 0 0,0 0 0,0 0 0,0 0 0,1 1 0,-1-1 0,0 0 0,0 0 0,0 0 0,0 0 0,0 0 0,0 0 0,1 0 0,-1 0 0,0 1 0,0-1 0,0 0 0,0 0 0,0 0 0,1 0 0,-1 0 0,0 0 0,0 0 0,0 0 0,0 0 0,1 0 0,-1 0 0,0 0 0,0 0 0,0 0 0,14 1 0,-12-1 0,203 1 0,-105-2 0,-99 1 0,-1 0 0,1 0 0,-1 0 0,1 0 0,-1 0 0,1 0 0,-1 0 0,1 0 0,-1 0 0,1 1 0,-1-1 0,1 0 0,-1 0 0,0 0 0,1 1 0,-1-1 0,1 0 0,-1 1 0,0-1 0,1 0 0,-1 1 0,4 10 0,-3-7 0,37 179-18,2 8 113,14-6-1537,-41-151-5384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0:31.9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0 24575,'0'2'0,"1"0"0,-1 0 0,1 0 0,-1 0 0,1 0 0,0 0 0,0 0 0,0 0 0,0 0 0,2 3 0,0 0 0,63 119 0,-59-107 0,0 0 0,-1 1 0,-1 0 0,-1 0 0,3 29 0,-6-42 0,-1 1 0,0-1 0,0 1 0,-1-1 0,1 1 0,-1-1 0,-1 1 0,1-1 0,-1 1 0,-4 9 0,4-12 0,1-1 0,-1 1 0,0 0 0,0-1 0,0 1 0,-1-1 0,1 0 0,-1 0 0,1 0 0,-1 0 0,1 0 0,-1 0 0,0-1 0,0 1 0,0-1 0,0 0 0,0 0 0,0 0 0,-1 0 0,-2 0 0,-3 0-227,1-1-1,0 0 1,-1 0-1,1-1 1,-13-2-1,-7-4-6598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0:32.2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0 118 24575,'0'0'0,"0"0"0,2 0 0,8-2 0,16-3 0,17-4 0,18-4 0,20-6 0,20-5 0,7-1 0,-15 4-8191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0:32.6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0,2 0 0,4 0 0,3 0 0,1 0-8191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2:17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14 0,1-8 0,1-1 0,-1 0 0,1 1 0,0-1 0,1 0 0,2 5 0,-1-3 0,-1 0 0,4 11 0,-4-3-131,0 1 0,-2 0 0,0-1 0,-1 30 0,-1-33-579,1 15-6116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8:35.9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 24575,'0'0'0,"2"0"0,8 0 0,16 0 0,18-2 0,18-2 0,11-3 0,-2 0 0,-11 1-8191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39.2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24575,'0'0'0,"4"8"0,8 17 0,13 26 0,14 34 0,15 35 0,7 26-2095,7 18 2095,10 15 0,10 3-1752,5-10 1752,3-9 0,0-9 0,-12-22-1277,-19-33-1790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2:17.5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 10 24575,'0'-1'0,"0"-2"0,0 1 0,0 0 0,0 1 0,0 0 0,0 2 0,0 2 0,0-1 0,0 0 0,0 1 0,0 3 0,0-1-8191</inkml:trace>
  <inkml:trace contextRef="#ctx0" brushRef="#br0" timeOffset="1">0 335 24575,'0'0'0,"0"0"0,0 2 0,0 2 0,0 3 0,2 4 0,1 0-8191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2:18.0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21 252 24575,'1'13'0,"-1"-5"0,1-2 0,0 1 0,1-1 0,0 0 0,0 0 0,1 0 0,0 0 0,0 0 0,4 5 0,2 2 0,2 1 0,11 11 0,-8-11 0,0-1 0,1-1 0,1 0 0,0-2 0,0 1 0,1-2 0,0 0 0,1-1 0,0-1 0,0-1 0,23 5 0,-11-4 0,1-2 0,-1-1 0,1-2 0,0 0 0,0-3 0,37-4 0,-50 3 0,0-1 0,0-1 0,-1-1 0,1-1 0,-1 0 0,-1-1 0,1-1 0,-1 0 0,24-17 0,-32 19 0,-1 0 0,1-1 0,-1 0 0,-1 0 0,1-1 0,-1 0 0,0 0 0,5-10 0,-7 10 0,-1 1 0,0-1 0,-1 1 0,1-1 0,-1 0 0,-1 0 0,0 0 0,0 0 0,0 0 0,-1 0 0,-1-9 0,0 8-1,0 0 0,-1 0 0,0 0 0,0 0 0,-1 0 0,-1 0 0,1 1 0,-1-1 0,-5-7 0,2 6 4,-1 0 1,1 0 0,-1 1 0,-1 0 0,0 0-1,-12-8 1,4 5-29,-1 0 0,0 2 0,0 0 0,-1 1 0,-1 1-1,1 1 1,-39-9 0,31 11-78,0 1 1,0 1-1,0 1 0,0 2 0,-1 1 0,1 1 1,-32 6-1,29-1-80,0 0-1,0 3 1,0 0 0,2 2-1,-1 0 1,-26 18 0,-17 17-5610,71-46 5685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1:40.8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0 0,4 2 0,6 2 0,7 3 0,7 2 0,6 1 0,6-1 0,2-4 0,-1-4 0,0-5 0,-6-2 0,-8 1-8191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1:41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79 24575,'0'0'0,"2"0"0,2 0 0,3 0 0,4 0 0,3 0 0,4 0 0,1 0 0,-2 0 0,-3 0-8191</inkml:trace>
  <inkml:trace contextRef="#ctx0" brushRef="#br0" timeOffset="1">707 1 24575,'0'0'0,"0"0"0,1 0 0,4 0 0,3 2 0,5 0 0,5 1 0,-2-1 0,-2-1 0,-2 0-8191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1:41.6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 24575,'0'0'0,"2"0"0,4-2 0,11-2 0,12-3 0,7 0 0,-3 1-8191</inkml:trace>
  <inkml:trace contextRef="#ctx0" brushRef="#br0" timeOffset="1">1087 26 24575,'0'0'0,"2"0"0,3 0 0,-1 0-8191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2:26.5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4 0,2 5 0,5 8 0,2 11 0,4 13 0,2 8 0,0-1 0,-3-8-8191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2:27.5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24575,'0'0'0,"0"0"0,2 2 0,3 2 0,0 5 0,3 3 0,2 0 0,1 1 0,0-2-8191</inkml:trace>
  <inkml:trace contextRef="#ctx0" brushRef="#br0" timeOffset="1">56 716 24575,'0'0'0,"0"0"0,4 0 0,3 2 0,0 0-8191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2:28.5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585 0 24575,'-16'13'0,"9"-10"0,1 0 0,-1-1 0,0 0 0,0 0 0,0-1 0,-8 1 0,-47 1 0,39-2 0,-87 0 0,-29 2 0,137-3 0,-7 0 0,-1 1 0,0 0 0,-12 4 0,19-4 0,0 0 0,0 0 0,1 0 0,-1 0 0,0 1 0,1-1 0,0 1 0,-1 0 0,1 0 0,0 0 0,0 0 0,-1 0 0,2 0 0,-1 0 0,-3 5 0,-1 7 0,-1 1 0,2 0 0,0 0 0,1 1 0,-3 21 0,2-11 0,-7 28 0,-15 80 0,24-110 0,1 1 0,0-1 0,4 38 0,-2-62 0,0 1 0,0-1 0,0 0 0,1 1 0,-1-1 0,0 0 0,0 1 0,0-1 0,1 0 0,-1 0 0,0 1 0,1-1 0,-1 0 0,0 0 0,0 0 0,1 1 0,-1-1 0,0 0 0,1 0 0,-1 0 0,0 0 0,1 0 0,-1 0 0,1 1 0,-1-1 0,0 0 0,1 0 0,-1 0 0,0 0 0,1 0 0,-1 0 0,0-1 0,1 1 0,-1 0 0,0 0 0,1 0 0,-1 0 0,1-1 0,4 1 0,32-2 0,1 2 0,55 8 0,-75-6 0,-1 2 0,0 0 0,0 1 0,0 0 0,-1 2 0,0 0 0,25 15 0,-34-18 0,-1 1 0,1 0 0,-1 0 0,-1 0 0,1 1 0,-1 0 0,0 0 0,0 0 0,0 1 0,-1-1 0,4 10 0,-6-11 0,0 0 0,0 0 0,-1 0 0,1 0 0,-1 1 0,0-1 0,-1 0 0,0 1 0,1-1 0,-2 1 0,1-1 0,-1 0 0,1 1 0,-2-1 0,1 0 0,0 0 0,-4 7 0,0-1 0,-1 0 0,0-1 0,-1 1 0,0-2 0,-1 1 0,0-1 0,0 0 0,-17 14 0,14-14 0,-1-1 0,0 0 0,0-1 0,-1 0 0,0 0 0,0-2 0,-17 6 0,24-9-85,0-1 0,0 1-1,0-1 1,0-1 0,0 1-1,0-1 1,0 0 0,-1 0-1,1-1 1,0 0 0,0 0-1,0-1 1,0 1 0,0-1-1,-9-5 1,-6-6-6741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2:26.8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0 0,0 0 0,0 2 0,0 2 0,0 5 0,4 4 0,3 4 0,1 3 0,-2-1 0,-1-2-8191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2:27.2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0 24575,'0'0'0,"0"0"0,0 4 0,0 3 0,0 2 0,0 4 0,0 3 0,0 3 0,0 2 0,0 1 0,3 0 0,4-1 0,1-4-8191</inkml:trace>
  <inkml:trace contextRef="#ctx0" brushRef="#br0" timeOffset="1">1 737 24575,'0'0'0,"0"0"0,0 0 0,2 4 0,2 5 0,5 5 0,4 1 0,2 1 0,-1-2-8191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39.7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1002 248 24575,'0'14'0,"0"-3"0,1-7 0,-1-1 0,0 1 0,0-1 0,0 1 0,-2 6 0,2-10 0,0 0 0,0 0 0,0 0 0,0 0 0,0 0 0,0 0 0,0 0 0,0 0 0,0 0 0,0 0 0,0 0 0,0 0 0,-1 0 0,1 0 0,0 0 0,0 0 0,0 0 0,0 0 0,0 0 0,0 0 0,0 0 0,0 0 0,0 0 0,0 0 0,0 0 0,0 0 0,-1 0 0,1 0 0,0 0 0,0 0 0,0 0 0,0 0 0,0 0 0,0 0 0,0 0 0,0 0 0,0 0 0,0 0 0,0 0 0,0 0 0,0 0 0,0 0 0,0 0 0,0 0 0,-1-1 0,1 1 0,0 0 0,0 0 0,0 0 0,0 0 0,0 0 0,0 0 0,0 0 0,-4-6 0,4 5 0,-16-21 0,-2 0 0,0 1 0,-1 0 0,-1 2 0,-1 0 0,0 1 0,-38-23 0,32 26 0,0 0 0,-1 2 0,-1 1 0,0 1 0,0 1 0,-33-5 0,27 8 0,0 1 0,-1 3 0,1 1 0,-1 1 0,-35 5 0,50-2 0,1 1 0,0 1 0,0 1 0,0 1 0,1 0 0,-1 2 0,2 0 0,-19 11 0,27-13 0,1 0 0,-1 1 0,1 0 0,1 0 0,-1 1 0,2 0 0,-1 0 0,1 1 0,0 0 0,1 0 0,-1 1 0,2 0 0,0 0 0,0 0 0,1 1 0,-3 10 0,5-16 0,1 0 0,0 0 0,1 0 0,-1 0 0,1 0 0,0 0 0,0 0 0,1 0 0,-1 0 0,1 0 0,0 0 0,1 0 0,-1-1 0,1 1 0,0 0 0,3 5 0,-1-3 0,1-1 0,-1 0 0,1-1 0,0 1 0,1-1 0,0 0 0,-1 0 0,1-1 0,1 1 0,8 3 0,3 2 0,1-1 0,0-1 0,0-1 0,1 0 0,0-2 0,37 6 0,-45-9 0,-1-1 0,1-1 0,0 0 0,0 0 0,-1-1 0,1-1 0,-1 0 0,1 0 0,-1-1 0,0-1 0,0 0 0,0 0 0,17-11 0,-16 7 0,1-1 0,-2-1 0,0 0 0,0-1 0,0 0 0,-2-1 0,16-22 0,-11 11 0,-1 0 0,-2 0 0,15-43 0,-26 65 0,1 0 0,-1 0 0,0 0 0,1 0 0,0 0 0,-1 0 0,1 1 0,-1-1 0,1 0 0,1-1 0,-2 2 0,0-1 0,1 1 0,-1 0 0,1 0 0,-1 0 0,0-1 0,1 1 0,-1 0 0,1 0 0,-1 0 0,0 0 0,1 0 0,-1 0 0,1 0 0,-1 0 0,1 0 0,-1 0 0,0 0 0,1 0 0,2 1 0,0 0 0,-1 0 0,1 1 0,-1-1 0,1 1 0,-1-1 0,3 3 0,-5-3 0,112 87 0,28 21 0,-102-82 0,74 39 0,-69-47-455,0-1 0,73 18 0,-32-16-6371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2:56.3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532 1 24575,'-1'0'0,"-1"0"0,1 0 0,-1 0 0,1 0 0,-1 0 0,1 0 0,-1 1 0,1-1 0,0 1 0,-1-1 0,1 1 0,0 0 0,-1-1 0,1 1 0,0 0 0,-3 2 0,3-2 0,-13 9 0,0 0 0,1 1 0,-13 14 0,-35 43 0,50-55 0,-125 167 0,13 10 0,55-83 0,59-94 0,-10 19 0,17-29 0,0 0 0,1 0 0,0 0 0,0 1 0,0-1 0,0 0 0,0 1 0,1 3 0,0-6 0,0 0 0,0 0 0,0 0 0,0 0 0,0 0 0,1 0 0,-1 0 0,0 0 0,1 0 0,-1 0 0,1 0 0,-1 0 0,1 0 0,-1 0 0,1 0 0,0 0 0,0-1 0,-1 1 0,1 0 0,0 0 0,0-1 0,0 1 0,0-1 0,0 1 0,0-1 0,0 1 0,0-1 0,1 1 0,4 1 0,0 0 0,0-1 0,12 1 0,-17-2 0,246 6 0,-141-7 0,24 4-682,185 26-1,-263-20-6143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2:56.6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0,4 4 0,7 13 0,12 24 0,13 32 0,8 26 0,3 21 0,2 17-1254,-4-2 1254,-9-24-6937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2:59.1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0,6 0 0,160 4 121,-1-1-1607,-131 1-5340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2:59.4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57 24575,'0'0'0,"0"0"0,2 0 0,2 0 0,3 2 0,4 2 0,3 3 0,6 0 0,9-2 0,12-2 0,13-7 0,12-9 0,11-9 0,-3-2 0,-13 2-8191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3:01.0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 24575,'0'0'0,"0"0"0,3 0 0,26-7 0,-16 3 0,27-3 0,-17 5 0,0 2 0,0 1 0,0 0 0,-1 2 0,38 9 0,-31-5 0,-1 2 0,0 1 0,50 27 0,-67-31 0,0 1 0,0 0 0,0 0 0,-1 1 0,0 1 0,10 12 0,-15-16 0,-2 0 0,1 0 0,0 1 0,-1-1 0,0 1 0,0 0 0,-1 0 0,0 0 0,0 0 0,0 0 0,0 0 0,-1 1 0,0-1 0,0 10 0,-2-1 0,-1 0 0,0-1 0,0 1 0,-2-1 0,0 1 0,-10 23 0,-44 79 0,57-116 0,-24 44 0,13-27 0,1 1 0,1 1 0,-8 21 0,18-40 0,-1 0 0,1 0 0,0 0 0,-1 0 0,1 0 0,0 0 0,0 0 0,0 0 0,-1 0 0,1 0 0,1 0 0,-1 0 0,0 0 0,0 0 0,1 2 0,-1-2 0,1 0 0,0 0 0,-1-1 0,1 1 0,0 0 0,0-1 0,0 1 0,0-1 0,0 1 0,0-1 0,0 1 0,0-1 0,0 1 0,0-1 0,0 0 0,0 0 0,1 1 0,25 3 0,-1-1 0,51 0 0,-36-2 0,63 4-682,114 21-1,-168-17-6143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3:01.4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78 24575,'10'0'0,"186"-4"0,-150 0 0,-1-1 0,57-15 0,-84 15-455,-1 0 0,30-15 0,-20 5-6371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3:01.8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9 0,1-1 0,0 1 0,5 14 0,-1-1 0,153 633 0,-113-504-1365,-27-98-5461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3:02.9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218 1 24575,'-2'1'0,"0"0"0,1 0 0,-1 0 0,1 1 0,-1-1 0,1 0 0,0 1 0,-1-1 0,1 1 0,0 0 0,-1 2 0,-10 23 0,7-15 0,-12 33 0,3-1 0,-18 87 0,3 95 0,29-226 0,-6 59 0,4 93 0,2-145 0,1 1 0,0 0 0,1-1 0,-1 1 0,1-1 0,1 1 0,5 12 0,-6-16 0,1 0 0,-1-1 0,1 1 0,0-1 0,0 0 0,0 0 0,0 0 0,0 0 0,1 0 0,-1 0 0,1-1 0,0 0 0,0 0 0,7 3 0,-3-2 0,-1-1 0,1-1 0,-1 1 0,1-1 0,0 0 0,-1-1 0,1 0 0,0 0 0,0-1 0,-1 1 0,11-4 0,-14 3 0,1 0 0,-1-1 0,0 0 0,0 0 0,1 0 0,-1 0 0,-1 0 0,8-7 0,-8 7 0,-1 0 0,0 0 0,0-1 0,0 1 0,0-1 0,-1 0 0,1 0 0,-1 1 0,1-1 0,-1 0 0,0 0 0,0 0 0,1-6 0,-2 4 0,0 1 0,0 0 0,0-1 0,0 1 0,-1 0 0,0 0 0,0-1 0,0 1 0,0 0 0,-1 0 0,0 0 0,1 0 0,-1 1 0,-1-1 0,1 0 0,-1 1 0,-3-5 0,0 1 0,0 1 0,0 0 0,-1 0 0,0 0 0,0 1 0,0 0 0,-13-6 0,13 8 8,1 0 0,-1 1 0,1 0 0,-1 1 0,0-1 0,1 1 0,-1 0 0,0 1 0,0 0 0,0 0 0,1 0 0,-1 1 0,0 0 0,-10 3 0,6 0-194,-1 0 1,1 0-1,0 1 0,0 1 1,0 0-1,1 0 1,-12 10-1,-1 4-6640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3:03.5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216 2 24575,'0'0'0,"2"0"0,26-1 0,18 1 0,-41 0 0,0 0 0,0 1 0,0 0 0,0 0 0,0 0 0,6 3 0,-10-3 0,0-1 0,0 1 0,0-1 0,0 1 0,0 0 0,0-1 0,0 1 0,0 0 0,0 0 0,-1 0 0,1 0 0,0 0 0,-1-1 0,1 1 0,-1 1 0,1-1 0,-1 0 0,1 0 0,-1 0 0,0 0 0,1 0 0,-1 0 0,0 3 0,0 1 0,0 0 0,0 0 0,-1 0 0,-1 6 0,2-9 0,-50 180 0,31-123 0,-16 81 0,34-134 0,0 2 0,0-1 0,1 0 0,0 0 0,0 0 0,1 0 0,1 10 0,-1-14 0,0 1 0,1 0 0,-1-1 0,1 0 0,0 1 0,-1-1 0,2 0 0,-1 0 0,0 0 0,0 0 0,1 0 0,0-1 0,-1 1 0,1-1 0,5 4 0,22 10 0,-23-13 0,0 1 0,0-1 0,-1 1 0,12 9 0,-17-12 0,0 0 0,0 0 0,0 0 0,-1 1 0,1-1 0,0 0 0,0 0 0,-1 0 0,1 1 0,-1-1 0,1 0 0,-1 1 0,0-1 0,1 0 0,-1 1 0,0-1 0,0 0 0,0 1 0,0-1 0,0 0 0,0 1 0,0-1 0,-1 0 0,1 1 0,0-1 0,-2 2 0,0 2 0,0 0 0,-1 0 0,0 0 0,0-1 0,-5 7 0,-9 8 0,-1 0 0,-39 30 0,-46 26 0,85-63 0,-14 11 0,-52 32 0,74-49-47,10-6 49,0 0 0,0 0 0,0 0 0,0 0 0,0 0 0,0 0 0,0 0 0,0 0 0,0 0 0,0-1 0,0 1 0,0 0 0,0 0 0,0 0 0,0 0 0,0 0 0,0 0 0,0 0 0,0 0 0,0 0 0,0 0 0,0 0 0,0 0 1,0 0-1,0 0 0,0 0 0,0 0 0,-1 0 0,1 0 0,0 0 0,0 0 0,0 0 0,0 0 0,0 0 0,0 0 0,0 0 0,0 0 0,0 0 0,0 0 0,0 0 0,0 0 0,0 0 0,0 0 0,0 0 0,0 0 0,0 0 0,0 0 0,0 0 0,0 0 0,0 0 0,0 0 0,0 0 0,0 0 0,0 0 0,0 0 1,-1 0-1,1 0 0,13-12-1438,3 0-5390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3:04.0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619 1 24575,'-5'0'0,"0"0"0,0 0 0,0 0 0,1 1 0,-1 0 0,0-1 0,0 2 0,0-1 0,0 1 0,1-1 0,-1 1 0,-8 5 0,-1 3 0,0 1 0,1 0 0,1 0 0,-13 16 0,-44 57 0,49-58 0,-298 406 0,317-431 0,1-1 0,-1 1 0,1 0 0,-1 0 0,1 0 0,-1-1 0,1 1 0,-1 0 0,0-1 0,1 1 0,-1 0 0,0-1 0,-1 1 0,1-1 0,1-1 0,0 0 0,-1 0 0,1 1 0,0-1 0,0 0 0,0 0 0,0 0 0,-1 0 0,1 1 0,0-1 0,0 0 0,0 0 0,1 0 0,-1-1 0,0-46 0,-6-47 0,-13-49 0,-5-63 0,24 201-120,-1 5 61,1-1 0,0 1-1,0-1 1,0 0 0,-1 1-1,1-1 1,1 1 0,-1-1-1,0 1 1,0-1 0,1 0 0,-1 1-1,1-1 1,-1 1 0,1-1-1,-1 1 1,1 0 0,0-1 0,0 1-1,1-2 1,3 0-6767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40.0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24575,'0'1'0,"0"-1"0,1 1 0,-1 0 0,0 0 0,0-1 0,1 1 0,-1 0 0,0 0 0,1-1 0,-1 1 0,1 0 0,-1-1 0,2 2 0,2 5 0,57 88 0,107 225-784,-21 16-58,65 253-1543,-195-526 2318,16 113 1,-29-139-76,-2 0 0,-2 0-1,-1 0 1,-8 56 0,-2-40-3194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3:04.3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0 0,4 2 0,3 2 0,0 1-8191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3:05.0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3 358 24575,'0'10'0,"-1"44"0,0-17 0,5 61 0,-2-88 0,1-1 0,-1 1 0,2 0 0,-1-1 0,1 0 0,1 0 0,-1 0 0,2 0 0,-1-1 0,1 0 0,0 0 0,1-1 0,0 1 0,0-1 0,1-1 0,-1 1 0,2-2 0,-1 1 0,16 8 0,-22-13 0,0 0 0,0 0 0,0-1 0,0 1 0,0 0 0,0-1 0,0 1 0,0-1 0,0 0 0,0 1 0,0-1 0,0 0 0,0 0 0,0 0 0,0-1 0,0 1 0,2-1 0,-2 0 0,-1 0 0,1 0 0,-1 0 0,0 0 0,1 0 0,-1 0 0,0 0 0,0 0 0,0-1 0,0 1 0,0 0 0,0-1 0,0 1 0,0-1 0,-1 1 0,1-1 0,0 0 0,-1 1 0,0-1 0,1 1 0,-1-4 0,2-8 0,-1 1 0,-1 0 0,0-1 0,0 1 0,-1-1 0,-4-14 0,-22-75 0,-1 20 0,14 44 0,2-1 0,-10-47 0,20 75 0,0-1 0,1 1 0,1-1 0,0 1 0,0-1 0,1 1 0,1-1 0,0 1 0,0-1 0,1 1 0,0 0 0,7-13 0,-7 18 0,0 0 0,0 1 0,0 0 0,1-1 0,-1 1 0,1 1 0,1-1 0,-1 0 0,1 1 0,0 0 0,0 0 0,0 1 0,0-1 0,0 1 0,1 0 0,0 0 0,0 1 0,-1 0 0,1 0 0,1 0 0,-1 1 0,0 0 0,0 0 0,0 0 0,1 1 0,-1 0 0,0 0 0,1 1 0,9 1 0,-7 1-1,0-1 0,0 2 0,0-1 0,0 1 0,-1 0 0,0 1 0,9 6-1,-5-2 8,0 1-1,-1 0 1,19 22-1,-10-6-48,-1 1 0,-2 0 0,22 47 0,-19-29-145,-1 2 0,-3 0 0,13 59 1,-16-41 128,8 126 0,-24 71 176,-22-1-164,24-261 580,-1-5-236,-2-8-159,4 11-148,-10-30 10,-1 2 0,-1-1 0,-1 2 0,-2 0 0,-1 0 0,-1 2 0,-2 0 0,-38-43 0,32 44 0,12 13 0,1 0 0,-17-22 0,26 30 0,1 1 0,-1 0 0,1-1 0,0 1 0,0-1 0,0 0 0,1 0 0,-1 1 0,1-1 0,1 0 0,-1 0 0,0 0 0,2-9 0,-1 6 0,2 1 0,-1 0 0,1 0 0,0 0 0,1 0 0,-1 1 0,7-11 0,-2 4 0,1 1 0,0 1 0,13-14 0,-5 9 0,0 0 0,2 0 0,19-13 0,103-57-1365,17 1-5461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3:05.7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67 24575,'0'0'0,"0"0"0,5-3 0,12-3 0,0 1 0,1 0 0,25-3 0,-15 3 0,-14 2 0,40-8 0,-1 2 0,69-2 0,-119 11 0,1 0 0,-1 0 0,0 0 0,0 1 0,0-1 0,0 1 0,0 0 0,1 0 0,-1 0 0,-1 0 0,1 0 0,0 1 0,0-1 0,3 3 0,-4-1 0,1 0 0,0 0 0,-1 0 0,0 0 0,1 0 0,-1 0 0,0 1 0,-1-1 0,1 1 0,-1-1 0,2 5 0,4 15 0,-2 0 0,0 1 0,2 28 0,-4 74 0,-3-121 0,0-1 0,0 1 0,1 0 0,0 0 0,0-1 0,0 1 0,0-1 0,1 1 0,3 6 0,2 1 0,15 22 0,-13-23 0,11 22 0,-18-29 0,0 1 0,0-1 0,0 1 0,-1-1 0,0 1 0,0 0 0,0 0 0,0 0 0,-1 4 0,0-2 0,-1-1 0,0 0 0,0 0 0,-1 1 0,0-1 0,0 0 0,0 0 0,-1-1 0,1 1 0,-1 0 0,-1-1 0,1 0 0,-1 0 0,0 0 0,-6 6 0,-4 3 0,-1-2 0,0 1 0,-31 18 0,12-10 0,-70 30 0,84-43 0,-1-1 0,0-1 0,0-1 0,0 0 0,-26 1 0,37-5-195,0-1 0,0 0 0,0-1 0,-1 0 0,1 0 0,-14-5 0,0-4-6631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3:08.3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0 0,0 0 0,0 2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3:09.0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24575,'2'0'-1365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3:09.5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0 24575,'0'0'0,"0"0"0,0 2 0,-2 3 0,0 2 0,0 1 0,0 1 0,1-3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3:10.1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0 24575,'0'0'0,"0"2"0,-2 3 0,-2 4 0,-3 2 0,-2 1 0,-1 2 0,-1-2 0,0 1 0,-1-3 0,2-2 0,3-4 0,2-1-8191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3:10.6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0 0,0 0 0,0 0 0,0 0 0,0 0 0,0 0 0,0 0 0,0 0 0,3 0-1365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6:15.1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481 565 24575,'-7'5'0,"-9"14"0,1 2 0,0 0 0,-21 44 0,26-45 0,0 1 0,2 1 0,-9 34 0,13-41 0,2 1 0,-1 0 0,2 0 0,0-1 0,1 1 0,2 17 0,-1-25 0,1-1 0,-1 0 0,1 1 0,0-1 0,1 0 0,0 0 0,0 0 0,0 0 0,1-1 0,0 1 0,6 6 0,-3-5 0,0-1 0,0 0 0,1 0 0,0-1 0,0 0 0,1 0 0,0-1 0,9 4 0,5 1-49,0-2 0,0 0 0,1-1 0,0-2 0,0 0 0,1-1 0,0-2 0,-1-1 0,45-2 0,-31-3-32,0-1-1,-1-2 0,0-2 0,0-1 1,60-26-1,-61 20 83,0-2 0,51-35 0,-70 42-3,-1-2 0,0 0 0,-1-1 0,0-1-1,-1 0 1,20-29 0,-29 36-3,-1 0 0,1 1 1,-2-2-1,1 1 0,-1 0 0,0-1 0,2-16 0,-4 18 3,0 0 1,-1 0-1,0 0 0,0 0 0,-1 0 0,0 0 0,0 0 0,-1 0 0,0 0 0,-4-9 0,1 5 2,0 0 0,-1 1 0,-1 0 0,0 0 0,0 1 0,-1 0 0,-10-10 0,-2 1-70,0 1 0,-1 2 0,-34-21 0,13 13-306,-1 2 0,0 2 0,-90-25 0,58 26-546,-130-16 0,23 23 533,27 14 395,100 0 12,-95 20 1,133-19 0,-19 7 0,22-4 22,14-6-33,0-1 1,0 0 0,-1 0-1,1 0 1,0 0 0,0 0 0,0 0-1,0 0 1,0 1 0,-1-1-1,1 0 1,0 0 0,0 0 0,0 0-1,0 1 1,0-1 0,0 0-1,0 0 1,0 0 0,0 0 0,0 1-1,0-1 1,0 0 0,0 0-1,-1 0 1,1 1 0,1-1 0,-1 0-1,0 0 1,0 0 0,0 0-1,0 1 1,0-1 0,0 0 0,2 1 59,-1 0 1,1 0-1,0 0 1,0 0-1,-1-1 1,1 1-1,0-1 1,0 1-1,0-1 1,0 0-1,0 0 1,3 0-1,79-1 178,58-13-246,47-17-17,295-82-48,-7-34-187,-319 90 193,-47 16 71,-106 38 60,-3 3 81,-1-1 0,1 0 0,-1 1 0,1-1 1,0 1-1,-1 0 0,1-1 0,-1 1 0,1 0 1,0 0-1,2 0 0,-3 1-55,0 0 0,0-1 0,0 1 1,0 0-1,0 0 0,0 0 0,0 0 0,0 0 0,0 0 0,-1 0 0,1 0 1,0 0-1,-1 0 0,1 0 0,-1 1 0,1-1 0,0 2 0,47 110 113,1-6-211,59 133-586,295 616-3619,-344-741 4026,54 106-714,-16 2 260,-88-199 823,-1 1 1,-1-1-1,3 27 0,-7-18-2646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6:16.0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 24575,'0'0'0,"1"0"0,5-1 0,0-1 0,-1 1 0,1 1 0,0-1 0,0 1 0,0 0 0,10 2 0,3 1 0,19 6 0,-34-8 0,21 6 0,-1 1 0,0 1 0,-1 1 0,0 1 0,25 16 0,-36-18 0,0-1 0,0 1 0,-1 1 0,0 0 0,0 0 0,-1 1 0,-1 1 0,0 0 0,0 0 0,9 20 0,-11-16 0,0 1 0,-2 0 0,0 0 0,-1 0 0,0 1 0,-2 0 0,0 0 0,-1 0 0,-1-1 0,0 1 0,-1 0 0,-1 0 0,-9 33 0,3-22 0,-1 0 0,-2-1 0,-1 0 0,-1-1 0,-1 0 0,-1-1 0,-28 35 0,10-22 0,-67 64 0,79-80 0,20-23 0,1 0 0,0 0 0,-1 1 0,1-1 0,0 1 0,-1-1 0,1 0 0,0 1 0,0-1 0,0 0 0,-1 1 0,1-1 0,0 1 0,0-1 0,0 1 0,0-1 0,0 1 0,0-1 0,0 0 0,0 1 0,0-1 0,0 1 0,0-1 0,0 1 0,0-1 0,0 1 0,0-1 0,0 0 0,0 1 0,1-1 0,-1 1 0,0-1 0,0 0 0,1 1 0,-1-1 0,0 1 0,0-1 0,1 0 0,-1 0 0,1 1 0,1 0 0,0 0 0,0 0 0,0-1 0,1 1 0,-1-1 0,0 1 0,0-1 0,3 0 0,16 1 0,1-2 0,-1 0 0,1-2 0,35-8 0,5-4-240,-1-3 0,107-47 0,-81 24-120,100-66 0,-127 67 363,-1-2 1,61-57-1,-92 73-12,-2-1 1,0-2-1,-2 0 0,-2-1 0,35-61 0,-48 73-18,0 1 0,-2-2-1,0 1 1,5-28-1,-10 37 22,0 0 0,-1-1 0,-1 1 0,1 0 0,-1 0 0,-1 0-1,0-1 1,0 1 0,-1 0 0,0 0 0,-4-10 0,5 15 2,-1 0 1,0 1-1,0-1 1,0 0-1,0 1 1,0 0-1,-1-1 1,0 1-1,1 0 1,-1 0-1,0 1 1,-1-1-1,1 0 1,0 1-1,-1 0 1,-4-3-1,4 4 23,-1-1-1,1 1 1,0 0-1,-1 0 1,1 1-1,0-1 1,-1 1 0,1 0-1,-1 0 1,1 1-1,0-1 1,-1 1-1,1 0 1,0 0-1,-6 2 1,-1 2 45,-1 0 0,1 1 0,-1 0 0,2 1 0,-1 0 1,1 1-1,0 0 0,0 1 0,1 0 0,1 0 0,-12 15 1,8-8-6,1 1 0,1 1 0,0 0 0,2 0 1,0 1-1,-9 31 0,10-24-46,2 1-1,0 0 0,2 0 1,1 0-1,1 0 0,2 1 1,0-1-1,2 0 0,1 0 1,11 38-1,-10-47 2,2 1-1,0-1 0,2 0 1,0 0-1,0-1 0,19 23 1,-18-27-10,0-1 1,1 0 0,1-1 0,0 0-1,1-1 1,0 0 0,0-1 0,23 11-1,-23-14-4,-1-1 0,1 0 0,1 0 0,-1-1 0,1-1 0,-1-1 0,1 0 0,16 1 0,-21-3 0,0-1 0,1 1 0,-1-1 0,-1-1 0,1 0 0,0 0 0,0-1 0,-1 0 0,1 0 0,-1-1 0,0 0 0,0-1 0,12-8 0,-7 1 0,0 0 0,0-1 0,-1 0 0,-1-1 0,0 0 0,14-25 0,45-101 0,-39 73 0,-25 54 0,0 1 0,2 0 0,-1 0 0,13-14 0,-14 20 0,0 0 0,0 0 0,0 1 0,1 0 0,-1 0 0,1 1 0,0 0 0,13-6 0,-10 6 0,0 1 0,0 0 0,0 1 0,0 0 0,1 0 0,-1 1 0,0 1 0,1-1 0,17 3 0,-14 1 0,0-1 0,0 2 0,0 0 0,-1 0 0,0 2 0,19 9 0,-8 0 0,-1 0 0,0 1 0,-2 2 0,0 0 0,0 1 0,31 40 0,-3 7 0,-42-55 0,-1-1 0,0 1 0,-1 0 0,6 18 0,-12-35 0,0 0 0,0 0 0,1 0 0,0 0 0,0 0 0,1-6 0,1-1 0,0 0 0,5-15 0,-4 20 0,0 1 0,1-1 0,0 0 0,0 1 0,0 0 0,1 0 0,1 0 0,-1 1 0,1 0 0,0 0 0,0 0 0,1 1 0,0 0 0,13-8 0,-4 4 0,1 0 0,1 2 0,-1 0 0,1 1 0,30-7 0,-26 9 20,0 2 0,0 0 0,0 1 0,-1 1 0,32 4 0,-13 2-763,77 22 1,-50-6-6084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40.7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1 399 24575,'310'-60'0,"-194"41"0,-102 16 0,156-24 0,4 12 0,-138 15 0,0 1 0,63 12 0,-74-8 0,0 1 0,0 2 0,0 1 0,39 19 0,-35-11 0,-1 0 0,0 2 0,28 25 0,69 74 0,-18-17 0,-78-75 0,57 36 0,-61-47 0,42 20 0,-53-30 0,0 1 0,1-2 0,-1 0 0,26 4 0,-34-7 0,-1-1 0,0 0 0,0 0 0,0 0 0,0 0 0,0-1 0,0 0 0,1 0 0,5-2 0,-9 2 0,0 0 0,1 0 0,-1 0 0,0-1 0,0 1 0,-1 0 0,1-1 0,0 0 0,0 1 0,-1-1 0,1 0 0,-1 0 0,1 0 0,-1 0 0,0 0 0,0 0 0,0 0 0,0 0 0,0 0 0,-1-1 0,2-3 0,-1-1 0,-1 1 0,1-1 0,-1 0 0,-1 1 0,1-1 0,-1 0 0,0 1 0,0-1 0,-1 1 0,0 0 0,-3-8 0,-4-4 0,0 0 0,-16-25 0,4 13 0,-1 1 0,-2 1 0,-42-40 0,-92-65 0,58 51 0,94 76 0,7 2 0,1 4 0,-1-1 0,0 1 0,0-1 0,1 1 0,-1 0 0,0-1 0,1 1 0,2 0 0,40-2 0,0 2 0,66 8 0,-46 1 0,68 20 0,-105-22 0,-1 2 0,-1 0 0,0 2 0,0 1 0,-1 0 0,0 2 0,25 20 0,-37-25 0,0 1 0,0 1 0,-1 0 0,-1 1 0,0 0 0,0 0 0,-2 1 0,1 1 0,-1-1 0,-1 1 0,-1 0 0,0 1 0,7 27 0,-12-38 0,0 0 0,0 0 0,0 0 0,-1 0 0,1 0 0,-1 0 0,0 1 0,-1 4 0,1-9 0,0 0 0,0 1 0,0-1 0,0 0 0,0 0 0,0 0 0,0 1 0,0-1 0,0 0 0,0 0 0,0 0 0,-1 0 0,1 1 0,0-1 0,0 0 0,0 0 0,0 0 0,0 0 0,0 1 0,0-1 0,0 0 0,-1 0 0,1 0 0,0 0 0,0 0 0,0 0 0,0 0 0,-1 1 0,1-1 0,0 0 0,0 0 0,0 0 0,0 0 0,-1 0 0,1 0 0,0 0 0,0 0 0,0 0 0,-1 0 0,1 0 0,0 0 0,0 0 0,0 0 0,0 0 0,-1 0 0,1 0 0,0 0 0,0 0 0,-7-9 0,4 1 0,0 1 0,1-1 0,0 1 0,0-1 0,1 0 0,-1-10 0,0-11 18,1-1-1,2 0 1,0 1 0,2-1-1,2 1 1,10-36 0,-2 18-688,3 0 1,43-85-1,-10 42-5636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6:16.4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37 24575,'0'0'0,"0"0"0,4 0 0,12 2 0,25 2 0,25 1 0,15-3 0,12-5 0,15-10 0,3-4 0,-16 0-8191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6:16.8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24575,'2'10'0,"1"-5"0,39 90 0,176 496-2509,-48 18 1399,-141-485 506,37 137-238,-54-224-2284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6:17.3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181 680 24575,'5'5'0,"52"46"0,88 59 0,-94-72 0,-24-19 0,-15-13 0,-12-8 0,-5-7 0,-33-42 0,-61-62 0,58 66 0,30 35 0,-118-137 0,99 109 0,-50-83 0,72 110 0,2-1 0,-1 0 0,2 0 0,0 0 0,1-1 0,-5-29 0,8 38 0,1 0 0,0-1 0,0 1 0,1 0 0,0-1 0,0 1 0,0 0 0,3-8 0,-2 9 0,0 1 0,0 0 0,0-1 0,1 1 0,0 0 0,0 0 0,0 1 0,0-1 0,0 1 0,1-1 0,0 1 0,3-3 0,-1 2 0,0 1 0,-1 0 0,1 0 0,0 0 0,1 1 0,-1 0 0,0 0 0,1 0 0,7 0 0,-5 1 0,1 0 0,0 1 0,0 1 0,0-1 0,15 4 0,-7 1 0,-1 0 0,1 1 0,-1 0 0,0 2 0,-1 0 0,19 12 0,-10-3 0,0 2 0,-2 0 0,0 1 0,-1 2 0,-1 0 0,23 32 0,-10-5 0,-2 1 0,32 67 0,-46-78 0,36 64 0,-43-83 0,1-1 0,1-1 0,16 18 0,-23-30 0,-1 0 0,1-1 0,1 0 0,-1 0 0,14 8 0,-18-12 0,0 0 0,0 0 0,0-1 0,0 1 0,0 0 0,0-1 0,0 0 0,0 1 0,0-1 0,0 0 0,5 0 0,-6-1 0,0 1 0,1 0 0,-1-1 0,0 1 0,1-1 0,-1 0 0,0 1 0,0-1 0,1 0 0,-1 0 0,0 0 0,0 0 0,0 0 0,0 0 0,0 0 0,0 0 0,-1 0 0,1 0 0,1-3 0,0 0 0,0-1 0,0 0 0,0 0 0,-1 0 0,0-1 0,0 1 0,0 0 0,-1 0 0,0-10 0,0-2 0,-7-31 0,-9-15 0,-41-109 0,41 127 0,1 6 0,-26-78 0,34 91 0,0 0 0,-4-42 0,11 64 0,-1 0 0,1 0 0,0 0 0,0 0 0,0 0 0,1 0 0,0 0 0,-1 0 0,1 1 0,1-1 0,-1 0 0,0 0 0,1 1 0,0-1 0,0 1 0,0 0 0,0-1 0,0 1 0,1 0 0,0 0 0,-1 0 0,1 1 0,0-1 0,0 1 0,1-1 0,-1 1 0,0 0 0,1 0 0,-1 1 0,1-1 0,4 0 0,6-3 0,0 1 0,0 0 0,1 1 0,-1 1 0,1 0 0,0 1 0,0 1 0,-1 0 0,1 1 0,0 1 0,23 5 0,-20-3 0,-1 1 0,0 1 0,0 1 0,0 1 0,-1 0 0,0 1 0,-1 0 0,0 1 0,16 15 0,-11-6 2,0 1 1,-2 1-1,0 1 0,-2 1 0,0 0 0,23 50 1,-9-8-99,30 103 0,1 46-343,33 226 0,-92-427 439,10 50 0,5 112 0,-17-165-199,0 0 1,0 0 0,-1 0 0,-1-1-1,-3 16 1,-3-7-5749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6:17.7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498 0 24575,'16'0'0,"-4"1"0,0 0 0,1 0 0,-1 2 0,0-1 0,0 1 0,0 1 0,-1 0 0,23 12 0,-24-11 0,-1 1 0,0 0 0,0 1 0,0 0 0,0 0 0,-1 0 0,0 1 0,-1 1 0,0-1 0,7 12 0,-10-13-1,-1-1 0,0 0 0,0 1 0,-1 0 0,0-1 1,0 1-1,0 0 0,-1 0 0,0 0 0,0 10 0,-2-7 5,1-1-1,-2 1 1,1 0 0,-1-1-1,-1 1 1,-6 16 0,0-6-34,-1 0 1,-1-1-1,-1 0 1,-1-1-1,0-1 0,-18 18 1,-1-2-150,-1-2 1,-2-2-1,-1-1 1,-74 43-1,-169 65-1059,154-85-4631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6:18.3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0 258 24575,'9'1'0,"6"1"0,-1 1 0,1 0 0,20 8 0,41 22 0,-48-19 0,-1 2 0,-1 1 0,0 1 0,-1 1 0,26 27 0,-15-9 0,-2 0 0,42 60 0,-56-68 0,-1 1 0,23 48 0,-45-125 0,3 12 0,2 0 0,1-1 0,2 1 0,12-47 0,2 14 0,34-79 0,-30 93-455,2 2 0,41-64 0,-38 74-6371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6:19.1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1 670 24575,'0'-2'0,"1"-1"0,-1 0 0,1 0 0,0 1 0,0-1 0,0 0 0,1 1 0,-1-1 0,1 1 0,2-3 0,2-5 0,1-3 0,3-5 0,0-1 0,8-23 0,-16 37 0,0 0 0,-1 0 0,0 0 0,0 0 0,0 0 0,0-1 0,-1 1 0,0 0 0,0 0 0,0 0 0,-1 0 0,0-1 0,0 1 0,-2-7 0,1 9 0,1 1 0,0-1 0,-1 1 0,0-1 0,0 1 0,-2-4 0,3 5 0,0 0 0,0 0 0,0 1 0,0-1 0,0 0 0,0 0 0,0 1 0,0-1 0,0 0 0,-1 1 0,1-1 0,0 1 0,0 0 0,0-1 0,-1 1 0,1 0 0,-2 0 0,3 0 0,0 0 0,-1 0 0,1 0 0,0 0 0,0 0 0,-1 0 0,1 0 0,0 0 0,0 0 0,-1 1 0,1-1 0,0 0 0,0 0 0,-1 0 0,1 0 0,0 1 0,0-1 0,0 0 0,-1 0 0,1 0 0,0 1 0,0-1 0,0 0 0,0 0 0,0 1 0,-1-1 0,1 0 0,0 1 0,0 10 0,7 11 0,1-6 0,0-1 0,1 0 0,0 0 0,1-1 0,16 18 0,66 59 0,-80-80 0,1 0 0,22 14 0,-31-23 0,0 1 0,0-1 0,1 0 0,-1-1 0,1 1 0,-1-1 0,1 1 0,0-2 0,-1 1 0,1 0 0,0-1 0,0 0 0,7-1 0,-4 0 0,0-1 0,-1 0 0,1 0 0,-1-1 0,12-5 0,32-23 0,-30 17 0,33-19 0,79-49 0,-108 69 0,1 1 0,0 1 0,41-11 0,-55 19 0,-1 0 0,1 1 0,0 1 0,0 0 0,0 1 0,1 0 0,-1 1 0,0 0 0,-1 1 0,1 1 0,0 0 0,0 0 0,13 6 0,-13-3 0,0 0 0,-1 0 0,0 1 0,-1 1 0,1 0 0,-1 0 0,-1 1 0,0 0 0,0 1 0,0 0 0,-1 0 0,7 14 0,-6-8 0,0 1 0,-1 0 0,-2 1 0,1 0 0,-2 0 0,0 0 0,-2 1 0,0-1 0,0 1 0,-2 20 0,-1-19 0,0 0 0,-2 0 0,-1 0 0,0 0 0,-1 0 0,-2-1 0,0 1 0,-1-1 0,-11 22 0,14-33 0,-1 0 0,-5 7 0,9-13 0,-1 0 0,1 0 0,-1-1 0,0 1 0,1 0 0,-1-1 0,0 0 0,0 1 0,0-1 0,0 0 0,0 0 0,-3 1 0,4-2 0,0 1 0,0-1 0,0 0 0,0 0 0,0 0 0,0 0 0,0 0 0,0 0 0,0 0 0,0 0 0,0-1 0,0 1 0,0 0 0,0-1 0,0 1 0,0 0 0,0-1 0,0 1 0,0-1 0,1 1 0,-1-1 0,0 0 0,0 1 0,0-1 0,0-1 0,-2-1 0,1-1 0,-1 1 0,1-1 0,0 0 0,-2-6 0,-4-13 0,1 0 0,1-1 0,2 0 0,-4-40 0,5 4-93,2 1-1,3 0 1,3-1-1,2 1 1,2 1-1,4-1 0,1 2 1,4 0-1,28-64 1,16-3 93,-52 107 0,1 1 0,1 0 0,1 0 0,26-24 0,-36 36 0,1 1 0,0 0 0,0 0 0,0 0 0,0 1 0,1-1 0,-1 1 0,1 0 0,0 0 0,-1 0 0,1 1 0,5-1 0,-6 2 0,-1 0 0,1 0 0,-1 0 0,1 0 0,-1 1 0,1-1 0,-1 1 0,0 0 0,1 0 0,-1 1 0,0-1 0,0 1 0,0-1 0,0 1 0,0 0 0,0 0 0,4 4 0,1 2 0,0-1 0,-1 1 0,0 1 0,9 13 0,20 44 0,56 148-79,-13 9-195,-55-151 261,9 24 13,104 320 0,-135-408-55,19 76 218,-19-73-372,0 0 0,-2 0-1,1 0 1,-1 0-1,-2 17 1,-5-2-5533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6:19.4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129 1 24575,'1'0'0,"0"0"0,-1 1 0,1-1 0,-1 1 0,1-1 0,-1 1 0,1-1 0,-1 1 0,1-1 0,-1 1 0,0-1 0,1 1 0,-1 0 0,3 3 0,17 19 0,-2 0 0,21 36 0,-33-50 0,-1 1 0,-1-1 0,0 1 0,-1 0 0,1 0 0,-2 0 0,1 0 0,-2 1 0,1-1 0,-1 17 0,-2-11 0,-2 0 0,1 0 0,-2 0 0,0 0 0,-1 0 0,-1-1 0,0 0 0,-16 28 0,-6 1 0,-47 61 0,4-18-1365,47-59-5461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6:19.9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359 439 24575,'4'8'0,"1"-1"0,7 9 0,-8-11 0,-1-1 0,0 1 0,1 0 0,-2 0 0,1 0 0,3 9 0,-6-13 0,0-1 0,0 1 0,1-1 0,-1 0 0,0 1 0,0-1 0,0 1 0,0-1 0,0 1 0,0-1 0,0 0 0,0 1 0,0-1 0,-1 1 0,1-1 0,0 1 0,0-1 0,0 0 0,0 1 0,-1-1 0,1 0 0,0 1 0,0-1 0,-1 1 0,1-1 0,0 0 0,0 0 0,-1 1 0,1-1 0,0 0 0,-1 1 0,1-1 0,-1 0 0,1 0 0,0 0 0,-1 1 0,1-1 0,-1 0 0,1 0 0,-1 0 0,-2 1 0,0-1 0,1 0 0,-1 0 0,0 0 0,-4 0 0,-10-3 0,1 0 0,-1-1 0,1-1 0,-22-9 0,-61-35 0,73 35 0,-41-31 0,58 38 0,1 0 0,1 0 0,-1 0 0,1-1 0,0 0 0,1 0 0,0-1 0,-7-13 0,11 18 0,1 1 0,-1-1 0,1 0 0,0 1 0,1-1 0,-1 0 0,0 0 0,1 0 0,0 0 0,0 0 0,0 1 0,1-1 0,-1 0 0,1 0 0,0 0 0,0 1 0,0-1 0,1 0 0,-1 1 0,1-1 0,0 1 0,0 0 0,3-5 0,1 0 0,0 1 0,1 0 0,0 0 0,1 0 0,0 1 0,0 0 0,17-10 0,-10 8 0,1 1 0,0 0 0,0 1 0,1 1 0,0 0 0,0 2 0,0 0 0,0 0 0,1 2 0,-1 0 0,26 3 0,-28-1 0,-1 1 0,0 0 0,0 1 0,0 1 0,0 0 0,0 1 0,-1 1 0,0 0 0,0 0 0,-1 1 0,0 1 0,0 0 0,0 1 0,12 12 0,-18-15 0,-1 1 0,1-1 0,4 9 0,-8-12 0,-1-1 0,1 1 0,-1 0 0,1 1 0,-1-1 0,0 0 0,0 0 0,-1 1 0,1-1 0,0 4 0,-1-7 0,0-1 0,-1 1 0,1 0 0,0 0 0,0 0 0,0 0 0,0 0 0,0 0 0,0 0 0,0 0 0,0 0 0,0 0 0,-1 0 0,1 0 0,0 0 0,0 0 0,0 0 0,0 0 0,0 0 0,0 0 0,0 0 0,0 0 0,-1 0 0,1 0 0,0 0 0,0 0 0,0 0 0,0 0 0,0 0 0,0 0 0,0 1 0,0-1 0,0 0 0,0 0 0,0 0 0,-1 0 0,1 0 0,0 0 0,0 0 0,0 0 0,0 0 0,0 0 0,0 0 0,0 1 0,0-1 0,0 0 0,0 0 0,0 0 0,0 0 0,0 0 0,0 0 0,0 0 0,0 0 0,0 1 0,0-1 0,0 0 0,-5-9 0,4 2 0,-1 0 0,1 1 0,1-1 0,-1 0 0,1 1 0,1-1 0,-1 0 0,3-8 0,-1 1 0,2 1 0,0-1 0,6-14 0,-6 20 0,-1 1 0,1-1 0,1 1 0,0 0 0,0 0 0,0 0 0,1 0 0,0 1 0,0 0 0,0 0 0,1 1 0,0 0 0,0 0 0,1 0 0,-1 1 0,1 0 0,0 1 0,0 0 0,0 0 0,0 0 0,1 1 0,-1 1 0,0-1 0,1 1 0,0 1 0,-1-1 0,1 2 0,0-1 0,8 2 0,-3 2 0,0-1 0,-1 2 0,1 0 0,-1 0 0,0 2 0,0-1 0,-1 2 0,0 0 0,0 0 0,14 13 0,-4-1 0,-1 1 0,-1 2 0,33 46 0,-34-40-341,-1 1 0,-1 1-1,23 61 1,-26-48-6485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6:20.3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1 123 24575,'1'0'0,"1"1"0,-1-1 0,1 1 0,-1-1 0,0 1 0,0 0 0,1 0 0,-1 0 0,0 0 0,0 0 0,0 0 0,0 0 0,2 1 0,-2 0 0,12 12 0,-1 0 0,0 1 0,-1 0 0,-1 1 0,0 0 0,-2 0 0,0 1 0,0 1 0,-2-1 0,0 1 0,5 28 0,-5-12 0,-1 0 0,-2 0 0,-2 0 0,-1 0 0,-6 48 0,2-54 0,-1 0 0,-1 0 0,-1 0 0,-2-1 0,-18 41 0,17-52 0,7-15 0,3-5 0,3-10 0,4-4 0,2 1 0,0-1 0,17-24 0,195-257-922,-149 206 765,-11 13 157,113-144 0,-168 216 0,10-10 0,-15 18 5,-1 0 0,0 0 0,0 0 0,0 0 0,0 0 0,0 0 1,0 0-1,0 0 0,0 0 0,1 0 0,-1 0 0,0 0 0,0 0 0,0 1 0,0-1 0,0 0 0,0 0 1,0 0-1,0 0 0,1 0 0,-1 0 0,0 0 0,0 0 0,0 0 0,0 0 0,0 0 0,0 0 0,0 0 0,0 1 1,0-1-1,0 0 0,0 0 0,0 0 0,0 0 0,0 0 0,1 0 0,-1 0 0,0 0 0,0 1 0,0-1 0,0 0 1,0 0-1,0 0 0,0 0 0,0 0 0,0 0 0,-1 0 0,1 1 0,0-1 0,0 0 0,0 0 0,0 0 1,1 10 527,-1-8-437,-1 24-79,2 0-1,1 0 0,2 0 1,0-1-1,2 1 0,0-1 1,2 0-1,1-1 1,0 0-1,19 31 0,-12-30-186,1 0-1,1-2 0,2 0 1,0-1-1,1-1 0,2-1 1,46 33-1,-2-11-6655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6:20.7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 0 24575,'0'0'0,"0"0"0,0 2 0,-2 5 0,-2 4 0,-5 6 0,-2 7 0,-4 2 0,0-1 0,1-5-8191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56.8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1 771 24575,'9'8'0,"-4"-3"0,21 18 0,-1 2 0,35 43 0,32 66 0,0 0 0,39 24 0,11-7 0,25 28 0,-143-152 0,-1 0 0,43 39 0,-63-63 0,1 0 0,0 0 0,0 0 0,0-1 0,0 0 0,8 4 0,-10-6 0,0 1 0,-1-1 0,1 1 0,0-1 0,0 0 0,0 0 0,0 0 0,0 0 0,0 0 0,-1 0 0,1-1 0,0 1 0,0-1 0,0 1 0,-1-1 0,1 1 0,0-1 0,0 0 0,2-2 0,-1 1 0,1-1 0,-1 0 0,0 1 0,0-2 0,0 1 0,0 0 0,3-6 0,0-2 0,9-19 0,0-8 9,19-71-1,0-49-272,15-208-1024,-21-6 1354,4-49-439,-30 408 294,14-105 180,-13 105-264,0 0 0,1 0 0,0 0 0,1 1 1,1 0-1,9-16 0,2 5-5068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6:22.6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1215 4937 24575,'-7'13'0,"-24"38"0,31-50 0,0-1 0,-1 0 0,1 1 0,0-1 0,0 1 0,0-1 0,-1 1 0,1-1 0,0 1 0,0-1 0,0 1 0,0-1 0,0 1 0,0 0 0,0-1 0,0 1 0,0-1 0,0 1 0,0-1 0,0 1 0,0-1 0,0 1 0,0-1 0,1 1 0,-1-1 0,0 1 0,0-1 0,1 1 0,-1-1 0,0 0 0,1 1 0,-1-1 0,0 1 0,1-1 0,-1 0 0,1 1 0,-1-1 0,0 0 0,1 0 0,0 1 0,3 0 0,-1 0 0,1 0 0,0 0 0,-1-1 0,7 1 0,21-1 0,0 0 0,59-10 0,41-14-286,34-12-858,20-9 222,519-108-1458,-59 70 858,7 51 702,27 30 820,-24-1 0,1284-43-1774,-1344 17 2256,-6-31 671,-578 58-876,116-20 2428,-106 17-1910,0 0 1,-1-2 0,39-18 0,-53 21-716,1 0 0,-1 0 0,1-1 0,-1 0 0,-1 0 0,1 0 1,-1-1-1,0 0 0,0 0 0,-1 0 0,1 0 0,5-13 0,-1-3-84,0 0-1,9-42 1,-13 45 24,53-226-14,37-125-163,96-115-483,-99 265 525,-91 218 115,106-243 0,-85 203 0,1 1 0,2 1 0,51-61 0,-31 53-27,1 2-1,3 1 1,2 3-1,58-38 0,-9 18-41,146-69 0,-188 103 69,124-66 0,-171 87 177,0 0 0,17-16 0,-25 21-134,-1-1 0,1 0 0,0 0 0,-1 0 1,0 0-1,0-1 0,0 1 0,0-1 0,-1 1 0,1-1 0,-1 0 0,0 1 0,2-7 0,-3 3-37,0 0 0,0 0 0,0 0 0,-1 0-1,0 0 1,0 0 0,-1 0 0,-4-11 0,-3-5-10,-14-24 0,19 38 7,-144-224 8,18 32-131,-16-76-470,-74-124 636,17 115-46,184 263 0,-45-42 0,50 54 0,0 0 0,-1 0 0,0 2 0,-27-14 0,13 11 14,1 1 1,-1 2-1,-44-9 0,29 11-89,-79-3-1,22 11-215,-136 19 0,-358 84-1455,355-56 1348,-1338 185-1815,109-132 930,-4-126-123,367-94 1301,601 64 1722,383 49-1078,0 5-1,-140 17 1,202-7 259,-70 17 0,98-17-293,0 1-1,0 2 0,-51 27 0,70-31-382,1 0-1,0 1 1,1 0-1,0 1 1,0 0-1,1 1 1,1 0-1,0 1 1,0 0-1,-7 13 1,-3 10-23,2 1 0,-19 54 0,-34 146-429,15 6-395,27-109 811,-150 599-86,160-666 0,-69 257 0,18 4 0,21 136 8,46-346-57,25 229-1,-13-290 211,1-2 0,3 1 0,3-2 0,1 0-1,51 98 1,-56-127-150,1-2-1,1 0 1,1 0-1,1-2 1,1 0 0,1-1-1,0-1 1,39 28-1,5 0-1375,-39-28-5461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56.5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24575,'4'17'0,"-2"-14"0,0 0 0,1 0 0,-1 0 0,1-1 0,0 1 0,0-1 0,0 1 0,0-1 0,1 0 0,-1 0 0,7 2 0,14 8 0,2-2 0,0-1 0,0-1 0,29 5 0,97 16-427,53-2-1283,62-4 612,58-5-1586,39-6 1357,34-5-1300,589-4 405,102 2 758,-753 2 1333,-44 5-395,-48 3 534,-47 4 548,-50 2 39,-108-14 401,-1 0-1,51 19 1,-83-24-288,-1 0 0,1 0 0,9 7 0,-14-8-650,-1-1 1,1 0-1,-1 0 1,0 1-1,1-1 1,-1 0-1,1 0 1,-1 1-1,0-1 1,1 1 0,-1-1-1,0 0 1,0 1-1,1-1 1,-1 1-1,0-1 1,0 0-1,1 1 1,-1-1-1,0 1 1,0-1-1,0 1 1,0-1-1,0 1 1,0-1-1,0 1 1,0 0 27,0-1 0,-1 1 0,1-1 0,-1 1 0,1-1 0,0 1 0,-1-1 0,1 0 0,-1 1 0,1-1 0,-1 0 1,1 0-1,-1 1 0,0-1 0,1 0 0,-1 0 0,0 0 0,-16 4-4168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56.9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24575,'13'0'0,"12"2"0,33 7 0,2 4-115,-1 2-1,0 3 1,-1 2-1,67 33 1,-80-30 19,-1 2 0,-2 2 1,0 1-1,-2 2 0,58 58 0,-81-71 96,0 2 0,-1 0 0,-1 1 0,-1 0 0,-1 1 0,-1 1 0,11 26 0,-17-32 0,-1-1 0,0 1 0,-2-1 0,1 1 0,-2 0 0,0 1 0,-1-1 0,-1 0 0,0 0 0,-2 1 0,-5 30 0,2-28-60,-1 0 0,0 0 0,-2-1 0,0 0 0,-1-1 0,-1 0 0,-12 18 0,1-8-325,-1-1 1,-1-1 0,-1-2-1,-47 38 1,-1-10-203,-99 54 1,-90 31-2842,258-135 3392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57.6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24575,'0'0'0,"0"1"0,0 13 0,2 1 0,0-1 0,4 16 0,-1-2 0,67 419-517,-23-128-37,12-3-550,-51-273-4912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58.0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1 101 24575,'0'0'0,"2"0"0,6-2 0,10-3 0,20-4 0,33-4 0,28-4 0,23-1 0,17 3-1163,8 3 1163,-5 5 0,-15 4 0,-27 4 0,-28 1 0,-25 1 0,-18 1 0,-14 0-7028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58.3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24575,'0'0'0,"0"0"0,1 0 0,13 2 0,23 2 0,23 3 0,16 0 0,10-1 0,5-2 0,10-3 0,10-4 0,-8-1 0,-20-1-8191</inkml:trace>
  <inkml:trace contextRef="#ctx0" brushRef="#br0" timeOffset="1">134 648 24575,'0'0'0,"6"2"0,15 4 0,17 7 0,24 3 0,30 1 0,30-4 0,18-11-1453,6-11 1453,7-11 0,50-24 0,-10-3-6738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58.7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24575,'0'0'0,"0"0"0,1 2 0,8 12 0,12 26 0,15 32 0,10 31 0,6 33 0,-3 15-1521,-8 0 1521,-9-7 0,-7-16 0,-9-29-274,-7-31 274,-5-26-6396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59.0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1 948 24575,'78'-4'0,"141"-24"0,-102 7-340,0-4 1,133-48-1,-207 57 340,43-24 0,-65 29 0,-2-1 0,0 0 0,34-30 0,-49 39 0,11-13 0,-15 16 0,1-1 0,0 1 0,-1-1 0,1 0 0,-1 0 0,0 1 0,1-1 0,-1 0 0,1 0 0,-1 0 0,0 1 0,0-1 0,0 0 0,1 0 0,-1 0 0,0 0 0,0-1 0,0 1 6,-1 1 0,1-1 1,0 1-1,0 0 0,-1-1 1,1 1-1,0-1 0,-1 1 0,1 0 1,0-1-1,-1 1 0,1 0 1,0 0-1,-1-1 0,1 1 1,-1 0-1,1 0 0,0-1 0,-1 1 1,1 0-1,-1 0 0,1 0 1,-1 0-1,1 0 0,-1 0 0,0 0 1,-3 0 76,0 0 0,1 0 0,-1 0 0,0 0 1,0 1-1,1 0 0,-1 0 0,-3 1 0,-32 14 18,14-3-101,0 0 0,1 2 0,1 1 0,1 1 0,0 1 0,-29 30 0,38-33 0,0 1 0,0 0 0,-18 34 0,24-37 0,1 0 0,0 1 0,1-1 0,1 1 0,0 0 0,-1 16 0,4-19 0,0-1 0,1 1 0,0 0 0,1-1 0,0 1 0,1 0 0,0-1 0,1 0 0,0 1 0,1-1 0,-1 0 0,2-1 0,8 15 0,-10-18 0,1-1 0,0 0 0,0 1 0,0-1 0,1-1 0,-1 1 0,1-1 0,0 0 0,0 0 0,1 0 0,-1-1 0,1 0 0,0 0 0,0 0 0,0-1 0,0 1 0,0-2 0,1 1 0,-1-1 0,0 0 0,1 0 0,-1 0 0,9-1 0,-9-1 0,1 0 0,0 0 0,0-1 0,-1 0 0,1 0 0,-1 0 0,1-1 0,-1 0 0,0 0 0,0-1 0,0 0 0,0 0 0,-1 0 0,7-7 0,-2 0 0,0 0 0,0-1 0,-1 0 0,-1-1 0,12-22 0,-7 7-82,-1 0 0,-1-1 0,-2-1 1,-1 1-1,-2-1 0,5-45 0,-7 17-109,-2 0 0,-9-86-1,1 87 173,-2 1 0,-29-103-1,29 134 14,0 2-1,-2-1 1,-1 1-1,0 1 1,-2 0-1,0 0 1,-2 1-1,-32-35 1,39 48 6,0 0 0,-1 0 0,0 1 0,0 0 0,0 1 0,-1 0 0,-15-6 0,23 11-4,1 0-1,-1 1 1,-1-1 0,1 1-1,0-1 1,0 1 0,0 0-1,0-1 1,0 1 0,-4 1-1,5-1 14,0 0-1,0 1 0,1-1 0,-1 0 0,0 1 1,0-1-1,1 1 0,-1-1 0,0 1 0,1 0 0,-1-1 1,0 1-1,1 0 0,-1-1 0,1 1 0,-1 0 1,1-1-1,-1 1 0,1 0 0,0 0 0,-1 0 1,1 0-1,0-1 0,-1 1 0,1 0 0,0 0 0,0 0 1,0 1-1,0 3 91,-1 1 1,2-1-1,-1 0 1,0 1-1,1-1 0,0 0 1,3 8-1,16 42 65,-15-43-173,216 462-1271,-206-445 1288,146 276 91,23-18-1331,-133-219-4431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59.4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24575,'0'0'0,"2"3"0,5 6 0,2 7 0,2 4 0,1 0 0,-2-2-8191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9:59.7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24575,'0'0'0,"1"2"0,4 0 0,0 1-8191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57.5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24575,'0'0'0,"0"0"0,3 0 0,7 1 0,-1 0 0,0 1 0,0 0 0,1 1 0,11 4 0,-2 0 0,140 40 0,-152-45 0,-1 0 0,0 0 0,0 0 0,10 7 0,-13-8 0,-1 1 0,0 0 0,0-1 0,0 1 0,0 0 0,-1 0 0,1 0 0,0 0 0,-1 0 0,1 1 0,-1-1 0,0 0 0,0 1 0,2 4 0,-1 1 0,-1 0 0,1 1 0,-2-1 0,1 1 0,-1 0 0,0-1 0,-2 10 0,-13 61 0,12-64 0,-3 12 0,-15 82 0,21-104 0,0 0 0,-1-1 0,2 1 0,-1 0 0,0 0 0,1-1 0,0 1 0,0-1 0,0 1 0,1-1 0,0 1 0,0-1 0,3 7 0,-1-6 0,0 0 0,0-1 0,0 1 0,0-1 0,1 1 0,0-1 0,0-1 0,0 1 0,9 4 0,-4-2 12,0-2 0,1 1 0,-1-2 0,1 1 0,0-1 0,0-1 0,0 0 0,0-1 0,20 1 0,-16-3-224,0 0 0,0-1 0,-1-1-1,1 0 1,-1-1 0,26-10 0,7-8-6614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6:25.0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24575,'0'0'0,"4"4"0,5 4 0,6 8 0,7 6 0,6 5 0,3 6 0,4 8 0,7 14 0,9 12 0,5 7 0,-4 1 0,-10-12-8191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6:25.3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0,2 2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4:47.7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24575,'0'6'0,"2"28"0,1 0 0,12 51 0,-8-51 0,9 44-145,3-1 1,4 0-1,3-2 0,3-1 0,4-2 1,2-1-1,69 102 0,-43-87 48,139 150-1,-192-228 95,8 9-19,28 23 0,-39-37 40,-1 0 1,1 0-1,-1 0 0,1 0 1,0-1-1,0 1 0,0-1 0,1-1 1,-1 1-1,0-1 0,1 0 1,5 1-1,-8-2 30,0 0 0,0-1-1,0 1 1,0-1 0,0 0 0,-1 1-1,1-1 1,0-1 0,0 1 0,-1 0-1,1-1 1,-1 1 0,1-1 0,-1 0-1,0 0 1,1 1 0,-1-2 0,0 1-1,0 0 1,0 0 0,-1-1 0,1 1-1,1-4 1,3-6-44,0 0 0,-1 0 0,7-25 0,4-25-4,12-86 0,-4-69 0,-18 154 0,37-231-1365,-26 228-5461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28.4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0,1 0 0,17 2 0,29 2 0,30 3 0,26 0 0,27 1 0,17 1-1308,1 0 1308,-9-1 0,-19-2 0,-25-1-164,-27-3-6555</inkml:trace>
  <inkml:trace contextRef="#ctx0" brushRef="#br0" timeOffset="1">190 726 24575,'0'0'0,"4"-2"0,13-3 0,24-1 0,37-7 0,44-6 0,30-5 0,15-7-2374,-7-4 2374,-31 5-5817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28.7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24575,'3'4'0,"600"767"-2369,-447-539 646,-117-166 1562,50 112-1,-78-152 35,-2 0 1,-1 0-1,-1 0 0,7 48 1,-13-58 110,0 1 1,-1 0 0,-1-1 0,0 1-1,-1-1 1,-1 1 0,-1-1 0,-9 28-1,5-26-16,0 0 0,-1-1 0,0-1 0,-2 1 0,0-1 0,0-1 0,-2 0 0,-23 21 0,17-19-49,-2 0 0,0-2 1,-1-1-1,0 0 1,-44 18-1,-8-4-2152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29.2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275 46 24575,'23'571'-1248,"47"-98"977,25-3 275,-67-311-88,-27-150 84,0 0 0,-1 13 0,0-21 0,0 0 0,0 0 0,0-1 0,0 1 0,0 0 0,0 0 0,0-1 0,0 1 0,0 0 0,-1-1 0,1 1 0,0 0 0,0-1 0,-1 1 0,1 0 0,0-1 0,-1 1 0,1-1 0,-1 1 0,1-1 0,-1 1 0,1-1 0,-1 1 0,0-1 0,1 1 0,-1-1 0,0 1 0,0-1 0,0 0 0,0-1 0,-1 1 0,1 0 0,0 0 0,0-1 0,0 1 0,0 0 0,0-1 0,0 1 0,0-1 0,0 0 0,0 1 0,0-1 0,0 0 0,0 1 0,-1-3 0,-7-6 0,1 0 0,-12-17 0,-37-59 0,-64-108-26,15-17-1,76 134 27,3-2 0,3-1 0,-14-88 0,28 104 0,3-1 0,2 1 0,3-1 0,10-99 0,-3 122-57,2 0 0,12-40 1,-12 59 22,1 0 0,1 0 0,1 0 0,24-37 0,-28 50 34,0 0 0,1 1 0,0 0 0,1 0 0,0 0 0,0 1 0,0 0 0,19-10 0,-19 12 0,1 1 0,-1 1 0,1 0 0,0 0 0,0 0 0,1 1 0,-1 1 0,0-1 0,1 2 0,14-1 0,-6 3-14,0 0 1,0 1-1,0 1 1,-1 1-1,1 0 1,-1 1-1,0 1 0,0 1 1,-1 0-1,0 1 1,-1 1-1,25 19 0,-22-14-18,-1 2-1,0-1 0,-1 2 0,0 0 0,-2 1 1,0 1-1,-1 0 0,-1 1 0,12 30 0,-16-31 28,-1 1 0,-1 0 0,-1 0 0,-1 1 0,-1 0 0,-1-1 0,0 1 0,-2 0 0,-1 0 0,0 0 0,-2-1 0,0 1 0,-2 0 0,0-1 0,-1 0 0,-2-1 0,0 1 0,-1-1 0,-13 22 0,5-15 99,-2 0 0,0-2 0,-1 0 0,-2-1 0,0-1 0,-2-2 0,0 0 0,-1-1 0,-1-2 0,-1 0 0,-1-2 0,-32 14 0,20-15-1027,14-8-4950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29.6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24575,'1'19'0,"4"28"0,-1-20 0,9 72 0,7 44-469,4 38-1407,133 1126-1564,-144-1180 3727,-12-113 218,0 3 542,-1-17-1023,0 0-1,0 0 1,0-1-1,0 1 1,0 0-1,0 0 1,0 0-1,0 0 1,0 0-1,0 0 1,0 0-1,0 0 1,0 0-1,0 0 1,0 0 0,0 0-1,0 0 1,0 0-1,0 0 1,0 0-1,0 0 1,0 0-1,1 0 1,-1 0-1,0 0 1,0 0-1,0 0 1,0 0-1,0 0 1,0 0-1,0 0 1,0 0 0,0 0-1,0 0 1,0 0-1,0 0 1,0 0-1,1-10 1250,1-1-977,15-130 1222,-11 104-1535,21-65-1,-25 95 18,1 0 0,0 0 0,0 1 0,0-1 0,1 1 0,0 0 0,0 0 0,11-11 0,-12 14 0,1 0 0,0 0 0,0 0 0,1 0 0,-1 0 0,0 1 0,1 0 0,0 0 0,-1 0 0,1 1 0,0-1 0,0 1 0,9-1 0,-3 2 0,1 0 0,-1 1 0,0 0 0,1 1 0,-1 0 0,0 1 0,0 0 0,0 0 0,-1 1 0,1 1 0,18 11 0,-1 1 0,-1 1 0,45 41 0,-22-12-1365,-11-6-5461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30.1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1 140 24575,'5'7'0,"8"10"0,201 235 0,-210-248 0,0 0 0,0 0 0,0 0 0,9 6 0,-12-9 0,0-1 0,0 1 0,-1-1 0,1 1 0,0-1 0,0 0 0,0 1 0,0-1 0,0 0 0,0 0 0,0 1 0,-1-1 0,1 0 0,0 0 0,0 0 0,0 0 0,0 0 0,0 0 0,0 0 0,0-1 0,0 1 0,0 0 0,0 0 0,0-1 0,-1 1 0,1-1 0,0 1 0,0-1 0,0 1 0,0-1 0,1-1 0,0 0 0,0-1 0,-1 1 0,1 0 0,-1-1 0,0 1 0,0-1 0,0 1 0,0-1 0,1-4 0,4-32 0,-5 36 0,4-77 0,-5-87 0,-2 65 0,2 98 0,2-10 0,-2 14 0,0 0 0,0 0 0,0 0 0,0 0 0,0 0 0,0 0 0,0-1 0,0 1 0,1 0 0,-1 0 0,0 0 0,0 0 0,0 0 0,0 0 0,0 0 0,0 0 0,0 0 0,1 0 0,-1 0 0,0 0 0,0 0 0,0 0 0,0 0 0,0 0 0,1 0 0,-1 0 0,0 0 0,0 0 0,0 0 0,0 0 0,0 0 0,0 0 0,1 0 0,7 6 0,6 12 0,0 0 0,-1 1 0,11 22 0,-13-21 0,56 100-338,-8-3-87,-6 2 1,-5 3-1,56 216 0,-80-231 107,-5 1-1,-5 1 1,-4 0 0,-9 201-1,-7-239-4243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30.6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24575,'5'1'0,"1"0"0,0 1 0,-1 0 0,1 0 0,-1 1 0,1 0 0,6 4 0,30 24 0,-15-8 0,-1 2 0,-2 0 0,0 1 0,-1 2 0,-2 0 0,-1 2 0,-1 0 0,27 60 0,-31-54 0,-1 2 0,-2-1 0,-2 1 0,-1 1 0,-2 0 0,-2 0 0,1 71 0,-7-87 0,-1 0 0,0-1 0,-2 1 0,-7 27 0,8-38 0,-1-1 0,-1 0 0,1 0 0,-2-1 0,1 0 0,-1 1 0,-1-2 0,0 1 0,-15 15 0,18-21 0,0 0 0,0-1 0,-1 0 0,1 0 0,-1 0 0,1-1 0,-1 1 0,0-1 0,-7 2 0,10-3 0,0-1 0,-1 1 0,1-1 0,-1 0 0,1 1 0,-1-1 0,1-1 0,-1 1 0,1 0 0,-1 0 0,1-1 0,-1 0 0,1 1 0,0-1 0,-1 0 0,1 0 0,0 0 0,0 0 0,0-1 0,-1 1 0,-1-3 0,1 1 0,0 0 0,0-1 0,0 1 0,1-1 0,0 1 0,-1-1 0,1 0 0,1 0 0,-1 0 0,0 0 0,1 0 0,0 0 0,0-1 0,0 1 0,1 0 0,-1-8 0,2-3 0,-1 0 0,2 0 0,5-24 0,2 1-59,2 0-1,2 1 0,1 0 1,2 1-1,1 1 1,36-55-1,-23 48-24,1 2 1,1 1 0,3 1-1,64-55 1,-76 74 64,1 0 0,1 2 1,0 1-1,49-24 0,-63 36 10,0 0 0,1 0 0,0 1 0,-1 1 0,1 0 0,15-1 0,-18 3 6,0 0 0,1 1 0,-1 0 0,0 1 0,0 0 0,0 0 0,-1 1 0,1 0 0,10 5 0,-2 1 2,0 2 0,0 0 0,-1 1 0,0 0-1,-1 2 1,-1 0 0,0 0 0,19 27-1,-3 1-4,-1 2-1,25 53 0,46 133-10,-15 8 110,-69-189-21,-9-28-151,-4-10-105,1 0-1,0 0 0,1 0 0,0 0 0,10 14 0,-6-15-5914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31.0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392 52 24575,'-10'-13'0,"1"8"0,0-1 0,0 2 0,-1-1 0,0 2 0,0-1 0,0 1 0,0 1 0,0-1 0,-20 0 0,22 3 0,0 0 0,0 0 0,0 0 0,1 1 0,-1 1 0,0-1 0,0 1 0,0 1 0,1-1 0,0 1 0,-9 5 0,7-3 0,0 1 0,0 0 0,1 1 0,-1 0 0,2 0 0,-1 1 0,-10 13 0,7-5 0,1 0 0,0 0 0,1 1 0,1 0 0,1 1 0,0 0 0,1 0 0,1 0 0,-3 21 0,5-16-37,2 0-1,0-1 0,1 1 0,1 0 1,1 0-1,1-1 0,11 39 1,-7-35-43,2-1 0,1 0-1,1-1 1,1-1 0,1 1 0,24 31 0,-22-36 29,0-1 0,2 0 1,0-1-1,0-1 0,2-1 0,0 0 0,28 15 0,-30-20 67,0-2 0,1 0-1,0-1 1,0-1 0,1 0 0,0-2 0,0 0-1,0-1 1,30 1 0,-22-5 1,1 0-1,-1-2 1,-1-1 0,1-2 0,35-11-1,-21 3-442,-1-2-1,61-34 0,-13-3-5473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7:57.9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0 24575,'0'0'0,"0"0"0,0 0 0,-2 0 0,-1 0 0,1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31.5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332 1131 24575,'-3'0'0,"0"1"0,-1-1 0,1 1 0,0 0 0,0 0 0,0 0 0,0 1 0,0-1 0,-3 2 0,0 0 0,-12 8 0,0 0 0,0 1 0,1 0 0,1 2 0,0 0 0,1 1 0,-16 20 0,10-9 0,2 1 0,1 2 0,-28 54 0,38-64 0,0 1 0,-6 24 0,11-34 0,1 0 0,0-1 0,1 1 0,0 0 0,1 0 0,2 19 0,-2-28 0,0-1 0,-1 0 0,1 1 0,0-1 0,1 0 0,-1 1 0,0-1 0,0 1 0,0-1 0,0 0 0,0 1 0,0-1 0,0 0 0,1 1 0,-1-1 0,0 0 0,0 1 0,0-1 0,1 0 0,-1 1 0,0-1 0,0 0 0,1 0 0,-1 1 0,1-1 0,6-5 0,4-3 0,-3 4 0,0 1 0,0 0 0,1 0 0,16-2 0,37-2 0,-56 6 0,206-2 0,-126 4 0,89-11 0,-150 7 0,-1-2 0,1 0 0,36-14 0,-48 14 0,-1 0 0,0-1 0,0-1 0,0 0 0,-1 0 0,0-1 0,0-1 0,10-11 0,-12 10 4,0 0 0,-1-1-1,-1 0 1,0 0-1,0 0 1,-1-1 0,4-14-1,-3 8-19,-2 0 0,0-1-1,-1 0 1,2-26-1,-4 8-259,-2 0 0,-2 0 0,-1 0 0,-14-61 0,0 25 96,-43-109 1,-49-63 251,65 161-75,-3 1 1,-4 3 0,-79-96-1,119 162 2,6 7 1,-1 1 0,1-1 0,-1 1 0,0 0 0,0 1 0,-14-10 0,20 15 0,0 0 0,0 0 0,-1 0 0,1-1 0,0 1 0,0 0 0,0 0 0,-1 0 0,1 0 0,0 0 0,0 0 0,0 0 0,-1 0 0,1 0 0,0 0 0,0 0 0,0 0 0,-1 0 0,1 0 0,0 0 0,0 0 0,0 0 0,0 0 0,-1 0 0,1 0 0,0 1 0,0-1 0,0 0 0,-1 0 0,1 0 0,0 1 0,0-1 0,-1 1 0,1 0 0,0-1 0,0 1 0,0 0 0,0-1 0,0 1 0,0 0 0,0-1 0,0 1 0,0 0 0,0 0 0,3 13 0,1-1 0,8 20 0,42 92 0,35 61-403,22 48-1207,119 278 1231,-35 11-319,-134-332-2672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31.8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24575,'0'0'0,"0"2"0,4 10 0,12 20 0,11 14 0,2-1-8191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32.2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0 24575,'-3'4'0,"2"-1"0,-1 0 0,1 0 0,0 0 0,0 0 0,0 1 0,1-1 0,-1 5 0,-2 7 0,-14 97-399,-5 191 0,40 117 27,12-191 379,-21-182-61,3-1-1,31 82 0,-34-108 54,0-1 0,2 0-1,0-1 1,1-1 0,1 1-1,0-2 1,2 0 0,0-1 0,0 0-1,1-1 1,1-1 0,1 0-1,-1-2 1,2 0 0,0-1-1,0 0 1,1-2 0,0 0-1,0-2 1,0 0 0,1-1 0,0-1-1,43 2 1,-37-5 24,1-2-1,-1-2 1,49-9 0,-29 0-638,56-22 0,-12-2-5079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32.5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24575,'0'0'0,"0"0"0,4 4 0,5 11 0,6 13 0,5 17 0,7 19 0,8 24 0,7 22 0,3 8-793,-1-3 793,0-9 0,-4-19 0,-9-24-7398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33.0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24575,'1'2'0,"-1"-1"0,1 1 0,-1-1 0,1 1 0,-1-1 0,1 0 0,0 1 0,0-1 0,0 0 0,1 3 0,3 2 0,171 234 0,-144-200 0,-4-6 0,-29-64 0,1 25 0,0 0 0,0 0 0,0 0 0,0 0 0,1 0 0,0 0 0,2-9 0,-2 12 0,0 1 0,0 0 0,-1-1 0,1 1 0,0-1 0,0 1 0,0 0 0,0 0 0,1 0 0,-1-1 0,0 1 0,0 0 0,1 0 0,-1 1 0,0-1 0,1 0 0,-1 0 0,1 1 0,-1-1 0,1 1 0,0-1 0,-1 1 0,1 0 0,-1-1 0,1 1 0,0 0 0,-1 0 0,4 1 0,4 0 0,0 0 0,1 1 0,-1 0 0,0 1 0,-1 0 0,1 0 0,13 8 0,56 37 0,-72-44 0,91 65 0,-97-68 0,0-1 0,1 0 0,-1 1 0,1-1 0,-1 0 0,1 1 0,-1-1 0,1 0 0,-1 0 0,1 0 0,-1 1 0,1-1 0,-1 0 0,1 0 0,-1 0 0,1 0 0,0 0 0,-1 0 0,1 0 0,-1 0 0,1 0 0,-1 0 0,2-1 0,-2 1 0,1-1 0,0 0 0,0 0 0,-1 0 0,1 0 0,-1 0 0,1 0 0,-1 0 0,1 0 0,-1 0 0,1-2 0,29-93 0,4-12 0,-28 95 0,0-1 0,1 1 0,0 0 0,1 0 0,13-16 0,-18 25 0,1 0 0,-1 0 0,1 1 0,0 0 0,0 0 0,0 0 0,0 0 0,0 0 0,1 1 0,-1 0 0,1 0 0,6-2 0,-7 3 0,0 1 0,1-1 0,-1 1 0,0 0 0,1 0 0,-1 0 0,1 0 0,-1 1 0,0 0 0,1-1 0,-1 2 0,0-1 0,0 0 0,5 4 0,14 7 0,-1 2 0,-1 0 0,21 19 0,22 14 0,-8-11-1365,-3-5-5461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33.3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24575,'0'1'0,"1"0"0,-1 0 0,0-1 0,0 1 0,0 0 0,1 0 0,-1 0 0,1 0 0,-1-1 0,0 1 0,1 0 0,0 1 0,4 6 0,39 88 0,82 210-347,1 1-296,14-9 296,-77-186 633,-46-86-762,0-1 0,23 23 0,-12-18-5236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33.6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24575,'0'0'0,"0"2"0,6 8 0,11 19 0,15 32 0,14 43 0,15 42 0,15 42-3364,7 28 3364,-1 5 0,-8-8 0,-15-20 0,-22-30 0,-18-33-143,-14-39-4541</inkml:trace>
  <inkml:trace contextRef="#ctx0" brushRef="#br0" timeOffset="1">169 994 24575,'0'0'0,"4"0"0,12-2 0,31-4 0,33-7 0,29-7 0,23-8 0,57-16-3109,-5 0-1973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34.0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457 1 24575,'-18'1'0,"6"1"0,0 1 0,1 0 0,-1 1 0,1 0 0,0 1 0,0 0 0,0 1 0,-19 14 0,23-15 0,0 1 0,1 1 0,0-1 0,0 1 0,0 0 0,1 1 0,0-1 0,-6 12 0,5-7 0,1 1 0,1 0 0,0 0 0,0 0 0,-1 14 0,2 1 0,1 0 0,1 0 0,2 0 0,7 52 0,10 9 0,33 99 0,-36-136 0,-11-40 0,5 22 0,-9-32 0,1 0 0,-1 0 0,0 0 0,0 0 0,0 1 0,0-1 0,0 0 0,0 0 0,-1 0 0,1 0 0,-1 0 0,-1 3 0,1-4 0,1 0 0,-1 0 0,0 0 0,0 0 0,0 0 0,0 0 0,0-1 0,0 1 0,0 0 0,0-1 0,0 1 0,0-1 0,0 1 0,0-1 0,-1 1 0,1-1 0,0 0 0,0 1 0,-1-1 0,1 0 0,-2 0 0,-7 0 0,1 0 0,-1-1 0,1 0 0,-12-3 0,-41-13 0,47 13 0,-72-22-1365,8 0-5461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34.3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1 24575,'0'0'0,"0"0"0,-2 0 0,-2 0 0,-3 1 0,0 2-8191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34.7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6:57.7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1 24575,'-6'1'0,"6"-1"0,-1 0 0,1 0 0,-1 0 0,1 0 0,-1 0 0,1 0 0,-1 0 0,1 0 0,0 1 0,-1-1 0,1 0 0,-1 0 0,1 0 0,-1 1 0,1-1 0,0 0 0,-1 0 0,1 1 0,-1-1 0,1 0 0,-1 1 0,-1 3 0,0 0 0,-1 0 0,2 0 0,-1 1 0,0-1 0,1 0 0,0 1 0,-1 6 0,1-7 0,-5 30 4,2 1-1,1 0 0,2-1 1,2 1-1,1 0 1,7 37-1,52 207-939,-61-277 921,147 520-1001,44-13 279,55-32 2,-192-372 1981,-45-90-1411,-3-7-5692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9:15.6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4636 0 24575,'0'0'0,"0"7"0,0 62 0,0-68 0,0 0 0,0 0 0,0-1 0,-1 1 0,1 0 0,0 0 0,-1 0 0,1-1 0,-1 1 0,1 0 0,-1 0 0,1-1 0,-1 1 0,1 0 0,-1-1 0,0 1 0,1-1 0,-3 2 0,-14 7 0,1-5 0,-1-1 0,1-1 0,-1 0 0,1-1 0,-23-1 0,14 0 0,-362-20 0,179 4 0,182 14 0,-153-3 0,153 6 0,1 1 0,0 1 0,0 1 0,-48 15 0,64-16 0,0 1 0,0 0 0,0 1 0,1 0 0,0 0 0,0 0 0,-15 14 0,15-10 0,0 0 0,1 0 0,-1 1 0,2-1 0,0 2 0,-6 12 0,-84 221 0,60-141 0,-85 247-929,24 8-521,-6 180 1164,-11 54 311,113-589-30,-75 311-488,-17-7 588,90-299-18,-3 8 355,0 0-1,-1 0 1,0-1 0,-10 15 0,15-26-396,-1-1 1,1 0 0,-1 1-1,0-1 1,0 0 0,0-1 0,0 1-1,-1 0 1,1-1 0,-1 0-1,1 0 1,-1 0 0,0 0 0,0 0-1,0-1 1,0 0 0,0 0-1,0 0 1,0 0 0,0 0 0,-7-1-1,-36 1-36,-57 9 0,-47 16 0,39-1-709,-182 67-1,-100 69-1579,163-63 1726,-223 75-144,32-13 66,412-156 646,-64 25 172,-104 58 0,164-78-3108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22.2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24575,'1'4'0,"-1"-1"0,1 1 0,-1-1 0,1 0 0,0 0 0,0 1 0,2 2 0,3 8 0,47 133-691,93 183 0,16-24 390,20-10 325,-15-74-152,-133-182 61,2-3-1,2-1 0,55 41 0,-82-68 64,0-1-1,1-1 0,1 0 0,16 6 1,-25-11 9,0-1 0,0 0-1,0 0 1,1 0 0,-1 0 0,0-1 0,8 0 0,-9 0 14,0-1-1,0 1 0,-1-1 0,1 0 0,0 0 0,-1 0 1,1 0-1,0 0 0,-1 0 0,0-1 0,1 1 1,-1-1-1,3-2 0,0-1 147,0 0 1,-1-1-1,1 1 0,-1-1 1,-1 0-1,6-11 1,15-44 101,-7 5-148,-3-1 0,10-74 0,1-119-1207,11-417-569,-35 621-3784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22.9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34 214 24575,'-3'5'0,"-2"14"0,0 0 0,1 0 0,1 0 0,1 0 0,0 21 0,1-13 0,-7 585 0,8-653 0,3-36-43,3 1 0,4 0-1,32-128 1,-28 155-14,2 0-1,3 0 1,2 2-1,1 0 1,3 2 0,45-64-1,-69 108 58,54-67 0,-49 62 0,1 0 0,0 0 0,-1 0 0,2 1 0,-1 0 0,1 1 0,12-7 0,-17 10 5,-1 0 0,1 0 0,-1 1 0,1-1 0,-1 1 0,1-1 0,0 1 0,-1 0 0,1 0 0,0 0 0,-1 0 0,1 0 0,0 1 0,-1-1 0,1 1-1,-1 0 1,1 0 0,-1 0 0,1 0 0,-1 0 0,0 0 0,1 1 0,-1-1 0,0 1 0,0 0 0,0-1 0,0 1 0,3 4 0,0 0 43,-1 1 0,0-1 0,0 1 0,-1 0 0,0 0-1,0 0 1,0 0 0,2 15 0,-1-2-48,-2 0 0,0 0 0,-1 1 0,-2-1 0,0 0 0,-7 38 0,-38 118 0,31-126 0,11-38 0,1 1 0,-2 18 0,4-25 0,1-1 0,0 0 0,0 1 0,1-1 0,-1 0 0,1 1 0,0-1 0,4 9 0,0-1 0,2 0 0,-1-1 0,2 0 0,0 0 0,0-1 0,13 14 0,5 2 0,35 28 0,-33-33-273,0-2 0,2 0 0,0-2 0,54 23 0,-40-23-6553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23.6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97 24575,'0'2'0,"1"-1"0,-1 1 0,0-1 0,0 1 0,0-1 0,0 1 0,0-1 0,0 1 0,0 1 0,-1 6 0,11 214 0,-1-75 0,-7-106 0,0 100 0,-4-132 0,2-9 0,-1-1 0,1 0 0,0 0 0,0 0 0,0 0 0,0 0 0,0 0 0,0 0 0,0 0 0,0 0 0,-1 0 0,1 0 0,0 0 0,0 0 0,0 0 0,0 0 0,0 0 0,0 0 0,-1 0 0,1 0 0,0 0 0,0 0 0,0 0 0,0 0 0,0 0 0,0 0 0,0 0 0,0-1 0,-1 1 0,1 0 0,0 0 0,0 0 0,0 0 0,0 0 0,0 0 0,0 0 0,0 0 0,0 0 0,0 0 0,0-1 0,-10-16 0,2-8 0,1 1 0,0-1 0,2-1 0,-3-46 0,6-105 0,4 139 0,8-51 0,-8 77 0,1 1 0,0-1 0,0 1 0,1 0 0,1 0 0,0 1 0,0-1 0,13-17 0,-14 23 0,0 1 0,0 0 0,0 0 0,1 0 0,-1 1 0,1 0 0,0-1 0,0 2 0,0-1 0,0 0 0,0 1 0,0 0 0,1 0 0,0 1 0,-1 0 0,1 0 0,-1 0 0,1 0 0,0 1 0,0 0 0,-1 0 0,12 2 0,-2 1 0,1 1 0,-1 0 0,0 1 0,-1 1 0,1 0 0,-1 1 0,16 10 0,-8-3 0,0 1 0,-1 1 0,21 21 0,-31-27 0,-1 2 0,1-1 0,-2 1 0,0 1 0,0 0 0,11 24 0,-20-36 0,8 20 0,-8-20 0,1 0 0,-1 0 0,0 0 0,1 0 0,-1 0 0,0 0 0,0 0 0,0 0 0,0 0 0,0 0 0,0 0 0,0 0 0,-1 0 0,1 0 0,-1 2 0,-1-10 0,3-9 0,0-1 0,2 1 0,6-24 0,-3 13 0,3-19 0,24-66 0,-32 110 0,0-1 0,0 0 0,0 1 0,0-1 0,1 1 0,-1-1 0,5-4 0,-6 7 0,1-1 0,0 1 0,0-1 0,-1 1 0,1-1 0,0 1 0,0 0 0,0-1 0,0 1 0,-1 0 0,1 0 0,0 0 0,0 0 0,0-1 0,0 1 0,0 0 0,0 0 0,0 1 0,0-1 0,-1 0 0,1 0 0,0 0 0,0 1 0,0-1 0,0 0 0,0 1 0,-1-1 0,1 1 0,1 0 0,8 5 0,0 1 0,-1 1 0,0 0 0,13 13 0,-17-15 0,55 59 0,-2 4 0,-3 2 0,84 144 0,-124-187-100,-9-16-81,0 0 1,1-1-1,0 0 0,1 0 0,0-1 1,13 13-1,-6-13-6645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23.9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24575,'5'18'0,"0"-1"0,28 85 0,136 464 0,-165-551-99,-2-10-42,-1 0 1,1 0-1,-1-1 0,0 1 1,-1 0-1,1 0 0,-1 0 1,-1 8-1,-1-9-6685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24.3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54 24575,'1'15'0,"20"155"0,-1-15 0,-15-36 0,-7-154 0,-5-144 0,8 151 0,1-1 0,1 1 0,2 0 0,9-34 0,-11 51 0,1 0 0,0 0 0,1 1 0,0-1 0,1 1 0,9-13 0,-13 20 0,0 1 0,1-1 0,-1 0 0,1 0 0,0 1 0,0 0 0,0-1 0,0 1 0,0 0 0,0 1 0,0-1 0,1 0 0,-1 1 0,1 0 0,-1 0 0,1 0 0,0 0 0,-1 0 0,1 1 0,0 0 0,-1 0 0,1 0 0,6 1 0,-4 0 0,0 0 0,-1 1 0,1 0 0,0 0 0,-1 1 0,0-1 0,6 5 0,1 1 0,0 0 0,10 11 0,8 11 0,-2 0 0,-1 2 0,-1 1 0,26 44 0,77 155 0,-93-163 0,8 13-1365,-9-15-5461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24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24575,'0'0'0,"2"2"0,1 4 0,3 9 0,5 13 0,6 15 0,4 14 0,0 7 0,-1-1 0,-3-4 0,0-8 0,-1-6 0,-3-8 0,-4-10 0,-3-9-8191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25.0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0 0</inkml:trace>
  <inkml:trace contextRef="#ctx0" brushRef="#br0" timeOffset="1">2776 1708 24575,'0'0'0,"-2"0"0,-2 0 0,-7 2 0,-3 3 0,1-1-8191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25.5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50 24575,'1'9'0,"0"0"0,1 0 0,0 0 0,0 0 0,0 0 0,7 13 0,-2-4 0,77 184-637,11-2-243,-65-138 800,-19-38 81,120 237 119,-87-183-19,66 91-1,-104-161-81,8 11 6,21 22 0,-31-36-26,1 0 1,0-1-1,1 0 1,-1 1 0,1-2-1,0 1 1,0-1-1,12 5 1,-15-7 7,0 0 1,-1-1-1,1 1 0,0-1 1,0 1-1,0-1 0,0 0 1,0 0-1,-1-1 0,1 1 1,0 0-1,0-1 0,0 0 1,-1 0-1,1 0 0,0 0 1,-1 0-1,1 0 0,-1-1 1,1 1-1,-1-1 0,4-3 1,1-2 132,0 0 0,-1 0 0,0 0 0,0-1 0,7-15 0,3-7-111,-1 0 0,-1-2 1,9-34-1,21-103-787,15-171 657,-19-1-624,-33 279 186,4-44-5445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26.0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267 404 24575,'0'14'0,"6"337"0,0-73 0,1-587-511,0 215 255,25-118 0,-19 154 250,27-74-1,-31 106 4,2 1 1,0 0 0,2 1 0,1 1-1,19-25 1,-25 38 2,0 0 0,1 1 0,10-8 0,-16 14 0,0 0 0,1 1 0,-1 0 0,1-1 0,-1 1 0,1 1 0,0-1 0,0 1 0,0-1 0,0 1 0,0 0 0,7 0 0,-11 0 10,1 1 0,0 0 0,0 0-1,0 0 1,-1 0 0,1 1 0,0-1 0,0 0 0,0 0 0,-1 0-1,1 1 1,0-1 0,0 0 0,-1 1 0,1-1 0,0 1-1,-1-1 1,1 1 0,0-1 0,-1 1 0,1-1 0,0 2 0,0-1 34,-1 1 1,1-1-1,-1 0 1,1 0 0,-1 1-1,0-1 1,0 1 0,1-1-1,-1 0 1,0 1-1,0-1 1,-1 0 0,1 4-1,-3 6-16,-1 1 0,0 0 0,0-1-1,-2 0 1,1 0 0,-13 17-1,-5 7-26,-1-1 0,-3-2 0,0 0 0,-2-2 0,-48 38 0,7-13-2,-117 68 1,171-114 0,8-5 0,0 1 0,0 0 0,1 0 0,0 0 0,-9 9 0,15-13 0,0 1 0,0-1 0,0 0 0,0 0 0,1 1 0,-1-1 0,0 0 0,1 1 0,-1-1 0,1 1 0,-1-1 0,1 0 0,0 1 0,0-1 0,0 1 0,0 2 0,0-1 0,1 0 0,-1 0 0,1 0 0,0 0 0,0 0 0,0 0 0,3 4 0,5 9 0,1-1 0,1 0 0,1 0 0,24 23 0,16 12-20,2-2-1,84 57 0,-54-50-882,107 52 1,-133-79-5422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6:58.3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1031 24575,'0'-1'0,"0"0"0,-1 1 0,1-1 0,0 0 0,0 0 0,-1 0 0,1 0 0,0 0 0,-1 0 0,0-1 0,-2-4 0,1-4 0,0 0 0,0-1 0,0-15 0,1 18 0,-6-131 0,14-190 0,18 144 0,-18 151 0,2 0 0,1 0 0,20-41 0,-25 65 0,0 0 0,0 0 0,1 0 0,1 1 0,0 0 0,0 0 0,17-15 0,-20 21 0,-1 0 0,1 0 0,0 1 0,0-1 0,1 1 0,-1 0 0,0 0 0,1 0 0,-1 1 0,1 0 0,0-1 0,-1 2 0,1-1 0,0 0 0,0 1 0,-1 0 0,1 0 0,0 1 0,0-1 0,0 1 0,5 2 0,-3-1 0,0 1 0,0 0 0,0 1 0,0 0 0,-1 0 0,1 0 0,-1 1 0,0-1 0,7 9 0,6 8 0,20 27 0,-27-32 0,74 94 108,91 117-543,11-11 116,-164-190 68,1-2-1,2 0 1,0-2-1,57 35 1,-29-29-6037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26.7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52 104 24575,'1'6'0,"17"64"0,-4-16 0,32 166 0,-38-168 0,-3 0 0,-1 69 0,-4-120 0,-1 19 0,-3 21 0,3-35 0,0-1 0,0 0 0,0 0 0,-1 0 0,0 0 0,0 0 0,-1 0 0,-4 8 0,6-12 0,1-1 0,-1 1 0,1 0 0,-1 0 0,0 0 0,1-1 0,-1 1 0,0 0 0,1-1 0,-1 1 0,0-1 0,0 1 0,0-1 0,1 1 0,-1-1 0,0 1 0,0-1 0,0 0 0,0 0 0,0 1 0,0-1 0,0 0 0,0 0 0,0 0 0,0 0 0,1 0 0,-1 0 0,0 0 0,0 0 0,0-1 0,0 1 0,-1-1 0,-1 0 0,1-1 0,0 1 0,0-1 0,0 0 0,0 0 0,0 0 0,0 0 0,0 0 0,0 0 0,-2-5 0,-4-9 0,-1 0 0,2-1 0,1 0 0,0 0 0,-5-27 0,2 0 0,-2-50 0,9 70 0,1-1 0,1 1 0,1 0 0,5-29 0,-4 44 0,0 0 0,1 0 0,0 0 0,0 1 0,1-1 0,5-8 0,-6 12 0,1 0 0,-1 1 0,1-1 0,0 1 0,0 0 0,0 0 0,1 0 0,-1 1 0,1-1 0,9-4 0,-7 5 0,1 0 0,1 0 0,-1 0 0,0 1 0,1 0 0,-1 1 0,1 0 0,-1 0 0,1 1 0,-1 0 0,1 1 0,0 0 0,-1 0 0,0 0 0,1 1 0,-1 1 0,0-1 0,14 7 0,-8-1 0,1-1 0,-1 2 0,0 0 0,-1 1 0,0 0 0,-1 1 0,0 0 0,20 25 0,-19-19 0,0 0 0,-2 1 0,0 0 0,-1 1 0,-1 0 0,7 20 0,-14-35 0,-1-7 0,-2-11 0,0 6 0,0-53 0,2-1 0,19-119 0,-19 178 0,2-18 0,1 1 0,1 0 0,9-21 0,-12 36 0,-1 1 0,1-1 0,1 1 0,-1 0 0,1 0 0,-1 0 0,1 0 0,1 0 0,-1 1 0,0-1 0,1 1 0,0 0 0,-1 0 0,1 0 0,0 0 0,1 1 0,-1 0 0,0 0 0,6-2 0,-3 3 0,0-1 0,0 2 0,0-1 0,0 1 0,1 0 0,-1 1 0,0-1 0,0 2 0,0-1 0,0 1 0,0 0 0,0 0 0,0 1 0,11 6 0,-2-1 0,-1 2 0,0 0 0,0 1 0,24 23 0,-24-19 20,-1 1 0,-1 1 0,0 0 0,-2 1 0,13 23 0,37 100-1505,-50-112-5341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27.0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490 1 24575,'-3'0'0,"1"1"0,-1-1 0,0 1 0,1 0 0,-1 0 0,1 0 0,-1 0 0,1 0 0,-1 0 0,1 1 0,-4 2 0,-1 0 0,-371 247 0,368-244 0,3-2 0,0-1 0,1 1 0,0 0 0,0 0 0,0 1 0,1 0 0,-8 10 0,12-15 0,1 0 0,-1 0 0,1 0 0,-1 0 0,1 0 0,0 0 0,0 0 0,-1 0 0,1 0 0,0 0 0,0 0 0,0 0 0,0 0 0,0 0 0,0 0 0,0 0 0,0 0 0,0 0 0,1 0 0,-1 0 0,0 0 0,1 0 0,-1 0 0,1-1 0,-1 1 0,1 0 0,-1 0 0,1 0 0,-1 0 0,1-1 0,0 1 0,0 0 0,-1-1 0,1 1 0,0 0 0,1 0 0,3 2 0,1 0 0,0 0 0,-1 0 0,10 3 0,-9-4 0,153 49 0,-136-46-455,0-1 0,37 1 0,-27-4-6371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27.4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24575,'0'0'0,"0"2"0,6 6 0,16 15 0,29 19 0,25 17 0,18 18 0,12 17-1160,6 13 1160,0 1 0,-8-9 0,-16-16 0,-19-21 0,-16-19 0,-14-16 0,-15-13-7031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27.7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707 1 24575,'0'0'0,"-2"0"0,-4 3 0,-7 10 0,-13 14 0,-17 15 0,-19 16 0,-15 15 0,-8 16 0,-2 12-979,7 4 979,10-3 0,10-11 0,16-17 0,16-19 0,12-18 0,9-14-7212</inkml:trace>
  <inkml:trace contextRef="#ctx0" brushRef="#br0" timeOffset="1">1479 917 24575,'0'0'0,"0"4"0,2 12 0,5 21 0,2 21 0,2 10 0,-1 0 0,-4-9 0,-5-10 0,-2-14-8191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5:28.1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0,2 0 0,4 4 0,11 5 0,11 5 0,-1 0-8191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8:24.6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2 24575,'-4'0'0,"4"0"0,0 0 0,0 0 0,0-1 0,-1 1 0,1 0 0,0 0 0,0 0 0,0 0 0,-1 0 0,1 0 0,0 0 0,0 0 0,0 0 0,-1 0 0,1 0 0,0 0 0,0 0 0,0 0 0,-1 0 0,1 0 0,0 0 0,0 0 0,-1 0 0,1 0 0,0 0 0,0 0 0,0 0 0,-1 0 0,1 0 0,0 1 0,0-1 0,0 0 0,0 0 0,-1 0 0,1 0 0,0 0 0,0 1 0,0-1 0,0 0 0,0 0 0,0 0 0,-1 0 0,1 1 0,0-1 0,0 0 0,0 0 0,0 0 0,0 1 0,0-1 0,0 0 0,0 0 0,0 1 0,0-1 0,0 0 0,0 0 0,0 0 0,0 1 0,0-1 0,0 0 0,0 1 0,6 18 0,0 1 0,12 27 0,-9-25 0,59 143 11,38 99-1169,78 308 929,-44-120 85,-86-298-992,-47-134-4399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8:25.0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0 111 24575,'6'4'0,"11"13"0,28 33 0,-29-31 0,316 408-1459,-218-261 1459,98 191 0,-180-297-2,-2-2-3,42 58 1,-66-107 4,0-1 0,1 1 0,1-1 0,11 10 0,-16-16 0,-1 0 0,1 0 0,0 0 0,-1 0 0,1-1 0,0 1 0,0-1 0,0 0 0,0 0 0,1 0 0,-1 0 0,0-1 0,0 1 0,0-1 0,1 0 0,-1 0 0,0 0 0,6-1 0,-5 0 32,-1 0 1,1 0-1,0-1 0,-1 1 1,1-1-1,-1 0 0,0 0 1,0 0-1,1 0 0,3-5 1,-1 1 139,-1 0 0,0 0 0,0-1 0,7-10 0,-5 3-108,0 0 1,-1 0 0,9-30-1,-8 15-71,4-38-1,-5 1-124,-3 0 0,-3 0 0,-3 0 0,-18-102 0,-80-254-528,-17 86-483,110 318-4574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8:25.9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251 405 24575,'0'0'0,"0"0"0,0 0 0,1 11 0,-1-9 0,1 0 0,0 0 0,-1 0 0,1-1 0,0 1 0,0 0 0,0-1 0,1 1 0,1 2 0,-2-3 0,1 0 0,-1 1 0,0-1 0,0 1 0,0-1 0,0 1 0,-1 0 0,1-1 0,0 1 0,0 2 0,-1-4 0,0 1 0,0-1 0,0 0 0,0 0 0,0 0 0,0 1 0,0-1 0,0 0 0,0 0 0,0 0 0,0 1 0,0-1 0,0 0 0,-1 0 0,1 0 0,0 0 0,0 1 0,0-1 0,0 0 0,0 0 0,-1 0 0,1 0 0,0 1 0,0-1 0,0 0 0,0 0 0,-1 0 0,1 0 0,0 0 0,0 0 0,0 0 0,-1 0 0,1 0 0,0 0 0,0 0 0,0 0 0,-1 0 0,1 0 0,0 0 0,0 0 0,-1 0 0,-10-1 0,10 1 0,-15-4 0,0 1 0,1-2 0,-1 0 0,1-1 0,0-1 0,0 0 0,1-1 0,-20-14 0,25 15 0,1 0 0,0-1 0,0 1 0,1-2 0,0 1 0,1-1 0,-1 0 0,2 0 0,-1-1 0,1 1 0,1-1 0,0-1 0,-5-16 0,7 17 0,0 0 0,1 0 0,0 0 0,1 0 0,0 0 0,0 0 0,1 0 0,0 0 0,1 1 0,0-1 0,1 0 0,4-10 0,-4 13 0,0 0 0,1 0 0,0 0 0,0 0 0,0 1 0,1-1 0,0 1 0,0 0 0,0 1 0,1-1 0,0 1 0,0 0 0,1 1 0,-1-1 0,1 1 0,7-3 0,-8 5 0,0 0 0,0 0 0,1 0 0,-1 1 0,1 0 0,-1 0 0,1 1 0,-1 0 0,1 0 0,-1 0 0,13 3 0,-2 2 0,0-1 0,0 2 0,19 9 0,13 9 0,-1 2 0,-1 2 0,-2 3 0,-1 1 0,48 45 0,-63-51 0,-2 2 0,35 44 0,-51-57 0,-1 0 0,0 0 0,-2 1 0,1 0 0,-2 1 0,0 0 0,6 24 0,-12-38 0,-1 0 0,1 1 0,-1-1 0,0 0 0,1 0 0,-2 4 0,1-7 0,0 1 0,0-1 0,0 1 0,0-1 0,0 1 0,0-1 0,0 0 0,-1 1 0,1-1 0,0 0 0,0 1 0,-1-1 0,1 0 0,0 1 0,0-1 0,-1 0 0,1 1 0,0-1 0,-1 0 0,0 1 0,1-1 0,-1 0 0,0 0 0,1 0 0,-1 0 0,0 0 0,1 0 0,-1 0 0,0 0 0,1 0 0,-1 0 0,0 0 0,1 0 0,-1-1 0,0 1 0,1 0 0,-1 0 0,-1-1 0,-3-3 0,-1 1 0,1-1 0,0 0 0,0 0 0,1-1 0,-1 0 0,1 1 0,0-1 0,-5-7 0,-3-7 0,-13-28 0,10 13 0,1 0 0,-13-48 0,20 57 0,2-1 0,1-1 0,-3-52 0,7 71 0,1 1 0,-1-1 0,1 1 0,1 0 0,-1-1 0,1 1 0,0 0 0,1 0 0,4-8 0,-6 12 0,0 1 0,0 0 0,1 0 0,-1 0 0,1 1 0,-1-1 0,1 0 0,0 0 0,0 1 0,0-1 0,0 1 0,0 0 0,0 0 0,0-1 0,0 1 0,0 0 0,0 1 0,1-1 0,-1 0 0,0 1 0,1-1 0,-1 1 0,1 0 0,-1 0 0,0 0 0,1 0 0,-1 0 0,1 0 0,-1 1 0,0-1 0,1 1 0,2 1 0,2 0 0,0 1 0,0 1 0,0-1 0,0 1 0,-1 0 0,1 1 0,10 10 0,1 3 0,18 22 0,8 18 0,50 86 0,-71-107 0,-9-15 60,19 24-1,-26-37-306,1-1 0,0 0-1,0-1 1,1 1-1,10 6 1,13 3-6579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8:26.3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82 24575,'0'59'0,"3"0"0,2 0 0,2-1 0,22 78 0,-27-127 0,0 1 0,2-1 0,-1 0 0,1 0 0,0-1 0,1 1 0,-1-1 0,2 0 0,6 8 0,-11-15 0,0 1 0,1-1 0,-1 0 0,1 0 0,-1 0 0,1 0 0,-1-1 0,1 1 0,-1 0 0,1 0 0,0-1 0,0 1 0,-1-1 0,1 0 0,0 0 0,0 1 0,-1-1 0,1 0 0,0 0 0,0-1 0,-1 1 0,1 0 0,0 0 0,0-1 0,1 0 0,5-2 0,0-1 0,-1 0 0,0 0 0,9-6 0,4-3 0,-6 6 0,1 1 0,0 0 0,1 0 0,-1 2 0,1 0 0,0 1 0,0 0 0,0 2 0,33 0 0,6 4 0,86 16 0,-108-13 0,40 7 0,-25-3 0,92 6 0,-137-16 0,0 0 0,-1 0 0,1 0 0,0 0 0,0-1 0,0 1 0,0-1 0,-1 0 0,1 1 0,0-1 0,-1-1 0,1 1 0,0 0 0,2-2 0,-4 1 0,1 1 0,-1-1 0,0 1 0,0-1 0,0 0 0,0 1 0,-1-1 0,1 0 0,0 1 0,-1-1 0,1 0 0,-1 0 0,0 0 0,1 0 0,-1 0 0,0 1 0,0-1 0,0 0 0,0 0 0,-1 0 0,1 0 0,-1-3 0,-2-8 0,-1-1 0,0 1 0,-1 0 0,0 0 0,-9-14 0,-40-60 0,51 83 0,-81-114 95,-14-22-1555,68 91-5366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8:26.8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4 0,0 11 0,2 15 0,3 17 0,2 9 0,3 8 0,5 3 0,1 0 0,0-6 0,-1-7 0,-1-11 0,-1-11 0,-3-11 0,-3-9 0,-3-7-8191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46:58.9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24575,'22'13'0,"-4"1"0,-1 0 0,0 1 0,-1 0 0,-1 2 0,-1 0 0,14 19 0,65 120 0,-40-62 0,-15-36 0,64 78 0,57 42 0,-68-78 0,-86-94 0,-1-1 0,1 0 0,0 0 0,-1 0 0,10 5 0,-14-10 0,1 1 0,-1-1 0,0 0 0,1 1 0,-1-1 0,1 0 0,-1 0 0,1 0 0,-1 0 0,1 0 0,0 1 0,-1-1 0,1 0 0,-1 0 0,1 0 0,-1 0 0,1 0 0,-1-1 0,1 1 0,-1 0 0,1 0 0,-1 0 0,2-1 0,-1 1 0,-1-1 0,1 0 0,0 1 0,0-1 0,0 0 0,-1 0 0,1 0 0,0 1 0,-1-1 0,1 0 0,0-1 0,2-5 0,-1 1 0,1-1 0,1-7 0,-3 7 0,54-248 0,-19 70 0,-22 128 0,25-65 0,-24 87-1365,-2 10-5461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8:27.1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24575,'0'1'0,"0"-1"0,0 1 0,0 0 0,0 0 0,0 0 0,0-1 0,0 1 0,0 0 0,0 0 0,0 0 0,0-1 0,1 1 0,-1 0 0,1 0 0,0 3 0,57 163 0,-12-43 0,-36-94 0,-2 0 0,5 39 0,-13-66 0,0-1 0,0 1 0,0-1 0,0 1 0,0 0 0,-1 3 0,1-6 0,0 0 0,0 0 0,0 1 0,0-1 0,0 0 0,-1 0 0,1 0 0,0 1 0,0-1 0,0 0 0,0 0 0,0 0 0,0 0 0,0 1 0,0-1 0,-1 0 0,1 0 0,0 0 0,0 0 0,0 0 0,0 0 0,-1 1 0,1-1 0,0 0 0,0 0 0,0 0 0,-1 0 0,1 0 0,0 0 0,-1 0 0,1 0 0,-1 0 0,1-1 0,-1 1 0,0 0 0,1-1 0,-1 1 0,1-1 0,-1 1 0,1-1 0,-1 1 0,1-1 0,0 1 0,-1-1 0,1 1 0,-1-2 0,-4-7 0,0 0 0,1 0 0,-1 0 0,-4-20 0,-7-42 0,14 58 0,0 1 0,0-1 0,1 1 0,1-1 0,1-16 0,0 25 0,-1 1 0,1 0 0,0 0 0,0 0 0,0-1 0,0 1 0,1 0 0,-1 0 0,1 1 0,0-1 0,2-3 0,-2 4 0,0 1 0,0-1 0,0 0 0,0 1 0,0-1 0,0 1 0,1 0 0,-1 0 0,0 0 0,1 0 0,-1 0 0,1 0 0,0 1 0,-1-1 0,6 0 0,0 1 0,1 0 0,-1 1 0,1 0 0,-1 0 0,0 0 0,1 1 0,-1 1 0,12 4 0,6 5 0,30 18 0,-18-7-455,0 2 0,57 51 0,-58-41-6371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8:27.7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876 951 24575,'-10'4'0,"-142"71"0,74-39 0,-25 14 0,-139 91 0,225-130 0,1 1 0,1 0 0,0 1 0,-18 20 0,31-30 0,-1 0 0,1-1 0,0 1 0,1 0 0,-1 0 0,0 0 0,1 1 0,0-1 0,0 0 0,0 1 0,0-1 0,0 4 0,1-5 0,0 0 0,0 0 0,0 0 0,0 0 0,1 0 0,-1-1 0,1 1 0,-1 0 0,1 0 0,0 0 0,0-1 0,-1 1 0,1 0 0,1-1 0,-1 1 0,0-1 0,0 1 0,0-1 0,1 0 0,-1 1 0,1-1 0,2 2 0,0-1 0,0 0 0,0 0 0,0 0 0,0 0 0,0 0 0,0-1 0,1 0 0,-1 0 0,1 0 0,-1-1 0,1 1 0,-1-1 0,1 0 0,-1 0 0,1-1 0,-1 1 0,1-1 0,-1 0 0,6-2 0,-2 0 0,1 0 0,-1-1 0,0 0 0,0 0 0,0-1 0,-1 0 0,0-1 0,0 1 0,7-8 0,-4 2 2,0-1-1,-1 1 1,-1-1-1,0-1 0,0 0 1,-2 0-1,1 0 1,5-20-1,-2 0-70,-2 0 1,6-53-1,-9 44-60,-3 0 0,-2 0 0,-1 0 0,-2 0 0,-2 0 0,-2 0 0,-15-50 0,3 31 143,-3 1-1,-3 1 1,-2 1-1,-37-59 1,29 59-14,-4 1 0,-1 1 0,-92-95 0,103 125 0,27 25 0,1 0 0,-1 0 0,1 0 0,-1 0 0,1 0 0,-1 0 0,-2 0 0,4 1 0,0 0 0,0 0 0,-1 0 0,1 0 0,0 0 0,0 0 0,0 0 0,0 0 0,0 0 0,0 0 0,0 0 0,-1 0 0,1 0 0,0 0 0,0 0 0,0 0 0,0 0 0,0 0 0,0 0 0,0 0 0,0 0 0,0 0 0,-1 0 0,1 0 0,0 1 0,0-1 0,0 0 0,0 0 0,0 0 0,0 0 0,0 0 0,0 0 0,0 0 0,0 0 0,0 1 0,0-1 0,0 0 0,0 0 0,0 0 0,0 0 0,0 0 0,3 12 0,6 8 0,1 0 0,24 34 0,-19-30 0,57 89-61,271 409-1714,37-25-104,-345-457-1440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8:28.3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24575,'22'40'0,"51"67"0,-59-88 0,79 102 0,-76-102 0,1 0 0,0-1 0,1-2 0,22 16 0,-31-26 0,0 0 0,0 0 0,1-1 0,0 0 0,0-1 0,0 0 0,0-1 0,16 3 0,-18-5 0,-1 0 0,0-1 0,1 0 0,-1 0 0,1-1 0,-1 0 0,0-1 0,0 1 0,0-2 0,0 1 0,0-1 0,12-6 0,-10 3 0,0-1 0,0 0 0,-1 0 0,0-1 0,0-1 0,-1 1 0,0-2 0,0 1 0,-1-1 0,0 0 0,-1 0 0,0-1 0,-1 1 0,0-1 0,7-23 0,-9 23 0,-1 0 0,0 0 0,0 0 0,-1-1 0,-1 1 0,0 0 0,-2-19 0,1 22 0,-1 0 0,0-1 0,0 1 0,-1 0 0,0 0 0,-1 0 0,0 1 0,0-1 0,0 1 0,-9-11 0,11 15 0,-1 1 0,1-1 0,-1 0 0,-4-2 0,7 4 0,-1 1 0,1 0 0,0-1 0,-1 1 0,1 0 0,0 0 0,-1 0 0,1 0 0,-1-1 0,1 1 0,0 0 0,-1 0 0,1 0 0,-1 0 0,1 0 0,-1 0 0,1 0 0,-1 0 0,1 0 0,0 0 0,-1 0 0,1 1 0,0-1 0,0 0 0,0 0 0,0 0 0,0 0 0,-1 1 0,1-1 0,0 0 0,0 0 0,0 0 0,0 1 0,0-1 0,0 0 0,0 0 0,0 1 0,0-1 0,0 0 0,0 0 0,0 0 0,0 1 0,0-1 0,0 0 0,0 3 0,1 0 0,-1 0 0,1 0 0,0 0 0,2 4 0,7 16 0,1 0 0,26 37 0,40 40 0,-40-59-101,1-2 0,1-1 0,2-3-1,2-1 1,1-2 0,1-2 0,2-2 0,85 38-1,-112-58 102,0-1 0,1 0 0,33 5 0,-46-11 0,-1 0 0,1-1 0,-1 0 0,1 0 0,12-3 0,-15 2 0,-1 0 0,1 0 0,-1-1 0,0 1 0,0-1 0,0 0 0,0 0 0,0-1 0,0 1 0,5-6 0,-5 3 7,1 0 0,-1 0 0,0 0 0,-1-1 0,1 1 0,-1-1 0,0 0 0,0 0 0,-1 0 0,0 0 0,2-10 0,0-2 162,-1 1-1,-2-1 1,1-19 0,-2 10-153,-2-1-1,-1 2 0,0-1 0,-2 0 0,-2 1 1,0 0-1,-1 0 0,-2 1 0,-14-27 0,11 30-15,8 15 0,2 7 0,3 2 0,0-1 0,-1 0 0,1 1 0,0-1 0,0 1 0,1-1 0,-1 0 0,0 1 0,1 1 0,20 75 0,-11-45 0,204 655-1294,-91-277 1293,-121-403-47,17 85 199,-17-81-361,-1 0 1,-1 0 0,0 0-1,0 0 1,-4 20-1,-4-6-5532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8:28.7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108 1 24575,'0'0'0,"3"0"0,0 0 0,-1 0 0,1 1 0,0-1 0,-1 1 0,1-1 0,-1 1 0,1 0 0,-1 0 0,1 1 0,3 1 0,22 19 0,-20-16 0,10 10 0,-1 0 0,0 1 0,-1 1 0,20 29 0,-27-34 0,-1 1 0,0 0 0,-1 0 0,0 1 0,-1 0 0,-1 0 0,5 27 0,-8-35 0,-2-1 0,1 1 0,-1-1 0,1 1 0,-2-1 0,1 1 0,-1-1 0,0 1 0,0-1 0,-1 0 0,0 0 0,0 1 0,0-1 0,-1-1 0,0 1 0,0 0 0,-1-1 0,1 1 0,-1-1 0,0 0 0,-1 0 0,1 0 0,-9 5 0,1 0 0,-1-1 0,0-1 0,-1 0 0,0-1 0,0-1 0,-25 9 0,16-9 0,-1 0 0,0-1 0,-38 2 0,60-7 0,0 1 0,0-1 0,0 0 0,-1 0 0,1-1 0,0 1 0,0 0 0,0-1 0,0 1 0,0-1 0,-4-1 0,5 1 0,1 1 0,-1-1 0,1 1 0,-1-1 0,1 1 0,-1-1 0,1 1 0,-1-1 0,1 0 0,-1 1 0,1-1 0,0 0 0,-1 1 0,1-1 0,0 0 0,0 1 0,0-1 0,0 0 0,-1 1 0,1-1 0,0 0 0,0 0 0,0 1 0,1-2 0,0-5 0,2-1 0,-1 1 0,1 0 0,0-1 0,1 1 0,4-6 0,-8 11 0,61-95-1365,8-1-5461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8:29.1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 24575,'-1'0'0,"0"1"0,1-1 0,-1 1 0,1 0 0,-1-1 0,1 1 0,-1 0 0,1 0 0,0-1 0,-1 1 0,1 0 0,0 0 0,0-1 0,-1 1 0,1 1 0,0-1 0,-3 10 0,1 0 0,0 0 0,1 0 0,0 15 0,1 26 8,6 54 0,15 55-274,88 364-1778,37-7 510,-92-335 996,-33-107-99,-6-23-2551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8:29.5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24575,'0'0'0,"0"2"0,3 7 0,10 10 0,9 18 0,10 18 0,4 12 0,4 11 0,0 5 0,0 1 0,-3-1 0,-7-10 0,-4-12 0,-4-12 0,-7-14-8191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8:29.9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24575,'7'8'0,"5"13"0,0 0 0,-1 1 0,-1 0 0,7 25 0,22 94 0,-28-93 0,7 71 0,-18-102 0,-2-12 0,-2-10 0,1-1 0,1 1 0,0-1 0,0 0 0,0 0 0,0-11 0,-2-34 0,3 40 0,0-7 0,1 1 0,0-1 0,1 1 0,4-18 0,-4 29 0,1 0 0,-1 0 0,1 0 0,1 1 0,-1-1 0,1 1 0,-1-1 0,2 1 0,-1 0 0,0 0 0,1 0 0,0 1 0,0-1 0,1 1 0,5-5 0,-2 5 0,-1-1 0,1 1 0,1 1 0,-1-1 0,0 1 0,1 1 0,-1 0 0,1 0 0,0 0 0,0 1 0,0 1 0,-1-1 0,12 2 0,-8 0 0,0 1 0,0-1 0,0 2 0,0 0 0,-1 0 0,0 1 0,1 1 0,-1-1 0,14 10 0,-17-9 0,0 1 0,-1 0 0,0 1 0,0 0 0,8 9 0,-11-12 0,-1 0 0,-1 0 0,1 0 0,0 1 0,-1-1 0,0 1 0,0-1 0,0 1 0,-1 0 0,0-1 0,0 1 0,1 6 0,-2-11 0,0 1 0,0-1 0,0 0 0,0 1 0,0-1 0,0 0 0,0 1 0,0-1 0,0 0 0,0 1 0,0-1 0,0 0 0,0 1 0,0-1 0,0 0 0,-1 1 0,1-1 0,0 0 0,0 1 0,-1-1 0,1 0 0,0 0 0,0 0 0,-1-1 0,1 1 0,0 0 0,0 0 0,0-1 0,0 1 0,-1 0 0,1-1 0,0 1 0,0 0 0,0-1 0,0 1 0,0 0 0,0 0 0,0-1 0,0 1 0,0 0 0,0-1 0,0 1 0,0 0 0,0-1 0,1-7 0,-1-1 0,1 1 0,1 0 0,0 0 0,0 0 0,5-13 0,-1 7 0,1-1 0,13-20 0,-18 32 0,-1 1 0,1-1 0,1 0 0,-1 0 0,0 1 0,1-1 0,-1 1 0,1 0 0,0 0 0,0 0 0,0 0 0,0 0 0,3-1 0,-3 2 0,0 1 0,0-1 0,0 1 0,0-1 0,0 1 0,0 0 0,0 0 0,0 0 0,0 1 0,0-1 0,0 1 0,0-1 0,0 1 0,-1 0 0,5 2 0,8 4 2,0 1 0,-1 0 0,-1 1 0,19 15 0,47 49-9,-17-15-1361,-27-28-5458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8:30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1 24575,'-7'0'0,"5"0"0,0 0 0,0 0 0,1 0 0,-1 0 0,0 0 0,1 0 0,-4 1 0,5-1 0,-1 1 0,1-1 0,-1 0 0,1 0 0,0 1 0,-1-1 0,1 1 0,-1-1 0,1 0 0,-1 1 0,1-1 0,0 1 0,-1-1 0,1 1 0,0-1 0,0 1 0,-1-1 0,1 1 0,0-1 0,0 1 0,0 0 0,0-1 0,0 1 0,0-1 0,0 1 0,0-1 0,0 2 0,0 11 0,2 0 0,3 20 0,-2-17 0,132 626-870,-127-609 870,34 125 0,-34-134 0,0-1 0,2 0 0,1-1 0,19 30 0,-23-42-610,19 20 0,4-2-5491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8:30.6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 0 24575,'4'11'0,"71"185"11,-17 6-540,-36-124-58,117 391 370,-69-240 163,-57-187-5,0-2-4,-2 0 0,8 56 0,-18-66-1032,-4-12-4377</inkml:trace>
  <inkml:trace contextRef="#ctx0" brushRef="#br0" timeOffset="1">0 972 24575,'0'0'0,"0"0"0,0 0 0,4 2 0,10 1 0,15-1 0,21-2 0,31-5 0,28-7 0,19-12 0,17-12-1435,21-14 1435,9-8 0,-18 5 0,-36 10-6756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18:30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632 0 24575,'0'1'0,"0"0"0,-1 0 0,1 0 0,0 0 0,0 0 0,-1-1 0,1 1 0,-1 0 0,1 0 0,-1 0 0,1-1 0,-1 1 0,0 0 0,-2 4 0,-7 9 0,-1-1 0,-25 24 0,-29 19 0,23-21 0,22-18 0,2-2 0,-22 23 0,35-32 0,1-1 0,0 0 0,0 1 0,0 0 0,1 0 0,0 0 0,0 0 0,1 0 0,-3 10 0,3-5 0,0 0 0,1 0 0,1-1 0,0 1 0,1 0 0,0 0 0,0 0 0,5 17 0,5 10 0,15 36 0,-22-65 0,10 25 0,-3-8 0,9 33 0,-18-52 0,0 0 0,-1 0 0,0 0 0,0 0 0,-1 0 0,0 1 0,0-1 0,0 0 0,-4 14 0,3-18 0,0 0 0,0 0 0,0 0 0,-1 0 0,1 0 0,-1 0 0,0 0 0,0-1 0,0 1 0,0-1 0,0 1 0,-1-1 0,1 0 0,-1 0 0,0 0 0,1 0 0,-1 0 0,-3 1 0,-3 1 0,1-1 0,-1 0 0,0-1 0,0 0 0,-14 2 0,-30 0-152,-1-3 1,-55-5-1,72 2-758,-38-2-5916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B181-EF03-BF1E-24A1-3030FF09F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21E8C-A965-907D-83F2-B307D12B1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87F95-0554-1DC3-25E9-DC840F36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CEB87-46B4-CAE0-374F-14A03020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AF166-B894-4D3A-1619-8551CA34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94E4-E625-0117-DF7B-A75EE725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86D29-AF9C-CBFF-E54E-BEE1022A4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8FB5F-9AE9-2C95-F404-6AA272B8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42261-2F5E-D043-4DBE-E0DEF42A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EF60-F08E-7151-C1E8-9AD3AD77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5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57077-0859-3C2D-FBA2-ABD53FDEF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F775D-0868-83AB-7D65-E5BE9D8B2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8B871-07E5-7D17-34E8-96FF5251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DAAF3-1586-72EA-8C85-F6D3CFFE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88D32-423B-D181-31D4-CC00E72A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7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67C2-3F0D-BD6E-9524-A949A8AB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747E4-F895-C907-9598-F5C55C2CA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EBD92-37CE-D3EA-0B1E-91224F7E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BE98F-895A-490F-8587-8A1F57B6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54D47-A6DA-EE4C-1272-6420E7D9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6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D98E-F023-B474-98BE-911E4A15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3742D-4164-C33E-9BC1-D722B9B39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801F4-3FB2-EE82-8476-4427ECAC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F77CA-2E39-5F68-AFFE-2AE037A2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F31A1-B82B-AF26-1F1B-7EAADDD6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9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38B0-CE2D-D380-6422-08663B42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B2632-5BD5-D892-3A32-15D0B16D8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3F4A1-F849-DE23-3B72-E5DC08C81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54CE4-8BDE-A94A-416E-4F5A2DED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B3C7C-F7F9-8680-3867-068A37C5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71D58-DB0C-0841-A0BC-BDCA3F5F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59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51FC-0DEA-F46D-054A-8FA4DAF0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9D902-0243-2D20-88B0-76B1F17A3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73FB2-2677-726A-D8F7-DA5D58A36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4CDDB-DA5C-25D3-D5AE-1FAA8A80B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8AF36-2F8E-3B34-7869-807F671E0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1B285-0828-09C4-0E83-AEF39F6E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A5CC5-2FFF-D4BD-E088-AD98512F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B743E-82E1-D094-C915-FC23787C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9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87F9-9531-C8F3-7561-ABBD94DF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A8E48D-A201-26B9-AD0C-A157A2A9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E0FA6-2486-AE29-F174-325BA6D9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F76E2-C666-74FC-305D-7167E707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8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1AB82-5000-9580-C92F-0DB3F5D8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25E88-94F9-366D-7124-0B8DC06B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FEE34-F696-8895-2E72-780028DA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4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DD45-86E8-C9B2-8484-EC6EA133D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DD809-8371-A5AD-3E60-6355AE906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2A2B4-C212-33B7-ED8B-4CAFA4DA0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CEC3D-BEE3-3D09-CC2F-5E81AF1E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046B2-3E0E-011B-3335-2C70DA56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E4CA7-D897-D981-87C4-555F9DD4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108E-5B1A-50AD-26D1-069519A2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8ED01-9C3D-FDCB-C9D0-B0018E4DE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16767-CE8D-BC15-7ADF-FC90B1493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CDA32-796D-31BC-28BC-90A0991F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8758C-F96A-734E-0A64-5967ED56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27006-16FE-0A0F-B85F-6378F819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7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C2A64B-F37A-E3C4-F528-065E87CA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39224-6143-9F93-3BA6-F27BA2F27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C18C-6678-2103-E582-A286C35D8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86329-688E-422E-8587-541E5127DE3F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DBFC8-8554-DA5F-5FC3-0B1C339A7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6685C-45F4-1048-BE9D-7095C56F3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2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.png"/><Relationship Id="rId299" Type="http://schemas.openxmlformats.org/officeDocument/2006/relationships/customXml" Target="../ink/ink151.xml"/><Relationship Id="rId21" Type="http://schemas.openxmlformats.org/officeDocument/2006/relationships/image" Target="../media/image10.png"/><Relationship Id="rId63" Type="http://schemas.openxmlformats.org/officeDocument/2006/relationships/customXml" Target="../ink/ink32.xml"/><Relationship Id="rId159" Type="http://schemas.openxmlformats.org/officeDocument/2006/relationships/image" Target="../media/image78.png"/><Relationship Id="rId324" Type="http://schemas.openxmlformats.org/officeDocument/2006/relationships/image" Target="../media/image160.png"/><Relationship Id="rId170" Type="http://schemas.openxmlformats.org/officeDocument/2006/relationships/customXml" Target="../ink/ink86.xml"/><Relationship Id="rId226" Type="http://schemas.openxmlformats.org/officeDocument/2006/relationships/image" Target="../media/image111.png"/><Relationship Id="rId268" Type="http://schemas.openxmlformats.org/officeDocument/2006/relationships/image" Target="../media/image132.png"/><Relationship Id="rId32" Type="http://schemas.openxmlformats.org/officeDocument/2006/relationships/image" Target="../media/image15.png"/><Relationship Id="rId74" Type="http://schemas.openxmlformats.org/officeDocument/2006/relationships/image" Target="../media/image36.png"/><Relationship Id="rId128" Type="http://schemas.openxmlformats.org/officeDocument/2006/relationships/customXml" Target="../ink/ink65.xml"/><Relationship Id="rId335" Type="http://schemas.openxmlformats.org/officeDocument/2006/relationships/customXml" Target="../ink/ink169.xml"/><Relationship Id="rId5" Type="http://schemas.openxmlformats.org/officeDocument/2006/relationships/image" Target="../media/image2.png"/><Relationship Id="rId181" Type="http://schemas.openxmlformats.org/officeDocument/2006/relationships/image" Target="../media/image89.png"/><Relationship Id="rId237" Type="http://schemas.openxmlformats.org/officeDocument/2006/relationships/customXml" Target="../ink/ink120.xml"/><Relationship Id="rId279" Type="http://schemas.openxmlformats.org/officeDocument/2006/relationships/customXml" Target="../ink/ink141.xml"/><Relationship Id="rId43" Type="http://schemas.openxmlformats.org/officeDocument/2006/relationships/customXml" Target="../ink/ink22.xml"/><Relationship Id="rId139" Type="http://schemas.openxmlformats.org/officeDocument/2006/relationships/image" Target="../media/image68.png"/><Relationship Id="rId290" Type="http://schemas.openxmlformats.org/officeDocument/2006/relationships/image" Target="../media/image143.png"/><Relationship Id="rId304" Type="http://schemas.openxmlformats.org/officeDocument/2006/relationships/image" Target="../media/image150.png"/><Relationship Id="rId346" Type="http://schemas.openxmlformats.org/officeDocument/2006/relationships/image" Target="../media/image171.png"/><Relationship Id="rId85" Type="http://schemas.openxmlformats.org/officeDocument/2006/relationships/customXml" Target="../ink/ink43.xml"/><Relationship Id="rId150" Type="http://schemas.openxmlformats.org/officeDocument/2006/relationships/customXml" Target="../ink/ink76.xml"/><Relationship Id="rId192" Type="http://schemas.openxmlformats.org/officeDocument/2006/relationships/customXml" Target="../ink/ink97.xml"/><Relationship Id="rId206" Type="http://schemas.openxmlformats.org/officeDocument/2006/relationships/image" Target="../media/image101.png"/><Relationship Id="rId248" Type="http://schemas.openxmlformats.org/officeDocument/2006/relationships/image" Target="../media/image122.png"/><Relationship Id="rId12" Type="http://schemas.openxmlformats.org/officeDocument/2006/relationships/customXml" Target="../ink/ink6.xml"/><Relationship Id="rId108" Type="http://schemas.openxmlformats.org/officeDocument/2006/relationships/image" Target="../media/image53.png"/><Relationship Id="rId315" Type="http://schemas.openxmlformats.org/officeDocument/2006/relationships/customXml" Target="../ink/ink159.xml"/><Relationship Id="rId54" Type="http://schemas.openxmlformats.org/officeDocument/2006/relationships/image" Target="../media/image26.png"/><Relationship Id="rId96" Type="http://schemas.openxmlformats.org/officeDocument/2006/relationships/image" Target="../media/image47.png"/><Relationship Id="rId161" Type="http://schemas.openxmlformats.org/officeDocument/2006/relationships/image" Target="../media/image79.png"/><Relationship Id="rId217" Type="http://schemas.openxmlformats.org/officeDocument/2006/relationships/customXml" Target="../ink/ink110.xml"/><Relationship Id="rId259" Type="http://schemas.openxmlformats.org/officeDocument/2006/relationships/customXml" Target="../ink/ink131.xml"/><Relationship Id="rId23" Type="http://schemas.openxmlformats.org/officeDocument/2006/relationships/image" Target="../media/image11.png"/><Relationship Id="rId119" Type="http://schemas.openxmlformats.org/officeDocument/2006/relationships/image" Target="../media/image58.png"/><Relationship Id="rId270" Type="http://schemas.openxmlformats.org/officeDocument/2006/relationships/image" Target="../media/image133.png"/><Relationship Id="rId326" Type="http://schemas.openxmlformats.org/officeDocument/2006/relationships/image" Target="../media/image161.png"/><Relationship Id="rId65" Type="http://schemas.openxmlformats.org/officeDocument/2006/relationships/customXml" Target="../ink/ink33.xml"/><Relationship Id="rId130" Type="http://schemas.openxmlformats.org/officeDocument/2006/relationships/customXml" Target="../ink/ink66.xml"/><Relationship Id="rId172" Type="http://schemas.openxmlformats.org/officeDocument/2006/relationships/customXml" Target="../ink/ink87.xml"/><Relationship Id="rId228" Type="http://schemas.openxmlformats.org/officeDocument/2006/relationships/image" Target="../media/image112.png"/><Relationship Id="rId281" Type="http://schemas.openxmlformats.org/officeDocument/2006/relationships/customXml" Target="../ink/ink142.xml"/><Relationship Id="rId337" Type="http://schemas.openxmlformats.org/officeDocument/2006/relationships/customXml" Target="../ink/ink170.xml"/><Relationship Id="rId34" Type="http://schemas.openxmlformats.org/officeDocument/2006/relationships/image" Target="../media/image16.png"/><Relationship Id="rId76" Type="http://schemas.openxmlformats.org/officeDocument/2006/relationships/image" Target="../media/image37.png"/><Relationship Id="rId141" Type="http://schemas.openxmlformats.org/officeDocument/2006/relationships/image" Target="../media/image69.png"/><Relationship Id="rId7" Type="http://schemas.openxmlformats.org/officeDocument/2006/relationships/image" Target="../media/image3.png"/><Relationship Id="rId183" Type="http://schemas.openxmlformats.org/officeDocument/2006/relationships/image" Target="../media/image90.png"/><Relationship Id="rId239" Type="http://schemas.openxmlformats.org/officeDocument/2006/relationships/customXml" Target="../ink/ink121.xml"/><Relationship Id="rId250" Type="http://schemas.openxmlformats.org/officeDocument/2006/relationships/image" Target="../media/image123.png"/><Relationship Id="rId292" Type="http://schemas.openxmlformats.org/officeDocument/2006/relationships/image" Target="../media/image144.png"/><Relationship Id="rId306" Type="http://schemas.openxmlformats.org/officeDocument/2006/relationships/image" Target="../media/image151.png"/><Relationship Id="rId45" Type="http://schemas.openxmlformats.org/officeDocument/2006/relationships/customXml" Target="../ink/ink23.xml"/><Relationship Id="rId87" Type="http://schemas.openxmlformats.org/officeDocument/2006/relationships/customXml" Target="../ink/ink44.xml"/><Relationship Id="rId110" Type="http://schemas.openxmlformats.org/officeDocument/2006/relationships/image" Target="../media/image54.png"/><Relationship Id="rId348" Type="http://schemas.openxmlformats.org/officeDocument/2006/relationships/image" Target="../media/image172.png"/><Relationship Id="rId152" Type="http://schemas.openxmlformats.org/officeDocument/2006/relationships/customXml" Target="../ink/ink77.xml"/><Relationship Id="rId194" Type="http://schemas.openxmlformats.org/officeDocument/2006/relationships/customXml" Target="../ink/ink98.xml"/><Relationship Id="rId208" Type="http://schemas.openxmlformats.org/officeDocument/2006/relationships/image" Target="../media/image102.png"/><Relationship Id="rId261" Type="http://schemas.openxmlformats.org/officeDocument/2006/relationships/customXml" Target="../ink/ink132.xml"/><Relationship Id="rId14" Type="http://schemas.openxmlformats.org/officeDocument/2006/relationships/customXml" Target="../ink/ink7.xml"/><Relationship Id="rId56" Type="http://schemas.openxmlformats.org/officeDocument/2006/relationships/image" Target="../media/image27.png"/><Relationship Id="rId317" Type="http://schemas.openxmlformats.org/officeDocument/2006/relationships/customXml" Target="../ink/ink160.xml"/><Relationship Id="rId98" Type="http://schemas.openxmlformats.org/officeDocument/2006/relationships/image" Target="../media/image48.png"/><Relationship Id="rId121" Type="http://schemas.openxmlformats.org/officeDocument/2006/relationships/image" Target="../media/image59.png"/><Relationship Id="rId163" Type="http://schemas.openxmlformats.org/officeDocument/2006/relationships/image" Target="../media/image80.png"/><Relationship Id="rId219" Type="http://schemas.openxmlformats.org/officeDocument/2006/relationships/customXml" Target="../ink/ink111.xml"/><Relationship Id="rId230" Type="http://schemas.openxmlformats.org/officeDocument/2006/relationships/image" Target="../media/image113.png"/><Relationship Id="rId251" Type="http://schemas.openxmlformats.org/officeDocument/2006/relationships/customXml" Target="../ink/ink127.xml"/><Relationship Id="rId25" Type="http://schemas.openxmlformats.org/officeDocument/2006/relationships/customXml" Target="../ink/ink13.xml"/><Relationship Id="rId46" Type="http://schemas.openxmlformats.org/officeDocument/2006/relationships/image" Target="../media/image22.png"/><Relationship Id="rId67" Type="http://schemas.openxmlformats.org/officeDocument/2006/relationships/customXml" Target="../ink/ink34.xml"/><Relationship Id="rId272" Type="http://schemas.openxmlformats.org/officeDocument/2006/relationships/image" Target="../media/image134.png"/><Relationship Id="rId293" Type="http://schemas.openxmlformats.org/officeDocument/2006/relationships/customXml" Target="../ink/ink148.xml"/><Relationship Id="rId307" Type="http://schemas.openxmlformats.org/officeDocument/2006/relationships/customXml" Target="../ink/ink155.xml"/><Relationship Id="rId328" Type="http://schemas.openxmlformats.org/officeDocument/2006/relationships/image" Target="../media/image162.png"/><Relationship Id="rId349" Type="http://schemas.openxmlformats.org/officeDocument/2006/relationships/customXml" Target="../ink/ink176.xml"/><Relationship Id="rId88" Type="http://schemas.openxmlformats.org/officeDocument/2006/relationships/image" Target="../media/image43.png"/><Relationship Id="rId111" Type="http://schemas.openxmlformats.org/officeDocument/2006/relationships/customXml" Target="../ink/ink56.xml"/><Relationship Id="rId132" Type="http://schemas.openxmlformats.org/officeDocument/2006/relationships/customXml" Target="../ink/ink67.xml"/><Relationship Id="rId153" Type="http://schemas.openxmlformats.org/officeDocument/2006/relationships/image" Target="../media/image75.png"/><Relationship Id="rId174" Type="http://schemas.openxmlformats.org/officeDocument/2006/relationships/customXml" Target="../ink/ink88.xml"/><Relationship Id="rId195" Type="http://schemas.openxmlformats.org/officeDocument/2006/relationships/image" Target="../media/image96.png"/><Relationship Id="rId209" Type="http://schemas.openxmlformats.org/officeDocument/2006/relationships/customXml" Target="../ink/ink106.xml"/><Relationship Id="rId220" Type="http://schemas.openxmlformats.org/officeDocument/2006/relationships/image" Target="../media/image108.png"/><Relationship Id="rId241" Type="http://schemas.openxmlformats.org/officeDocument/2006/relationships/customXml" Target="../ink/ink122.xml"/><Relationship Id="rId15" Type="http://schemas.openxmlformats.org/officeDocument/2006/relationships/image" Target="../media/image7.png"/><Relationship Id="rId36" Type="http://schemas.openxmlformats.org/officeDocument/2006/relationships/image" Target="../media/image17.png"/><Relationship Id="rId57" Type="http://schemas.openxmlformats.org/officeDocument/2006/relationships/customXml" Target="../ink/ink29.xml"/><Relationship Id="rId262" Type="http://schemas.openxmlformats.org/officeDocument/2006/relationships/image" Target="../media/image129.png"/><Relationship Id="rId283" Type="http://schemas.openxmlformats.org/officeDocument/2006/relationships/customXml" Target="../ink/ink143.xml"/><Relationship Id="rId318" Type="http://schemas.openxmlformats.org/officeDocument/2006/relationships/image" Target="../media/image157.png"/><Relationship Id="rId339" Type="http://schemas.openxmlformats.org/officeDocument/2006/relationships/customXml" Target="../ink/ink171.xml"/><Relationship Id="rId78" Type="http://schemas.openxmlformats.org/officeDocument/2006/relationships/image" Target="../media/image38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customXml" Target="../ink/ink62.xml"/><Relationship Id="rId143" Type="http://schemas.openxmlformats.org/officeDocument/2006/relationships/image" Target="../media/image70.png"/><Relationship Id="rId164" Type="http://schemas.openxmlformats.org/officeDocument/2006/relationships/customXml" Target="../ink/ink83.xml"/><Relationship Id="rId185" Type="http://schemas.openxmlformats.org/officeDocument/2006/relationships/image" Target="../media/image91.png"/><Relationship Id="rId350" Type="http://schemas.openxmlformats.org/officeDocument/2006/relationships/image" Target="../media/image173.png"/><Relationship Id="rId9" Type="http://schemas.openxmlformats.org/officeDocument/2006/relationships/image" Target="../media/image4.png"/><Relationship Id="rId210" Type="http://schemas.openxmlformats.org/officeDocument/2006/relationships/image" Target="../media/image103.png"/><Relationship Id="rId26" Type="http://schemas.openxmlformats.org/officeDocument/2006/relationships/image" Target="../media/image12.png"/><Relationship Id="rId231" Type="http://schemas.openxmlformats.org/officeDocument/2006/relationships/customXml" Target="../ink/ink117.xml"/><Relationship Id="rId252" Type="http://schemas.openxmlformats.org/officeDocument/2006/relationships/image" Target="../media/image124.png"/><Relationship Id="rId273" Type="http://schemas.openxmlformats.org/officeDocument/2006/relationships/customXml" Target="../ink/ink138.xml"/><Relationship Id="rId294" Type="http://schemas.openxmlformats.org/officeDocument/2006/relationships/image" Target="../media/image145.png"/><Relationship Id="rId308" Type="http://schemas.openxmlformats.org/officeDocument/2006/relationships/image" Target="../media/image152.png"/><Relationship Id="rId329" Type="http://schemas.openxmlformats.org/officeDocument/2006/relationships/customXml" Target="../ink/ink166.xml"/><Relationship Id="rId47" Type="http://schemas.openxmlformats.org/officeDocument/2006/relationships/customXml" Target="../ink/ink24.xml"/><Relationship Id="rId68" Type="http://schemas.openxmlformats.org/officeDocument/2006/relationships/image" Target="../media/image33.png"/><Relationship Id="rId89" Type="http://schemas.openxmlformats.org/officeDocument/2006/relationships/customXml" Target="../ink/ink45.xml"/><Relationship Id="rId112" Type="http://schemas.openxmlformats.org/officeDocument/2006/relationships/image" Target="../media/image55.png"/><Relationship Id="rId133" Type="http://schemas.openxmlformats.org/officeDocument/2006/relationships/image" Target="../media/image65.png"/><Relationship Id="rId154" Type="http://schemas.openxmlformats.org/officeDocument/2006/relationships/customXml" Target="../ink/ink78.xml"/><Relationship Id="rId175" Type="http://schemas.openxmlformats.org/officeDocument/2006/relationships/image" Target="../media/image86.png"/><Relationship Id="rId340" Type="http://schemas.openxmlformats.org/officeDocument/2006/relationships/image" Target="../media/image168.png"/><Relationship Id="rId196" Type="http://schemas.openxmlformats.org/officeDocument/2006/relationships/customXml" Target="../ink/ink99.xml"/><Relationship Id="rId200" Type="http://schemas.openxmlformats.org/officeDocument/2006/relationships/customXml" Target="../ink/ink101.xml"/><Relationship Id="rId16" Type="http://schemas.openxmlformats.org/officeDocument/2006/relationships/customXml" Target="../ink/ink8.xml"/><Relationship Id="rId221" Type="http://schemas.openxmlformats.org/officeDocument/2006/relationships/customXml" Target="../ink/ink112.xml"/><Relationship Id="rId242" Type="http://schemas.openxmlformats.org/officeDocument/2006/relationships/image" Target="../media/image119.png"/><Relationship Id="rId263" Type="http://schemas.openxmlformats.org/officeDocument/2006/relationships/customXml" Target="../ink/ink133.xml"/><Relationship Id="rId284" Type="http://schemas.openxmlformats.org/officeDocument/2006/relationships/image" Target="../media/image140.png"/><Relationship Id="rId319" Type="http://schemas.openxmlformats.org/officeDocument/2006/relationships/customXml" Target="../ink/ink161.xml"/><Relationship Id="rId37" Type="http://schemas.openxmlformats.org/officeDocument/2006/relationships/customXml" Target="../ink/ink19.xml"/><Relationship Id="rId58" Type="http://schemas.openxmlformats.org/officeDocument/2006/relationships/image" Target="../media/image28.png"/><Relationship Id="rId79" Type="http://schemas.openxmlformats.org/officeDocument/2006/relationships/customXml" Target="../ink/ink40.xml"/><Relationship Id="rId102" Type="http://schemas.openxmlformats.org/officeDocument/2006/relationships/image" Target="../media/image50.png"/><Relationship Id="rId123" Type="http://schemas.openxmlformats.org/officeDocument/2006/relationships/image" Target="../media/image60.png"/><Relationship Id="rId144" Type="http://schemas.openxmlformats.org/officeDocument/2006/relationships/customXml" Target="../ink/ink73.xml"/><Relationship Id="rId330" Type="http://schemas.openxmlformats.org/officeDocument/2006/relationships/image" Target="../media/image163.png"/><Relationship Id="rId90" Type="http://schemas.openxmlformats.org/officeDocument/2006/relationships/image" Target="../media/image44.png"/><Relationship Id="rId165" Type="http://schemas.openxmlformats.org/officeDocument/2006/relationships/image" Target="../media/image81.png"/><Relationship Id="rId186" Type="http://schemas.openxmlformats.org/officeDocument/2006/relationships/customXml" Target="../ink/ink94.xml"/><Relationship Id="rId351" Type="http://schemas.openxmlformats.org/officeDocument/2006/relationships/customXml" Target="../ink/ink177.xml"/><Relationship Id="rId211" Type="http://schemas.openxmlformats.org/officeDocument/2006/relationships/customXml" Target="../ink/ink107.xml"/><Relationship Id="rId232" Type="http://schemas.openxmlformats.org/officeDocument/2006/relationships/image" Target="../media/image114.png"/><Relationship Id="rId253" Type="http://schemas.openxmlformats.org/officeDocument/2006/relationships/customXml" Target="../ink/ink128.xml"/><Relationship Id="rId274" Type="http://schemas.openxmlformats.org/officeDocument/2006/relationships/image" Target="../media/image135.png"/><Relationship Id="rId295" Type="http://schemas.openxmlformats.org/officeDocument/2006/relationships/customXml" Target="../ink/ink149.xml"/><Relationship Id="rId309" Type="http://schemas.openxmlformats.org/officeDocument/2006/relationships/customXml" Target="../ink/ink156.xml"/><Relationship Id="rId27" Type="http://schemas.openxmlformats.org/officeDocument/2006/relationships/customXml" Target="../ink/ink14.xml"/><Relationship Id="rId48" Type="http://schemas.openxmlformats.org/officeDocument/2006/relationships/image" Target="../media/image23.png"/><Relationship Id="rId69" Type="http://schemas.openxmlformats.org/officeDocument/2006/relationships/customXml" Target="../ink/ink35.xml"/><Relationship Id="rId113" Type="http://schemas.openxmlformats.org/officeDocument/2006/relationships/customXml" Target="../ink/ink57.xml"/><Relationship Id="rId134" Type="http://schemas.openxmlformats.org/officeDocument/2006/relationships/customXml" Target="../ink/ink68.xml"/><Relationship Id="rId320" Type="http://schemas.openxmlformats.org/officeDocument/2006/relationships/image" Target="../media/image158.png"/><Relationship Id="rId80" Type="http://schemas.openxmlformats.org/officeDocument/2006/relationships/image" Target="../media/image39.png"/><Relationship Id="rId155" Type="http://schemas.openxmlformats.org/officeDocument/2006/relationships/image" Target="../media/image76.png"/><Relationship Id="rId176" Type="http://schemas.openxmlformats.org/officeDocument/2006/relationships/customXml" Target="../ink/ink89.xml"/><Relationship Id="rId197" Type="http://schemas.openxmlformats.org/officeDocument/2006/relationships/image" Target="../media/image97.png"/><Relationship Id="rId341" Type="http://schemas.openxmlformats.org/officeDocument/2006/relationships/customXml" Target="../ink/ink172.xml"/><Relationship Id="rId201" Type="http://schemas.openxmlformats.org/officeDocument/2006/relationships/image" Target="../media/image99.png"/><Relationship Id="rId222" Type="http://schemas.openxmlformats.org/officeDocument/2006/relationships/image" Target="../media/image109.png"/><Relationship Id="rId243" Type="http://schemas.openxmlformats.org/officeDocument/2006/relationships/customXml" Target="../ink/ink123.xml"/><Relationship Id="rId264" Type="http://schemas.openxmlformats.org/officeDocument/2006/relationships/image" Target="../media/image130.png"/><Relationship Id="rId285" Type="http://schemas.openxmlformats.org/officeDocument/2006/relationships/customXml" Target="../ink/ink144.xml"/><Relationship Id="rId17" Type="http://schemas.openxmlformats.org/officeDocument/2006/relationships/image" Target="../media/image8.png"/><Relationship Id="rId38" Type="http://schemas.openxmlformats.org/officeDocument/2006/relationships/image" Target="../media/image18.png"/><Relationship Id="rId59" Type="http://schemas.openxmlformats.org/officeDocument/2006/relationships/customXml" Target="../ink/ink30.xml"/><Relationship Id="rId103" Type="http://schemas.openxmlformats.org/officeDocument/2006/relationships/customXml" Target="../ink/ink52.xml"/><Relationship Id="rId124" Type="http://schemas.openxmlformats.org/officeDocument/2006/relationships/customXml" Target="../ink/ink63.xml"/><Relationship Id="rId310" Type="http://schemas.openxmlformats.org/officeDocument/2006/relationships/image" Target="../media/image153.png"/><Relationship Id="rId70" Type="http://schemas.openxmlformats.org/officeDocument/2006/relationships/image" Target="../media/image34.png"/><Relationship Id="rId91" Type="http://schemas.openxmlformats.org/officeDocument/2006/relationships/customXml" Target="../ink/ink46.xml"/><Relationship Id="rId145" Type="http://schemas.openxmlformats.org/officeDocument/2006/relationships/image" Target="../media/image71.png"/><Relationship Id="rId166" Type="http://schemas.openxmlformats.org/officeDocument/2006/relationships/customXml" Target="../ink/ink84.xml"/><Relationship Id="rId187" Type="http://schemas.openxmlformats.org/officeDocument/2006/relationships/image" Target="../media/image92.png"/><Relationship Id="rId331" Type="http://schemas.openxmlformats.org/officeDocument/2006/relationships/customXml" Target="../ink/ink167.xml"/><Relationship Id="rId352" Type="http://schemas.openxmlformats.org/officeDocument/2006/relationships/image" Target="../media/image174.png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04.png"/><Relationship Id="rId233" Type="http://schemas.openxmlformats.org/officeDocument/2006/relationships/customXml" Target="../ink/ink118.xml"/><Relationship Id="rId254" Type="http://schemas.openxmlformats.org/officeDocument/2006/relationships/image" Target="../media/image125.png"/><Relationship Id="rId28" Type="http://schemas.openxmlformats.org/officeDocument/2006/relationships/image" Target="../media/image13.png"/><Relationship Id="rId49" Type="http://schemas.openxmlformats.org/officeDocument/2006/relationships/customXml" Target="../ink/ink25.xml"/><Relationship Id="rId114" Type="http://schemas.openxmlformats.org/officeDocument/2006/relationships/image" Target="../media/image56.png"/><Relationship Id="rId275" Type="http://schemas.openxmlformats.org/officeDocument/2006/relationships/customXml" Target="../ink/ink139.xml"/><Relationship Id="rId296" Type="http://schemas.openxmlformats.org/officeDocument/2006/relationships/image" Target="../media/image146.png"/><Relationship Id="rId300" Type="http://schemas.openxmlformats.org/officeDocument/2006/relationships/image" Target="../media/image148.png"/><Relationship Id="rId60" Type="http://schemas.openxmlformats.org/officeDocument/2006/relationships/image" Target="../media/image29.png"/><Relationship Id="rId81" Type="http://schemas.openxmlformats.org/officeDocument/2006/relationships/customXml" Target="../ink/ink41.xml"/><Relationship Id="rId135" Type="http://schemas.openxmlformats.org/officeDocument/2006/relationships/image" Target="../media/image66.png"/><Relationship Id="rId156" Type="http://schemas.openxmlformats.org/officeDocument/2006/relationships/customXml" Target="../ink/ink79.xml"/><Relationship Id="rId177" Type="http://schemas.openxmlformats.org/officeDocument/2006/relationships/image" Target="../media/image87.png"/><Relationship Id="rId198" Type="http://schemas.openxmlformats.org/officeDocument/2006/relationships/customXml" Target="../ink/ink100.xml"/><Relationship Id="rId321" Type="http://schemas.openxmlformats.org/officeDocument/2006/relationships/customXml" Target="../ink/ink162.xml"/><Relationship Id="rId342" Type="http://schemas.openxmlformats.org/officeDocument/2006/relationships/image" Target="../media/image169.png"/><Relationship Id="rId202" Type="http://schemas.openxmlformats.org/officeDocument/2006/relationships/customXml" Target="../ink/ink102.xml"/><Relationship Id="rId223" Type="http://schemas.openxmlformats.org/officeDocument/2006/relationships/customXml" Target="../ink/ink113.xml"/><Relationship Id="rId244" Type="http://schemas.openxmlformats.org/officeDocument/2006/relationships/image" Target="../media/image120.png"/><Relationship Id="rId18" Type="http://schemas.openxmlformats.org/officeDocument/2006/relationships/customXml" Target="../ink/ink9.xml"/><Relationship Id="rId39" Type="http://schemas.openxmlformats.org/officeDocument/2006/relationships/customXml" Target="../ink/ink20.xml"/><Relationship Id="rId265" Type="http://schemas.openxmlformats.org/officeDocument/2006/relationships/customXml" Target="../ink/ink134.xml"/><Relationship Id="rId286" Type="http://schemas.openxmlformats.org/officeDocument/2006/relationships/image" Target="../media/image141.png"/><Relationship Id="rId50" Type="http://schemas.openxmlformats.org/officeDocument/2006/relationships/image" Target="../media/image24.png"/><Relationship Id="rId104" Type="http://schemas.openxmlformats.org/officeDocument/2006/relationships/image" Target="../media/image51.png"/><Relationship Id="rId125" Type="http://schemas.openxmlformats.org/officeDocument/2006/relationships/image" Target="../media/image61.png"/><Relationship Id="rId146" Type="http://schemas.openxmlformats.org/officeDocument/2006/relationships/customXml" Target="../ink/ink74.xml"/><Relationship Id="rId167" Type="http://schemas.openxmlformats.org/officeDocument/2006/relationships/image" Target="../media/image82.png"/><Relationship Id="rId188" Type="http://schemas.openxmlformats.org/officeDocument/2006/relationships/customXml" Target="../ink/ink95.xml"/><Relationship Id="rId311" Type="http://schemas.openxmlformats.org/officeDocument/2006/relationships/customXml" Target="../ink/ink157.xml"/><Relationship Id="rId332" Type="http://schemas.openxmlformats.org/officeDocument/2006/relationships/image" Target="../media/image164.png"/><Relationship Id="rId353" Type="http://schemas.openxmlformats.org/officeDocument/2006/relationships/customXml" Target="../ink/ink178.xml"/><Relationship Id="rId71" Type="http://schemas.openxmlformats.org/officeDocument/2006/relationships/customXml" Target="../ink/ink36.xml"/><Relationship Id="rId92" Type="http://schemas.openxmlformats.org/officeDocument/2006/relationships/image" Target="../media/image45.png"/><Relationship Id="rId213" Type="http://schemas.openxmlformats.org/officeDocument/2006/relationships/customXml" Target="../ink/ink108.xml"/><Relationship Id="rId234" Type="http://schemas.openxmlformats.org/officeDocument/2006/relationships/image" Target="../media/image115.png"/><Relationship Id="rId2" Type="http://schemas.openxmlformats.org/officeDocument/2006/relationships/customXml" Target="../ink/ink1.xml"/><Relationship Id="rId29" Type="http://schemas.openxmlformats.org/officeDocument/2006/relationships/customXml" Target="../ink/ink15.xml"/><Relationship Id="rId255" Type="http://schemas.openxmlformats.org/officeDocument/2006/relationships/customXml" Target="../ink/ink129.xml"/><Relationship Id="rId276" Type="http://schemas.openxmlformats.org/officeDocument/2006/relationships/image" Target="../media/image136.png"/><Relationship Id="rId297" Type="http://schemas.openxmlformats.org/officeDocument/2006/relationships/customXml" Target="../ink/ink150.xml"/><Relationship Id="rId40" Type="http://schemas.openxmlformats.org/officeDocument/2006/relationships/image" Target="../media/image19.png"/><Relationship Id="rId115" Type="http://schemas.openxmlformats.org/officeDocument/2006/relationships/customXml" Target="../ink/ink58.xml"/><Relationship Id="rId136" Type="http://schemas.openxmlformats.org/officeDocument/2006/relationships/customXml" Target="../ink/ink69.xml"/><Relationship Id="rId157" Type="http://schemas.openxmlformats.org/officeDocument/2006/relationships/image" Target="../media/image77.png"/><Relationship Id="rId178" Type="http://schemas.openxmlformats.org/officeDocument/2006/relationships/customXml" Target="../ink/ink90.xml"/><Relationship Id="rId301" Type="http://schemas.openxmlformats.org/officeDocument/2006/relationships/customXml" Target="../ink/ink152.xml"/><Relationship Id="rId322" Type="http://schemas.openxmlformats.org/officeDocument/2006/relationships/image" Target="../media/image159.png"/><Relationship Id="rId343" Type="http://schemas.openxmlformats.org/officeDocument/2006/relationships/customXml" Target="../ink/ink173.xml"/><Relationship Id="rId61" Type="http://schemas.openxmlformats.org/officeDocument/2006/relationships/customXml" Target="../ink/ink31.xml"/><Relationship Id="rId82" Type="http://schemas.openxmlformats.org/officeDocument/2006/relationships/image" Target="../media/image40.png"/><Relationship Id="rId199" Type="http://schemas.openxmlformats.org/officeDocument/2006/relationships/image" Target="../media/image98.png"/><Relationship Id="rId203" Type="http://schemas.openxmlformats.org/officeDocument/2006/relationships/image" Target="../media/image100.png"/><Relationship Id="rId19" Type="http://schemas.openxmlformats.org/officeDocument/2006/relationships/image" Target="../media/image9.png"/><Relationship Id="rId224" Type="http://schemas.openxmlformats.org/officeDocument/2006/relationships/image" Target="../media/image110.png"/><Relationship Id="rId245" Type="http://schemas.openxmlformats.org/officeDocument/2006/relationships/customXml" Target="../ink/ink124.xml"/><Relationship Id="rId266" Type="http://schemas.openxmlformats.org/officeDocument/2006/relationships/image" Target="../media/image131.png"/><Relationship Id="rId287" Type="http://schemas.openxmlformats.org/officeDocument/2006/relationships/customXml" Target="../ink/ink145.xml"/><Relationship Id="rId30" Type="http://schemas.openxmlformats.org/officeDocument/2006/relationships/image" Target="../media/image14.png"/><Relationship Id="rId105" Type="http://schemas.openxmlformats.org/officeDocument/2006/relationships/customXml" Target="../ink/ink53.xml"/><Relationship Id="rId126" Type="http://schemas.openxmlformats.org/officeDocument/2006/relationships/customXml" Target="../ink/ink64.xml"/><Relationship Id="rId147" Type="http://schemas.openxmlformats.org/officeDocument/2006/relationships/image" Target="../media/image72.png"/><Relationship Id="rId168" Type="http://schemas.openxmlformats.org/officeDocument/2006/relationships/customXml" Target="../ink/ink85.xml"/><Relationship Id="rId312" Type="http://schemas.openxmlformats.org/officeDocument/2006/relationships/image" Target="../media/image154.png"/><Relationship Id="rId333" Type="http://schemas.openxmlformats.org/officeDocument/2006/relationships/customXml" Target="../ink/ink168.xml"/><Relationship Id="rId354" Type="http://schemas.openxmlformats.org/officeDocument/2006/relationships/image" Target="../media/image175.png"/><Relationship Id="rId51" Type="http://schemas.openxmlformats.org/officeDocument/2006/relationships/customXml" Target="../ink/ink26.xml"/><Relationship Id="rId72" Type="http://schemas.openxmlformats.org/officeDocument/2006/relationships/image" Target="../media/image35.png"/><Relationship Id="rId93" Type="http://schemas.openxmlformats.org/officeDocument/2006/relationships/customXml" Target="../ink/ink47.xml"/><Relationship Id="rId189" Type="http://schemas.openxmlformats.org/officeDocument/2006/relationships/image" Target="../media/image93.png"/><Relationship Id="rId3" Type="http://schemas.openxmlformats.org/officeDocument/2006/relationships/image" Target="../media/image1.png"/><Relationship Id="rId214" Type="http://schemas.openxmlformats.org/officeDocument/2006/relationships/image" Target="../media/image105.png"/><Relationship Id="rId235" Type="http://schemas.openxmlformats.org/officeDocument/2006/relationships/customXml" Target="../ink/ink119.xml"/><Relationship Id="rId256" Type="http://schemas.openxmlformats.org/officeDocument/2006/relationships/image" Target="../media/image126.png"/><Relationship Id="rId277" Type="http://schemas.openxmlformats.org/officeDocument/2006/relationships/customXml" Target="../ink/ink140.xml"/><Relationship Id="rId298" Type="http://schemas.openxmlformats.org/officeDocument/2006/relationships/image" Target="../media/image147.png"/><Relationship Id="rId116" Type="http://schemas.openxmlformats.org/officeDocument/2006/relationships/customXml" Target="../ink/ink59.xml"/><Relationship Id="rId137" Type="http://schemas.openxmlformats.org/officeDocument/2006/relationships/image" Target="../media/image67.png"/><Relationship Id="rId158" Type="http://schemas.openxmlformats.org/officeDocument/2006/relationships/customXml" Target="../ink/ink80.xml"/><Relationship Id="rId302" Type="http://schemas.openxmlformats.org/officeDocument/2006/relationships/image" Target="../media/image149.png"/><Relationship Id="rId323" Type="http://schemas.openxmlformats.org/officeDocument/2006/relationships/customXml" Target="../ink/ink163.xml"/><Relationship Id="rId344" Type="http://schemas.openxmlformats.org/officeDocument/2006/relationships/image" Target="../media/image170.png"/><Relationship Id="rId20" Type="http://schemas.openxmlformats.org/officeDocument/2006/relationships/customXml" Target="../ink/ink10.xml"/><Relationship Id="rId41" Type="http://schemas.openxmlformats.org/officeDocument/2006/relationships/customXml" Target="../ink/ink21.xml"/><Relationship Id="rId62" Type="http://schemas.openxmlformats.org/officeDocument/2006/relationships/image" Target="../media/image30.png"/><Relationship Id="rId83" Type="http://schemas.openxmlformats.org/officeDocument/2006/relationships/customXml" Target="../ink/ink42.xml"/><Relationship Id="rId179" Type="http://schemas.openxmlformats.org/officeDocument/2006/relationships/image" Target="../media/image88.png"/><Relationship Id="rId190" Type="http://schemas.openxmlformats.org/officeDocument/2006/relationships/customXml" Target="../ink/ink96.xml"/><Relationship Id="rId204" Type="http://schemas.openxmlformats.org/officeDocument/2006/relationships/customXml" Target="../ink/ink103.xml"/><Relationship Id="rId225" Type="http://schemas.openxmlformats.org/officeDocument/2006/relationships/customXml" Target="../ink/ink114.xml"/><Relationship Id="rId246" Type="http://schemas.openxmlformats.org/officeDocument/2006/relationships/image" Target="../media/image121.png"/><Relationship Id="rId267" Type="http://schemas.openxmlformats.org/officeDocument/2006/relationships/customXml" Target="../ink/ink135.xml"/><Relationship Id="rId288" Type="http://schemas.openxmlformats.org/officeDocument/2006/relationships/image" Target="../media/image142.png"/><Relationship Id="rId106" Type="http://schemas.openxmlformats.org/officeDocument/2006/relationships/image" Target="../media/image52.png"/><Relationship Id="rId127" Type="http://schemas.openxmlformats.org/officeDocument/2006/relationships/image" Target="../media/image62.png"/><Relationship Id="rId313" Type="http://schemas.openxmlformats.org/officeDocument/2006/relationships/customXml" Target="../ink/ink158.xml"/><Relationship Id="rId10" Type="http://schemas.openxmlformats.org/officeDocument/2006/relationships/customXml" Target="../ink/ink5.xml"/><Relationship Id="rId31" Type="http://schemas.openxmlformats.org/officeDocument/2006/relationships/customXml" Target="../ink/ink16.xml"/><Relationship Id="rId52" Type="http://schemas.openxmlformats.org/officeDocument/2006/relationships/image" Target="../media/image25.png"/><Relationship Id="rId73" Type="http://schemas.openxmlformats.org/officeDocument/2006/relationships/customXml" Target="../ink/ink37.xml"/><Relationship Id="rId94" Type="http://schemas.openxmlformats.org/officeDocument/2006/relationships/image" Target="../media/image46.png"/><Relationship Id="rId148" Type="http://schemas.openxmlformats.org/officeDocument/2006/relationships/customXml" Target="../ink/ink75.xml"/><Relationship Id="rId169" Type="http://schemas.openxmlformats.org/officeDocument/2006/relationships/image" Target="../media/image83.png"/><Relationship Id="rId334" Type="http://schemas.openxmlformats.org/officeDocument/2006/relationships/image" Target="../media/image165.png"/><Relationship Id="rId4" Type="http://schemas.openxmlformats.org/officeDocument/2006/relationships/customXml" Target="../ink/ink2.xml"/><Relationship Id="rId180" Type="http://schemas.openxmlformats.org/officeDocument/2006/relationships/customXml" Target="../ink/ink91.xml"/><Relationship Id="rId215" Type="http://schemas.openxmlformats.org/officeDocument/2006/relationships/customXml" Target="../ink/ink109.xml"/><Relationship Id="rId236" Type="http://schemas.openxmlformats.org/officeDocument/2006/relationships/image" Target="../media/image116.png"/><Relationship Id="rId257" Type="http://schemas.openxmlformats.org/officeDocument/2006/relationships/customXml" Target="../ink/ink130.xml"/><Relationship Id="rId278" Type="http://schemas.openxmlformats.org/officeDocument/2006/relationships/image" Target="../media/image137.png"/><Relationship Id="rId303" Type="http://schemas.openxmlformats.org/officeDocument/2006/relationships/customXml" Target="../ink/ink153.xml"/><Relationship Id="rId42" Type="http://schemas.openxmlformats.org/officeDocument/2006/relationships/image" Target="../media/image20.png"/><Relationship Id="rId84" Type="http://schemas.openxmlformats.org/officeDocument/2006/relationships/image" Target="../media/image41.png"/><Relationship Id="rId138" Type="http://schemas.openxmlformats.org/officeDocument/2006/relationships/customXml" Target="../ink/ink70.xml"/><Relationship Id="rId345" Type="http://schemas.openxmlformats.org/officeDocument/2006/relationships/customXml" Target="../ink/ink174.xml"/><Relationship Id="rId191" Type="http://schemas.openxmlformats.org/officeDocument/2006/relationships/image" Target="../media/image94.png"/><Relationship Id="rId205" Type="http://schemas.openxmlformats.org/officeDocument/2006/relationships/customXml" Target="../ink/ink104.xml"/><Relationship Id="rId247" Type="http://schemas.openxmlformats.org/officeDocument/2006/relationships/customXml" Target="../ink/ink125.xml"/><Relationship Id="rId107" Type="http://schemas.openxmlformats.org/officeDocument/2006/relationships/customXml" Target="../ink/ink54.xml"/><Relationship Id="rId289" Type="http://schemas.openxmlformats.org/officeDocument/2006/relationships/customXml" Target="../ink/ink146.xml"/><Relationship Id="rId11" Type="http://schemas.openxmlformats.org/officeDocument/2006/relationships/image" Target="../media/image5.png"/><Relationship Id="rId53" Type="http://schemas.openxmlformats.org/officeDocument/2006/relationships/customXml" Target="../ink/ink27.xml"/><Relationship Id="rId149" Type="http://schemas.openxmlformats.org/officeDocument/2006/relationships/image" Target="../media/image73.png"/><Relationship Id="rId314" Type="http://schemas.openxmlformats.org/officeDocument/2006/relationships/image" Target="../media/image155.png"/><Relationship Id="rId95" Type="http://schemas.openxmlformats.org/officeDocument/2006/relationships/customXml" Target="../ink/ink48.xml"/><Relationship Id="rId160" Type="http://schemas.openxmlformats.org/officeDocument/2006/relationships/customXml" Target="../ink/ink81.xml"/><Relationship Id="rId216" Type="http://schemas.openxmlformats.org/officeDocument/2006/relationships/image" Target="../media/image106.png"/><Relationship Id="rId258" Type="http://schemas.openxmlformats.org/officeDocument/2006/relationships/image" Target="../media/image127.png"/><Relationship Id="rId22" Type="http://schemas.openxmlformats.org/officeDocument/2006/relationships/customXml" Target="../ink/ink11.xml"/><Relationship Id="rId64" Type="http://schemas.openxmlformats.org/officeDocument/2006/relationships/image" Target="../media/image31.png"/><Relationship Id="rId118" Type="http://schemas.openxmlformats.org/officeDocument/2006/relationships/customXml" Target="../ink/ink60.xml"/><Relationship Id="rId325" Type="http://schemas.openxmlformats.org/officeDocument/2006/relationships/customXml" Target="../ink/ink164.xml"/><Relationship Id="rId171" Type="http://schemas.openxmlformats.org/officeDocument/2006/relationships/image" Target="../media/image84.png"/><Relationship Id="rId227" Type="http://schemas.openxmlformats.org/officeDocument/2006/relationships/customXml" Target="../ink/ink115.xml"/><Relationship Id="rId269" Type="http://schemas.openxmlformats.org/officeDocument/2006/relationships/customXml" Target="../ink/ink136.xml"/><Relationship Id="rId33" Type="http://schemas.openxmlformats.org/officeDocument/2006/relationships/customXml" Target="../ink/ink17.xml"/><Relationship Id="rId129" Type="http://schemas.openxmlformats.org/officeDocument/2006/relationships/image" Target="../media/image63.png"/><Relationship Id="rId280" Type="http://schemas.openxmlformats.org/officeDocument/2006/relationships/image" Target="../media/image138.png"/><Relationship Id="rId336" Type="http://schemas.openxmlformats.org/officeDocument/2006/relationships/image" Target="../media/image166.png"/><Relationship Id="rId75" Type="http://schemas.openxmlformats.org/officeDocument/2006/relationships/customXml" Target="../ink/ink38.xml"/><Relationship Id="rId140" Type="http://schemas.openxmlformats.org/officeDocument/2006/relationships/customXml" Target="../ink/ink71.xml"/><Relationship Id="rId182" Type="http://schemas.openxmlformats.org/officeDocument/2006/relationships/customXml" Target="../ink/ink92.xml"/><Relationship Id="rId6" Type="http://schemas.openxmlformats.org/officeDocument/2006/relationships/customXml" Target="../ink/ink3.xml"/><Relationship Id="rId238" Type="http://schemas.openxmlformats.org/officeDocument/2006/relationships/image" Target="../media/image117.png"/><Relationship Id="rId291" Type="http://schemas.openxmlformats.org/officeDocument/2006/relationships/customXml" Target="../ink/ink147.xml"/><Relationship Id="rId305" Type="http://schemas.openxmlformats.org/officeDocument/2006/relationships/customXml" Target="../ink/ink154.xml"/><Relationship Id="rId347" Type="http://schemas.openxmlformats.org/officeDocument/2006/relationships/customXml" Target="../ink/ink175.xml"/><Relationship Id="rId44" Type="http://schemas.openxmlformats.org/officeDocument/2006/relationships/image" Target="../media/image21.png"/><Relationship Id="rId86" Type="http://schemas.openxmlformats.org/officeDocument/2006/relationships/image" Target="../media/image42.png"/><Relationship Id="rId151" Type="http://schemas.openxmlformats.org/officeDocument/2006/relationships/image" Target="../media/image74.png"/><Relationship Id="rId193" Type="http://schemas.openxmlformats.org/officeDocument/2006/relationships/image" Target="../media/image95.png"/><Relationship Id="rId207" Type="http://schemas.openxmlformats.org/officeDocument/2006/relationships/customXml" Target="../ink/ink105.xml"/><Relationship Id="rId249" Type="http://schemas.openxmlformats.org/officeDocument/2006/relationships/customXml" Target="../ink/ink126.xml"/><Relationship Id="rId13" Type="http://schemas.openxmlformats.org/officeDocument/2006/relationships/image" Target="../media/image6.png"/><Relationship Id="rId109" Type="http://schemas.openxmlformats.org/officeDocument/2006/relationships/customXml" Target="../ink/ink55.xml"/><Relationship Id="rId260" Type="http://schemas.openxmlformats.org/officeDocument/2006/relationships/image" Target="../media/image128.png"/><Relationship Id="rId316" Type="http://schemas.openxmlformats.org/officeDocument/2006/relationships/image" Target="../media/image156.png"/><Relationship Id="rId55" Type="http://schemas.openxmlformats.org/officeDocument/2006/relationships/customXml" Target="../ink/ink28.xml"/><Relationship Id="rId97" Type="http://schemas.openxmlformats.org/officeDocument/2006/relationships/customXml" Target="../ink/ink49.xml"/><Relationship Id="rId120" Type="http://schemas.openxmlformats.org/officeDocument/2006/relationships/customXml" Target="../ink/ink61.xml"/><Relationship Id="rId162" Type="http://schemas.openxmlformats.org/officeDocument/2006/relationships/customXml" Target="../ink/ink82.xml"/><Relationship Id="rId218" Type="http://schemas.openxmlformats.org/officeDocument/2006/relationships/image" Target="../media/image107.png"/><Relationship Id="rId271" Type="http://schemas.openxmlformats.org/officeDocument/2006/relationships/customXml" Target="../ink/ink137.xml"/><Relationship Id="rId24" Type="http://schemas.openxmlformats.org/officeDocument/2006/relationships/customXml" Target="../ink/ink12.xml"/><Relationship Id="rId66" Type="http://schemas.openxmlformats.org/officeDocument/2006/relationships/image" Target="../media/image32.png"/><Relationship Id="rId131" Type="http://schemas.openxmlformats.org/officeDocument/2006/relationships/image" Target="../media/image64.png"/><Relationship Id="rId327" Type="http://schemas.openxmlformats.org/officeDocument/2006/relationships/customXml" Target="../ink/ink165.xml"/><Relationship Id="rId173" Type="http://schemas.openxmlformats.org/officeDocument/2006/relationships/image" Target="../media/image85.png"/><Relationship Id="rId229" Type="http://schemas.openxmlformats.org/officeDocument/2006/relationships/customXml" Target="../ink/ink116.xml"/><Relationship Id="rId240" Type="http://schemas.openxmlformats.org/officeDocument/2006/relationships/image" Target="../media/image118.png"/><Relationship Id="rId35" Type="http://schemas.openxmlformats.org/officeDocument/2006/relationships/customXml" Target="../ink/ink18.xml"/><Relationship Id="rId77" Type="http://schemas.openxmlformats.org/officeDocument/2006/relationships/customXml" Target="../ink/ink39.xml"/><Relationship Id="rId100" Type="http://schemas.openxmlformats.org/officeDocument/2006/relationships/image" Target="../media/image49.png"/><Relationship Id="rId282" Type="http://schemas.openxmlformats.org/officeDocument/2006/relationships/image" Target="../media/image139.png"/><Relationship Id="rId338" Type="http://schemas.openxmlformats.org/officeDocument/2006/relationships/image" Target="../media/image167.png"/><Relationship Id="rId8" Type="http://schemas.openxmlformats.org/officeDocument/2006/relationships/customXml" Target="../ink/ink4.xml"/><Relationship Id="rId142" Type="http://schemas.openxmlformats.org/officeDocument/2006/relationships/customXml" Target="../ink/ink72.xml"/><Relationship Id="rId184" Type="http://schemas.openxmlformats.org/officeDocument/2006/relationships/customXml" Target="../ink/ink93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70.png"/><Relationship Id="rId299" Type="http://schemas.openxmlformats.org/officeDocument/2006/relationships/image" Target="../media/image1557.png"/><Relationship Id="rId21" Type="http://schemas.openxmlformats.org/officeDocument/2006/relationships/image" Target="../media/image1424.png"/><Relationship Id="rId63" Type="http://schemas.openxmlformats.org/officeDocument/2006/relationships/image" Target="../media/image1445.png"/><Relationship Id="rId159" Type="http://schemas.openxmlformats.org/officeDocument/2006/relationships/image" Target="../media/image1491.png"/><Relationship Id="rId324" Type="http://schemas.openxmlformats.org/officeDocument/2006/relationships/customXml" Target="../ink/ink1633.xml"/><Relationship Id="rId366" Type="http://schemas.openxmlformats.org/officeDocument/2006/relationships/customXml" Target="../ink/ink1654.xml"/><Relationship Id="rId170" Type="http://schemas.openxmlformats.org/officeDocument/2006/relationships/customXml" Target="../ink/ink1555.xml"/><Relationship Id="rId226" Type="http://schemas.openxmlformats.org/officeDocument/2006/relationships/customXml" Target="../ink/ink1583.xml"/><Relationship Id="rId433" Type="http://schemas.openxmlformats.org/officeDocument/2006/relationships/image" Target="../media/image1621.png"/><Relationship Id="rId268" Type="http://schemas.openxmlformats.org/officeDocument/2006/relationships/image" Target="../media/image1542.png"/><Relationship Id="rId32" Type="http://schemas.openxmlformats.org/officeDocument/2006/relationships/customXml" Target="../ink/ink1486.xml"/><Relationship Id="rId74" Type="http://schemas.openxmlformats.org/officeDocument/2006/relationships/customXml" Target="../ink/ink1507.xml"/><Relationship Id="rId128" Type="http://schemas.openxmlformats.org/officeDocument/2006/relationships/customXml" Target="../ink/ink1534.xml"/><Relationship Id="rId335" Type="http://schemas.openxmlformats.org/officeDocument/2006/relationships/image" Target="../media/image1575.png"/><Relationship Id="rId377" Type="http://schemas.openxmlformats.org/officeDocument/2006/relationships/image" Target="../media/image1596.png"/><Relationship Id="rId5" Type="http://schemas.openxmlformats.org/officeDocument/2006/relationships/image" Target="../media/image1416.png"/><Relationship Id="rId181" Type="http://schemas.openxmlformats.org/officeDocument/2006/relationships/image" Target="../media/image1501.png"/><Relationship Id="rId237" Type="http://schemas.openxmlformats.org/officeDocument/2006/relationships/image" Target="../media/image1527.png"/><Relationship Id="rId402" Type="http://schemas.openxmlformats.org/officeDocument/2006/relationships/customXml" Target="../ink/ink1672.xml"/><Relationship Id="rId279" Type="http://schemas.openxmlformats.org/officeDocument/2006/relationships/image" Target="../media/image1547.png"/><Relationship Id="rId43" Type="http://schemas.openxmlformats.org/officeDocument/2006/relationships/image" Target="../media/image1435.png"/><Relationship Id="rId139" Type="http://schemas.openxmlformats.org/officeDocument/2006/relationships/image" Target="../media/image1481.png"/><Relationship Id="rId290" Type="http://schemas.openxmlformats.org/officeDocument/2006/relationships/customXml" Target="../ink/ink1616.xml"/><Relationship Id="rId304" Type="http://schemas.openxmlformats.org/officeDocument/2006/relationships/customXml" Target="../ink/ink1623.xml"/><Relationship Id="rId346" Type="http://schemas.openxmlformats.org/officeDocument/2006/relationships/customXml" Target="../ink/ink1644.xml"/><Relationship Id="rId388" Type="http://schemas.openxmlformats.org/officeDocument/2006/relationships/customXml" Target="../ink/ink1665.xml"/><Relationship Id="rId85" Type="http://schemas.openxmlformats.org/officeDocument/2006/relationships/image" Target="../media/image1456.png"/><Relationship Id="rId150" Type="http://schemas.openxmlformats.org/officeDocument/2006/relationships/customXml" Target="../ink/ink1545.xml"/><Relationship Id="rId192" Type="http://schemas.openxmlformats.org/officeDocument/2006/relationships/customXml" Target="../ink/ink1566.xml"/><Relationship Id="rId206" Type="http://schemas.openxmlformats.org/officeDocument/2006/relationships/customXml" Target="../ink/ink1573.xml"/><Relationship Id="rId413" Type="http://schemas.openxmlformats.org/officeDocument/2006/relationships/image" Target="../media/image1611.png"/><Relationship Id="rId248" Type="http://schemas.openxmlformats.org/officeDocument/2006/relationships/customXml" Target="../ink/ink1594.xml"/><Relationship Id="rId12" Type="http://schemas.openxmlformats.org/officeDocument/2006/relationships/customXml" Target="../ink/ink1476.xml"/><Relationship Id="rId108" Type="http://schemas.openxmlformats.org/officeDocument/2006/relationships/customXml" Target="../ink/ink1524.xml"/><Relationship Id="rId315" Type="http://schemas.openxmlformats.org/officeDocument/2006/relationships/image" Target="../media/image1565.png"/><Relationship Id="rId357" Type="http://schemas.openxmlformats.org/officeDocument/2006/relationships/image" Target="../media/image1586.png"/><Relationship Id="rId54" Type="http://schemas.openxmlformats.org/officeDocument/2006/relationships/customXml" Target="../ink/ink1497.xml"/><Relationship Id="rId96" Type="http://schemas.openxmlformats.org/officeDocument/2006/relationships/customXml" Target="../ink/ink1518.xml"/><Relationship Id="rId161" Type="http://schemas.openxmlformats.org/officeDocument/2006/relationships/image" Target="../media/image1492.png"/><Relationship Id="rId217" Type="http://schemas.openxmlformats.org/officeDocument/2006/relationships/image" Target="../media/image1517.png"/><Relationship Id="rId399" Type="http://schemas.openxmlformats.org/officeDocument/2006/relationships/image" Target="../media/image1605.png"/><Relationship Id="rId259" Type="http://schemas.openxmlformats.org/officeDocument/2006/relationships/image" Target="../media/image1538.png"/><Relationship Id="rId424" Type="http://schemas.openxmlformats.org/officeDocument/2006/relationships/customXml" Target="../ink/ink1683.xml"/><Relationship Id="rId23" Type="http://schemas.openxmlformats.org/officeDocument/2006/relationships/image" Target="../media/image1425.png"/><Relationship Id="rId119" Type="http://schemas.openxmlformats.org/officeDocument/2006/relationships/image" Target="../media/image1471.png"/><Relationship Id="rId270" Type="http://schemas.openxmlformats.org/officeDocument/2006/relationships/customXml" Target="../ink/ink1606.xml"/><Relationship Id="rId326" Type="http://schemas.openxmlformats.org/officeDocument/2006/relationships/customXml" Target="../ink/ink1634.xml"/><Relationship Id="rId65" Type="http://schemas.openxmlformats.org/officeDocument/2006/relationships/image" Target="../media/image1446.png"/><Relationship Id="rId130" Type="http://schemas.openxmlformats.org/officeDocument/2006/relationships/customXml" Target="../ink/ink1535.xml"/><Relationship Id="rId368" Type="http://schemas.openxmlformats.org/officeDocument/2006/relationships/customXml" Target="../ink/ink1655.xml"/><Relationship Id="rId172" Type="http://schemas.openxmlformats.org/officeDocument/2006/relationships/customXml" Target="../ink/ink1556.xml"/><Relationship Id="rId228" Type="http://schemas.openxmlformats.org/officeDocument/2006/relationships/customXml" Target="../ink/ink1584.xml"/><Relationship Id="rId435" Type="http://schemas.openxmlformats.org/officeDocument/2006/relationships/image" Target="../media/image1622.png"/><Relationship Id="rId281" Type="http://schemas.openxmlformats.org/officeDocument/2006/relationships/image" Target="../media/image1548.png"/><Relationship Id="rId337" Type="http://schemas.openxmlformats.org/officeDocument/2006/relationships/image" Target="../media/image1576.png"/><Relationship Id="rId34" Type="http://schemas.openxmlformats.org/officeDocument/2006/relationships/customXml" Target="../ink/ink1487.xml"/><Relationship Id="rId76" Type="http://schemas.openxmlformats.org/officeDocument/2006/relationships/customXml" Target="../ink/ink1508.xml"/><Relationship Id="rId141" Type="http://schemas.openxmlformats.org/officeDocument/2006/relationships/image" Target="../media/image1482.png"/><Relationship Id="rId379" Type="http://schemas.openxmlformats.org/officeDocument/2006/relationships/image" Target="../media/image67.png"/><Relationship Id="rId7" Type="http://schemas.openxmlformats.org/officeDocument/2006/relationships/image" Target="../media/image1417.png"/><Relationship Id="rId183" Type="http://schemas.openxmlformats.org/officeDocument/2006/relationships/image" Target="../media/image1502.png"/><Relationship Id="rId239" Type="http://schemas.openxmlformats.org/officeDocument/2006/relationships/image" Target="../media/image1528.png"/><Relationship Id="rId390" Type="http://schemas.openxmlformats.org/officeDocument/2006/relationships/customXml" Target="../ink/ink1666.xml"/><Relationship Id="rId404" Type="http://schemas.openxmlformats.org/officeDocument/2006/relationships/customXml" Target="../ink/ink1673.xml"/><Relationship Id="rId250" Type="http://schemas.openxmlformats.org/officeDocument/2006/relationships/customXml" Target="../ink/ink1595.xml"/><Relationship Id="rId292" Type="http://schemas.openxmlformats.org/officeDocument/2006/relationships/customXml" Target="../ink/ink1617.xml"/><Relationship Id="rId306" Type="http://schemas.openxmlformats.org/officeDocument/2006/relationships/customXml" Target="../ink/ink1624.xml"/><Relationship Id="rId45" Type="http://schemas.openxmlformats.org/officeDocument/2006/relationships/image" Target="../media/image1436.png"/><Relationship Id="rId87" Type="http://schemas.openxmlformats.org/officeDocument/2006/relationships/image" Target="../media/image1457.png"/><Relationship Id="rId110" Type="http://schemas.openxmlformats.org/officeDocument/2006/relationships/customXml" Target="../ink/ink1525.xml"/><Relationship Id="rId348" Type="http://schemas.openxmlformats.org/officeDocument/2006/relationships/customXml" Target="../ink/ink1645.xml"/><Relationship Id="rId152" Type="http://schemas.openxmlformats.org/officeDocument/2006/relationships/customXml" Target="../ink/ink1546.xml"/><Relationship Id="rId194" Type="http://schemas.openxmlformats.org/officeDocument/2006/relationships/customXml" Target="../ink/ink1567.xml"/><Relationship Id="rId208" Type="http://schemas.openxmlformats.org/officeDocument/2006/relationships/customXml" Target="../ink/ink1574.xml"/><Relationship Id="rId415" Type="http://schemas.openxmlformats.org/officeDocument/2006/relationships/image" Target="../media/image1612.png"/><Relationship Id="rId261" Type="http://schemas.openxmlformats.org/officeDocument/2006/relationships/customXml" Target="../ink/ink1601.xml"/><Relationship Id="rId14" Type="http://schemas.openxmlformats.org/officeDocument/2006/relationships/customXml" Target="../ink/ink1477.xml"/><Relationship Id="rId56" Type="http://schemas.openxmlformats.org/officeDocument/2006/relationships/customXml" Target="../ink/ink1498.xml"/><Relationship Id="rId317" Type="http://schemas.openxmlformats.org/officeDocument/2006/relationships/image" Target="../media/image1566.png"/><Relationship Id="rId359" Type="http://schemas.openxmlformats.org/officeDocument/2006/relationships/image" Target="../media/image1587.png"/><Relationship Id="rId98" Type="http://schemas.openxmlformats.org/officeDocument/2006/relationships/customXml" Target="../ink/ink1519.xml"/><Relationship Id="rId121" Type="http://schemas.openxmlformats.org/officeDocument/2006/relationships/image" Target="../media/image1472.png"/><Relationship Id="rId163" Type="http://schemas.openxmlformats.org/officeDocument/2006/relationships/image" Target="../media/image1493.png"/><Relationship Id="rId219" Type="http://schemas.openxmlformats.org/officeDocument/2006/relationships/image" Target="../media/image1518.png"/><Relationship Id="rId370" Type="http://schemas.openxmlformats.org/officeDocument/2006/relationships/customXml" Target="../ink/ink1656.xml"/><Relationship Id="rId426" Type="http://schemas.openxmlformats.org/officeDocument/2006/relationships/customXml" Target="../ink/ink1684.xml"/><Relationship Id="rId230" Type="http://schemas.openxmlformats.org/officeDocument/2006/relationships/customXml" Target="../ink/ink1585.xml"/><Relationship Id="rId25" Type="http://schemas.openxmlformats.org/officeDocument/2006/relationships/image" Target="../media/image1426.png"/><Relationship Id="rId67" Type="http://schemas.openxmlformats.org/officeDocument/2006/relationships/image" Target="../media/image1447.png"/><Relationship Id="rId272" Type="http://schemas.openxmlformats.org/officeDocument/2006/relationships/customXml" Target="../ink/ink1607.xml"/><Relationship Id="rId328" Type="http://schemas.openxmlformats.org/officeDocument/2006/relationships/customXml" Target="../ink/ink1635.xml"/><Relationship Id="rId132" Type="http://schemas.openxmlformats.org/officeDocument/2006/relationships/customXml" Target="../ink/ink1536.xml"/><Relationship Id="rId174" Type="http://schemas.openxmlformats.org/officeDocument/2006/relationships/customXml" Target="../ink/ink1557.xml"/><Relationship Id="rId381" Type="http://schemas.openxmlformats.org/officeDocument/2006/relationships/image" Target="../media/image1597.png"/><Relationship Id="rId241" Type="http://schemas.openxmlformats.org/officeDocument/2006/relationships/image" Target="../media/image1529.png"/><Relationship Id="rId437" Type="http://schemas.openxmlformats.org/officeDocument/2006/relationships/image" Target="../media/image1623.png"/><Relationship Id="rId36" Type="http://schemas.openxmlformats.org/officeDocument/2006/relationships/customXml" Target="../ink/ink1488.xml"/><Relationship Id="rId283" Type="http://schemas.openxmlformats.org/officeDocument/2006/relationships/image" Target="../media/image1549.png"/><Relationship Id="rId339" Type="http://schemas.openxmlformats.org/officeDocument/2006/relationships/image" Target="../media/image1577.png"/><Relationship Id="rId78" Type="http://schemas.openxmlformats.org/officeDocument/2006/relationships/customXml" Target="../ink/ink1509.xml"/><Relationship Id="rId101" Type="http://schemas.openxmlformats.org/officeDocument/2006/relationships/image" Target="../media/image1464.png"/><Relationship Id="rId143" Type="http://schemas.openxmlformats.org/officeDocument/2006/relationships/image" Target="../media/image1483.png"/><Relationship Id="rId185" Type="http://schemas.openxmlformats.org/officeDocument/2006/relationships/image" Target="../media/image1503.png"/><Relationship Id="rId350" Type="http://schemas.openxmlformats.org/officeDocument/2006/relationships/customXml" Target="../ink/ink1646.xml"/><Relationship Id="rId406" Type="http://schemas.openxmlformats.org/officeDocument/2006/relationships/customXml" Target="../ink/ink1674.xml"/><Relationship Id="rId9" Type="http://schemas.openxmlformats.org/officeDocument/2006/relationships/image" Target="../media/image1418.png"/><Relationship Id="rId210" Type="http://schemas.openxmlformats.org/officeDocument/2006/relationships/customXml" Target="../ink/ink1575.xml"/><Relationship Id="rId392" Type="http://schemas.openxmlformats.org/officeDocument/2006/relationships/customXml" Target="../ink/ink1667.xml"/><Relationship Id="rId252" Type="http://schemas.openxmlformats.org/officeDocument/2006/relationships/customXml" Target="../ink/ink1596.xml"/><Relationship Id="rId294" Type="http://schemas.openxmlformats.org/officeDocument/2006/relationships/customXml" Target="../ink/ink1618.xml"/><Relationship Id="rId308" Type="http://schemas.openxmlformats.org/officeDocument/2006/relationships/customXml" Target="../ink/ink1625.xml"/><Relationship Id="rId47" Type="http://schemas.openxmlformats.org/officeDocument/2006/relationships/image" Target="../media/image1437.png"/><Relationship Id="rId89" Type="http://schemas.openxmlformats.org/officeDocument/2006/relationships/image" Target="../media/image1458.png"/><Relationship Id="rId112" Type="http://schemas.openxmlformats.org/officeDocument/2006/relationships/customXml" Target="../ink/ink1526.xml"/><Relationship Id="rId154" Type="http://schemas.openxmlformats.org/officeDocument/2006/relationships/customXml" Target="../ink/ink1547.xml"/><Relationship Id="rId361" Type="http://schemas.openxmlformats.org/officeDocument/2006/relationships/image" Target="../media/image1588.png"/><Relationship Id="rId196" Type="http://schemas.openxmlformats.org/officeDocument/2006/relationships/customXml" Target="../ink/ink1568.xml"/><Relationship Id="rId417" Type="http://schemas.openxmlformats.org/officeDocument/2006/relationships/image" Target="../media/image1613.png"/><Relationship Id="rId16" Type="http://schemas.openxmlformats.org/officeDocument/2006/relationships/customXml" Target="../ink/ink1478.xml"/><Relationship Id="rId221" Type="http://schemas.openxmlformats.org/officeDocument/2006/relationships/image" Target="../media/image1519.png"/><Relationship Id="rId263" Type="http://schemas.openxmlformats.org/officeDocument/2006/relationships/customXml" Target="../ink/ink1602.xml"/><Relationship Id="rId319" Type="http://schemas.openxmlformats.org/officeDocument/2006/relationships/image" Target="../media/image1567.png"/><Relationship Id="rId58" Type="http://schemas.openxmlformats.org/officeDocument/2006/relationships/customXml" Target="../ink/ink1499.xml"/><Relationship Id="rId123" Type="http://schemas.openxmlformats.org/officeDocument/2006/relationships/image" Target="../media/image1473.png"/><Relationship Id="rId330" Type="http://schemas.openxmlformats.org/officeDocument/2006/relationships/customXml" Target="../ink/ink1636.xml"/><Relationship Id="rId165" Type="http://schemas.openxmlformats.org/officeDocument/2006/relationships/image" Target="../media/image262.png"/><Relationship Id="rId372" Type="http://schemas.openxmlformats.org/officeDocument/2006/relationships/customXml" Target="../ink/ink1657.xml"/><Relationship Id="rId428" Type="http://schemas.openxmlformats.org/officeDocument/2006/relationships/customXml" Target="../ink/ink1685.xml"/><Relationship Id="rId232" Type="http://schemas.openxmlformats.org/officeDocument/2006/relationships/customXml" Target="../ink/ink1586.xml"/><Relationship Id="rId274" Type="http://schemas.openxmlformats.org/officeDocument/2006/relationships/customXml" Target="../ink/ink1608.xml"/><Relationship Id="rId27" Type="http://schemas.openxmlformats.org/officeDocument/2006/relationships/image" Target="../media/image1427.png"/><Relationship Id="rId69" Type="http://schemas.openxmlformats.org/officeDocument/2006/relationships/image" Target="../media/image1448.png"/><Relationship Id="rId134" Type="http://schemas.openxmlformats.org/officeDocument/2006/relationships/customXml" Target="../ink/ink1537.xml"/><Relationship Id="rId80" Type="http://schemas.openxmlformats.org/officeDocument/2006/relationships/customXml" Target="../ink/ink1510.xml"/><Relationship Id="rId176" Type="http://schemas.openxmlformats.org/officeDocument/2006/relationships/customXml" Target="../ink/ink1558.xml"/><Relationship Id="rId341" Type="http://schemas.openxmlformats.org/officeDocument/2006/relationships/image" Target="../media/image1578.png"/><Relationship Id="rId383" Type="http://schemas.openxmlformats.org/officeDocument/2006/relationships/image" Target="../media/image1598.png"/><Relationship Id="rId439" Type="http://schemas.openxmlformats.org/officeDocument/2006/relationships/image" Target="../media/image1624.png"/><Relationship Id="rId201" Type="http://schemas.openxmlformats.org/officeDocument/2006/relationships/image" Target="../media/image1510.png"/><Relationship Id="rId243" Type="http://schemas.openxmlformats.org/officeDocument/2006/relationships/image" Target="../media/image1530.png"/><Relationship Id="rId285" Type="http://schemas.openxmlformats.org/officeDocument/2006/relationships/image" Target="../media/image1550.png"/><Relationship Id="rId38" Type="http://schemas.openxmlformats.org/officeDocument/2006/relationships/customXml" Target="../ink/ink1489.xml"/><Relationship Id="rId103" Type="http://schemas.openxmlformats.org/officeDocument/2006/relationships/image" Target="../media/image1465.png"/><Relationship Id="rId310" Type="http://schemas.openxmlformats.org/officeDocument/2006/relationships/customXml" Target="../ink/ink1626.xml"/><Relationship Id="rId91" Type="http://schemas.openxmlformats.org/officeDocument/2006/relationships/image" Target="../media/image1459.png"/><Relationship Id="rId145" Type="http://schemas.openxmlformats.org/officeDocument/2006/relationships/image" Target="../media/image1484.png"/><Relationship Id="rId187" Type="http://schemas.openxmlformats.org/officeDocument/2006/relationships/image" Target="../media/image1504.png"/><Relationship Id="rId352" Type="http://schemas.openxmlformats.org/officeDocument/2006/relationships/customXml" Target="../ink/ink1647.xml"/><Relationship Id="rId394" Type="http://schemas.openxmlformats.org/officeDocument/2006/relationships/customXml" Target="../ink/ink1668.xml"/><Relationship Id="rId408" Type="http://schemas.openxmlformats.org/officeDocument/2006/relationships/customXml" Target="../ink/ink1675.xml"/><Relationship Id="rId212" Type="http://schemas.openxmlformats.org/officeDocument/2006/relationships/customXml" Target="../ink/ink1576.xml"/><Relationship Id="rId254" Type="http://schemas.openxmlformats.org/officeDocument/2006/relationships/customXml" Target="../ink/ink1597.xml"/><Relationship Id="rId49" Type="http://schemas.openxmlformats.org/officeDocument/2006/relationships/image" Target="../media/image1438.png"/><Relationship Id="rId114" Type="http://schemas.openxmlformats.org/officeDocument/2006/relationships/customXml" Target="../ink/ink1527.xml"/><Relationship Id="rId296" Type="http://schemas.openxmlformats.org/officeDocument/2006/relationships/customXml" Target="../ink/ink1619.xml"/><Relationship Id="rId60" Type="http://schemas.openxmlformats.org/officeDocument/2006/relationships/customXml" Target="../ink/ink1500.xml"/><Relationship Id="rId81" Type="http://schemas.openxmlformats.org/officeDocument/2006/relationships/image" Target="../media/image1454.png"/><Relationship Id="rId135" Type="http://schemas.openxmlformats.org/officeDocument/2006/relationships/image" Target="../media/image1479.png"/><Relationship Id="rId156" Type="http://schemas.openxmlformats.org/officeDocument/2006/relationships/customXml" Target="../ink/ink1548.xml"/><Relationship Id="rId177" Type="http://schemas.openxmlformats.org/officeDocument/2006/relationships/image" Target="../media/image1499.png"/><Relationship Id="rId198" Type="http://schemas.openxmlformats.org/officeDocument/2006/relationships/customXml" Target="../ink/ink1569.xml"/><Relationship Id="rId321" Type="http://schemas.openxmlformats.org/officeDocument/2006/relationships/image" Target="../media/image1568.png"/><Relationship Id="rId342" Type="http://schemas.openxmlformats.org/officeDocument/2006/relationships/customXml" Target="../ink/ink1642.xml"/><Relationship Id="rId363" Type="http://schemas.openxmlformats.org/officeDocument/2006/relationships/image" Target="../media/image1589.png"/><Relationship Id="rId384" Type="http://schemas.openxmlformats.org/officeDocument/2006/relationships/customXml" Target="../ink/ink1663.xml"/><Relationship Id="rId419" Type="http://schemas.openxmlformats.org/officeDocument/2006/relationships/image" Target="../media/image1614.png"/><Relationship Id="rId202" Type="http://schemas.openxmlformats.org/officeDocument/2006/relationships/customXml" Target="../ink/ink1571.xml"/><Relationship Id="rId223" Type="http://schemas.openxmlformats.org/officeDocument/2006/relationships/image" Target="../media/image1520.png"/><Relationship Id="rId244" Type="http://schemas.openxmlformats.org/officeDocument/2006/relationships/customXml" Target="../ink/ink1592.xml"/><Relationship Id="rId430" Type="http://schemas.openxmlformats.org/officeDocument/2006/relationships/customXml" Target="../ink/ink1686.xml"/><Relationship Id="rId18" Type="http://schemas.openxmlformats.org/officeDocument/2006/relationships/customXml" Target="../ink/ink1479.xml"/><Relationship Id="rId39" Type="http://schemas.openxmlformats.org/officeDocument/2006/relationships/image" Target="../media/image1433.png"/><Relationship Id="rId265" Type="http://schemas.openxmlformats.org/officeDocument/2006/relationships/customXml" Target="../ink/ink1603.xml"/><Relationship Id="rId286" Type="http://schemas.openxmlformats.org/officeDocument/2006/relationships/customXml" Target="../ink/ink1614.xml"/><Relationship Id="rId50" Type="http://schemas.openxmlformats.org/officeDocument/2006/relationships/customXml" Target="../ink/ink1495.xml"/><Relationship Id="rId104" Type="http://schemas.openxmlformats.org/officeDocument/2006/relationships/customXml" Target="../ink/ink1522.xml"/><Relationship Id="rId125" Type="http://schemas.openxmlformats.org/officeDocument/2006/relationships/image" Target="../media/image1474.png"/><Relationship Id="rId146" Type="http://schemas.openxmlformats.org/officeDocument/2006/relationships/customXml" Target="../ink/ink1543.xml"/><Relationship Id="rId167" Type="http://schemas.openxmlformats.org/officeDocument/2006/relationships/image" Target="../media/image1494.png"/><Relationship Id="rId188" Type="http://schemas.openxmlformats.org/officeDocument/2006/relationships/customXml" Target="../ink/ink1564.xml"/><Relationship Id="rId311" Type="http://schemas.openxmlformats.org/officeDocument/2006/relationships/image" Target="../media/image1563.png"/><Relationship Id="rId332" Type="http://schemas.openxmlformats.org/officeDocument/2006/relationships/customXml" Target="../ink/ink1637.xml"/><Relationship Id="rId353" Type="http://schemas.openxmlformats.org/officeDocument/2006/relationships/image" Target="../media/image1584.png"/><Relationship Id="rId374" Type="http://schemas.openxmlformats.org/officeDocument/2006/relationships/customXml" Target="../ink/ink1658.xml"/><Relationship Id="rId395" Type="http://schemas.openxmlformats.org/officeDocument/2006/relationships/image" Target="../media/image1603.png"/><Relationship Id="rId409" Type="http://schemas.openxmlformats.org/officeDocument/2006/relationships/image" Target="../media/image1610.png"/><Relationship Id="rId71" Type="http://schemas.openxmlformats.org/officeDocument/2006/relationships/image" Target="../media/image1449.png"/><Relationship Id="rId92" Type="http://schemas.openxmlformats.org/officeDocument/2006/relationships/customXml" Target="../ink/ink1516.xml"/><Relationship Id="rId213" Type="http://schemas.openxmlformats.org/officeDocument/2006/relationships/image" Target="../media/image1516.png"/><Relationship Id="rId234" Type="http://schemas.openxmlformats.org/officeDocument/2006/relationships/customXml" Target="../ink/ink1587.xml"/><Relationship Id="rId420" Type="http://schemas.openxmlformats.org/officeDocument/2006/relationships/customXml" Target="../ink/ink1681.xml"/><Relationship Id="rId2" Type="http://schemas.openxmlformats.org/officeDocument/2006/relationships/customXml" Target="../ink/ink1471.xml"/><Relationship Id="rId29" Type="http://schemas.openxmlformats.org/officeDocument/2006/relationships/image" Target="../media/image1428.png"/><Relationship Id="rId255" Type="http://schemas.openxmlformats.org/officeDocument/2006/relationships/image" Target="../media/image1536.png"/><Relationship Id="rId276" Type="http://schemas.openxmlformats.org/officeDocument/2006/relationships/customXml" Target="../ink/ink1609.xml"/><Relationship Id="rId297" Type="http://schemas.openxmlformats.org/officeDocument/2006/relationships/image" Target="../media/image1556.png"/><Relationship Id="rId40" Type="http://schemas.openxmlformats.org/officeDocument/2006/relationships/customXml" Target="../ink/ink1490.xml"/><Relationship Id="rId115" Type="http://schemas.openxmlformats.org/officeDocument/2006/relationships/image" Target="../media/image1469.png"/><Relationship Id="rId136" Type="http://schemas.openxmlformats.org/officeDocument/2006/relationships/customXml" Target="../ink/ink1538.xml"/><Relationship Id="rId157" Type="http://schemas.openxmlformats.org/officeDocument/2006/relationships/image" Target="../media/image1490.png"/><Relationship Id="rId178" Type="http://schemas.openxmlformats.org/officeDocument/2006/relationships/customXml" Target="../ink/ink1559.xml"/><Relationship Id="rId301" Type="http://schemas.openxmlformats.org/officeDocument/2006/relationships/image" Target="../media/image1558.png"/><Relationship Id="rId322" Type="http://schemas.openxmlformats.org/officeDocument/2006/relationships/customXml" Target="../ink/ink1632.xml"/><Relationship Id="rId343" Type="http://schemas.openxmlformats.org/officeDocument/2006/relationships/image" Target="../media/image1579.png"/><Relationship Id="rId364" Type="http://schemas.openxmlformats.org/officeDocument/2006/relationships/customXml" Target="../ink/ink1653.xml"/><Relationship Id="rId61" Type="http://schemas.openxmlformats.org/officeDocument/2006/relationships/image" Target="../media/image1444.png"/><Relationship Id="rId82" Type="http://schemas.openxmlformats.org/officeDocument/2006/relationships/customXml" Target="../ink/ink1511.xml"/><Relationship Id="rId199" Type="http://schemas.openxmlformats.org/officeDocument/2006/relationships/image" Target="../media/image283.png"/><Relationship Id="rId203" Type="http://schemas.openxmlformats.org/officeDocument/2006/relationships/image" Target="../media/image1511.png"/><Relationship Id="rId385" Type="http://schemas.openxmlformats.org/officeDocument/2006/relationships/image" Target="../media/image1599.png"/><Relationship Id="rId19" Type="http://schemas.openxmlformats.org/officeDocument/2006/relationships/image" Target="../media/image1423.png"/><Relationship Id="rId224" Type="http://schemas.openxmlformats.org/officeDocument/2006/relationships/customXml" Target="../ink/ink1582.xml"/><Relationship Id="rId245" Type="http://schemas.openxmlformats.org/officeDocument/2006/relationships/image" Target="../media/image1531.png"/><Relationship Id="rId266" Type="http://schemas.openxmlformats.org/officeDocument/2006/relationships/image" Target="../media/image1541.png"/><Relationship Id="rId287" Type="http://schemas.openxmlformats.org/officeDocument/2006/relationships/image" Target="../media/image1551.png"/><Relationship Id="rId410" Type="http://schemas.openxmlformats.org/officeDocument/2006/relationships/customXml" Target="../ink/ink1676.xml"/><Relationship Id="rId431" Type="http://schemas.openxmlformats.org/officeDocument/2006/relationships/image" Target="../media/image1620.png"/><Relationship Id="rId30" Type="http://schemas.openxmlformats.org/officeDocument/2006/relationships/customXml" Target="../ink/ink1485.xml"/><Relationship Id="rId105" Type="http://schemas.openxmlformats.org/officeDocument/2006/relationships/image" Target="../media/image1466.png"/><Relationship Id="rId126" Type="http://schemas.openxmlformats.org/officeDocument/2006/relationships/customXml" Target="../ink/ink1533.xml"/><Relationship Id="rId147" Type="http://schemas.openxmlformats.org/officeDocument/2006/relationships/image" Target="../media/image1485.png"/><Relationship Id="rId168" Type="http://schemas.openxmlformats.org/officeDocument/2006/relationships/customXml" Target="../ink/ink1554.xml"/><Relationship Id="rId312" Type="http://schemas.openxmlformats.org/officeDocument/2006/relationships/customXml" Target="../ink/ink1627.xml"/><Relationship Id="rId333" Type="http://schemas.openxmlformats.org/officeDocument/2006/relationships/image" Target="../media/image1574.png"/><Relationship Id="rId354" Type="http://schemas.openxmlformats.org/officeDocument/2006/relationships/customXml" Target="../ink/ink1648.xml"/><Relationship Id="rId51" Type="http://schemas.openxmlformats.org/officeDocument/2006/relationships/image" Target="../media/image1439.png"/><Relationship Id="rId72" Type="http://schemas.openxmlformats.org/officeDocument/2006/relationships/customXml" Target="../ink/ink1506.xml"/><Relationship Id="rId93" Type="http://schemas.openxmlformats.org/officeDocument/2006/relationships/image" Target="../media/image1460.png"/><Relationship Id="rId189" Type="http://schemas.openxmlformats.org/officeDocument/2006/relationships/image" Target="../media/image1505.png"/><Relationship Id="rId375" Type="http://schemas.openxmlformats.org/officeDocument/2006/relationships/image" Target="../media/image1595.png"/><Relationship Id="rId396" Type="http://schemas.openxmlformats.org/officeDocument/2006/relationships/customXml" Target="../ink/ink1669.xml"/><Relationship Id="rId3" Type="http://schemas.openxmlformats.org/officeDocument/2006/relationships/image" Target="../media/image1415.png"/><Relationship Id="rId214" Type="http://schemas.openxmlformats.org/officeDocument/2006/relationships/customXml" Target="../ink/ink1577.xml"/><Relationship Id="rId235" Type="http://schemas.openxmlformats.org/officeDocument/2006/relationships/image" Target="../media/image1526.png"/><Relationship Id="rId256" Type="http://schemas.openxmlformats.org/officeDocument/2006/relationships/customXml" Target="../ink/ink1598.xml"/><Relationship Id="rId277" Type="http://schemas.openxmlformats.org/officeDocument/2006/relationships/image" Target="../media/image1546.png"/><Relationship Id="rId298" Type="http://schemas.openxmlformats.org/officeDocument/2006/relationships/customXml" Target="../ink/ink1620.xml"/><Relationship Id="rId400" Type="http://schemas.openxmlformats.org/officeDocument/2006/relationships/customXml" Target="../ink/ink1671.xml"/><Relationship Id="rId421" Type="http://schemas.openxmlformats.org/officeDocument/2006/relationships/image" Target="../media/image1615.png"/><Relationship Id="rId116" Type="http://schemas.openxmlformats.org/officeDocument/2006/relationships/customXml" Target="../ink/ink1528.xml"/><Relationship Id="rId137" Type="http://schemas.openxmlformats.org/officeDocument/2006/relationships/image" Target="../media/image1480.png"/><Relationship Id="rId158" Type="http://schemas.openxmlformats.org/officeDocument/2006/relationships/customXml" Target="../ink/ink1549.xml"/><Relationship Id="rId302" Type="http://schemas.openxmlformats.org/officeDocument/2006/relationships/customXml" Target="../ink/ink1622.xml"/><Relationship Id="rId323" Type="http://schemas.openxmlformats.org/officeDocument/2006/relationships/image" Target="../media/image1569.png"/><Relationship Id="rId344" Type="http://schemas.openxmlformats.org/officeDocument/2006/relationships/customXml" Target="../ink/ink1643.xml"/><Relationship Id="rId20" Type="http://schemas.openxmlformats.org/officeDocument/2006/relationships/customXml" Target="../ink/ink1480.xml"/><Relationship Id="rId41" Type="http://schemas.openxmlformats.org/officeDocument/2006/relationships/image" Target="../media/image1434.png"/><Relationship Id="rId62" Type="http://schemas.openxmlformats.org/officeDocument/2006/relationships/customXml" Target="../ink/ink1501.xml"/><Relationship Id="rId83" Type="http://schemas.openxmlformats.org/officeDocument/2006/relationships/image" Target="../media/image1455.png"/><Relationship Id="rId179" Type="http://schemas.openxmlformats.org/officeDocument/2006/relationships/image" Target="../media/image1500.png"/><Relationship Id="rId365" Type="http://schemas.openxmlformats.org/officeDocument/2006/relationships/image" Target="../media/image1590.png"/><Relationship Id="rId386" Type="http://schemas.openxmlformats.org/officeDocument/2006/relationships/customXml" Target="../ink/ink1664.xml"/><Relationship Id="rId190" Type="http://schemas.openxmlformats.org/officeDocument/2006/relationships/customXml" Target="../ink/ink1565.xml"/><Relationship Id="rId204" Type="http://schemas.openxmlformats.org/officeDocument/2006/relationships/customXml" Target="../ink/ink1572.xml"/><Relationship Id="rId225" Type="http://schemas.openxmlformats.org/officeDocument/2006/relationships/image" Target="../media/image1521.png"/><Relationship Id="rId246" Type="http://schemas.openxmlformats.org/officeDocument/2006/relationships/customXml" Target="../ink/ink1593.xml"/><Relationship Id="rId267" Type="http://schemas.openxmlformats.org/officeDocument/2006/relationships/customXml" Target="../ink/ink1604.xml"/><Relationship Id="rId288" Type="http://schemas.openxmlformats.org/officeDocument/2006/relationships/customXml" Target="../ink/ink1615.xml"/><Relationship Id="rId411" Type="http://schemas.openxmlformats.org/officeDocument/2006/relationships/image" Target="../media/image359.png"/><Relationship Id="rId432" Type="http://schemas.openxmlformats.org/officeDocument/2006/relationships/customXml" Target="../ink/ink1687.xml"/><Relationship Id="rId106" Type="http://schemas.openxmlformats.org/officeDocument/2006/relationships/customXml" Target="../ink/ink1523.xml"/><Relationship Id="rId127" Type="http://schemas.openxmlformats.org/officeDocument/2006/relationships/image" Target="../media/image1475.png"/><Relationship Id="rId313" Type="http://schemas.openxmlformats.org/officeDocument/2006/relationships/image" Target="../media/image1564.png"/><Relationship Id="rId10" Type="http://schemas.openxmlformats.org/officeDocument/2006/relationships/customXml" Target="../ink/ink1475.xml"/><Relationship Id="rId31" Type="http://schemas.openxmlformats.org/officeDocument/2006/relationships/image" Target="../media/image1429.png"/><Relationship Id="rId52" Type="http://schemas.openxmlformats.org/officeDocument/2006/relationships/customXml" Target="../ink/ink1496.xml"/><Relationship Id="rId73" Type="http://schemas.openxmlformats.org/officeDocument/2006/relationships/image" Target="../media/image1450.png"/><Relationship Id="rId94" Type="http://schemas.openxmlformats.org/officeDocument/2006/relationships/customXml" Target="../ink/ink1517.xml"/><Relationship Id="rId148" Type="http://schemas.openxmlformats.org/officeDocument/2006/relationships/customXml" Target="../ink/ink1544.xml"/><Relationship Id="rId169" Type="http://schemas.openxmlformats.org/officeDocument/2006/relationships/image" Target="../media/image1495.png"/><Relationship Id="rId334" Type="http://schemas.openxmlformats.org/officeDocument/2006/relationships/customXml" Target="../ink/ink1638.xml"/><Relationship Id="rId355" Type="http://schemas.openxmlformats.org/officeDocument/2006/relationships/image" Target="../media/image1585.png"/><Relationship Id="rId376" Type="http://schemas.openxmlformats.org/officeDocument/2006/relationships/customXml" Target="../ink/ink1659.xml"/><Relationship Id="rId397" Type="http://schemas.openxmlformats.org/officeDocument/2006/relationships/image" Target="../media/image1604.png"/><Relationship Id="rId4" Type="http://schemas.openxmlformats.org/officeDocument/2006/relationships/customXml" Target="../ink/ink1472.xml"/><Relationship Id="rId180" Type="http://schemas.openxmlformats.org/officeDocument/2006/relationships/customXml" Target="../ink/ink1560.xml"/><Relationship Id="rId215" Type="http://schemas.openxmlformats.org/officeDocument/2006/relationships/image" Target="../media/image6.png"/><Relationship Id="rId236" Type="http://schemas.openxmlformats.org/officeDocument/2006/relationships/customXml" Target="../ink/ink1588.xml"/><Relationship Id="rId257" Type="http://schemas.openxmlformats.org/officeDocument/2006/relationships/image" Target="../media/image1537.png"/><Relationship Id="rId278" Type="http://schemas.openxmlformats.org/officeDocument/2006/relationships/customXml" Target="../ink/ink1610.xml"/><Relationship Id="rId401" Type="http://schemas.openxmlformats.org/officeDocument/2006/relationships/image" Target="../media/image1606.png"/><Relationship Id="rId422" Type="http://schemas.openxmlformats.org/officeDocument/2006/relationships/customXml" Target="../ink/ink1682.xml"/><Relationship Id="rId303" Type="http://schemas.openxmlformats.org/officeDocument/2006/relationships/image" Target="../media/image1559.png"/><Relationship Id="rId42" Type="http://schemas.openxmlformats.org/officeDocument/2006/relationships/customXml" Target="../ink/ink1491.xml"/><Relationship Id="rId84" Type="http://schemas.openxmlformats.org/officeDocument/2006/relationships/customXml" Target="../ink/ink1512.xml"/><Relationship Id="rId138" Type="http://schemas.openxmlformats.org/officeDocument/2006/relationships/customXml" Target="../ink/ink1539.xml"/><Relationship Id="rId345" Type="http://schemas.openxmlformats.org/officeDocument/2006/relationships/image" Target="../media/image1580.png"/><Relationship Id="rId387" Type="http://schemas.openxmlformats.org/officeDocument/2006/relationships/image" Target="../media/image94.png"/><Relationship Id="rId191" Type="http://schemas.openxmlformats.org/officeDocument/2006/relationships/image" Target="../media/image1506.png"/><Relationship Id="rId205" Type="http://schemas.openxmlformats.org/officeDocument/2006/relationships/image" Target="../media/image1512.png"/><Relationship Id="rId247" Type="http://schemas.openxmlformats.org/officeDocument/2006/relationships/image" Target="../media/image1532.png"/><Relationship Id="rId412" Type="http://schemas.openxmlformats.org/officeDocument/2006/relationships/customXml" Target="../ink/ink1677.xml"/><Relationship Id="rId107" Type="http://schemas.openxmlformats.org/officeDocument/2006/relationships/image" Target="../media/image1467.png"/><Relationship Id="rId289" Type="http://schemas.openxmlformats.org/officeDocument/2006/relationships/image" Target="../media/image1552.png"/><Relationship Id="rId11" Type="http://schemas.openxmlformats.org/officeDocument/2006/relationships/image" Target="../media/image1419.png"/><Relationship Id="rId53" Type="http://schemas.openxmlformats.org/officeDocument/2006/relationships/image" Target="../media/image1440.png"/><Relationship Id="rId149" Type="http://schemas.openxmlformats.org/officeDocument/2006/relationships/image" Target="../media/image1486.png"/><Relationship Id="rId314" Type="http://schemas.openxmlformats.org/officeDocument/2006/relationships/customXml" Target="../ink/ink1628.xml"/><Relationship Id="rId356" Type="http://schemas.openxmlformats.org/officeDocument/2006/relationships/customXml" Target="../ink/ink1649.xml"/><Relationship Id="rId398" Type="http://schemas.openxmlformats.org/officeDocument/2006/relationships/customXml" Target="../ink/ink1670.xml"/><Relationship Id="rId95" Type="http://schemas.openxmlformats.org/officeDocument/2006/relationships/image" Target="../media/image1461.png"/><Relationship Id="rId160" Type="http://schemas.openxmlformats.org/officeDocument/2006/relationships/customXml" Target="../ink/ink1550.xml"/><Relationship Id="rId216" Type="http://schemas.openxmlformats.org/officeDocument/2006/relationships/customXml" Target="../ink/ink1578.xml"/><Relationship Id="rId423" Type="http://schemas.openxmlformats.org/officeDocument/2006/relationships/image" Target="../media/image1616.png"/><Relationship Id="rId258" Type="http://schemas.openxmlformats.org/officeDocument/2006/relationships/customXml" Target="../ink/ink1599.xml"/><Relationship Id="rId22" Type="http://schemas.openxmlformats.org/officeDocument/2006/relationships/customXml" Target="../ink/ink1481.xml"/><Relationship Id="rId64" Type="http://schemas.openxmlformats.org/officeDocument/2006/relationships/customXml" Target="../ink/ink1502.xml"/><Relationship Id="rId118" Type="http://schemas.openxmlformats.org/officeDocument/2006/relationships/customXml" Target="../ink/ink1529.xml"/><Relationship Id="rId325" Type="http://schemas.openxmlformats.org/officeDocument/2006/relationships/image" Target="../media/image1570.png"/><Relationship Id="rId367" Type="http://schemas.openxmlformats.org/officeDocument/2006/relationships/image" Target="../media/image1591.png"/><Relationship Id="rId171" Type="http://schemas.openxmlformats.org/officeDocument/2006/relationships/image" Target="../media/image1496.png"/><Relationship Id="rId227" Type="http://schemas.openxmlformats.org/officeDocument/2006/relationships/image" Target="../media/image1522.png"/><Relationship Id="rId269" Type="http://schemas.openxmlformats.org/officeDocument/2006/relationships/customXml" Target="../ink/ink1605.xml"/><Relationship Id="rId434" Type="http://schemas.openxmlformats.org/officeDocument/2006/relationships/customXml" Target="../ink/ink1688.xml"/><Relationship Id="rId33" Type="http://schemas.openxmlformats.org/officeDocument/2006/relationships/image" Target="../media/image1430.png"/><Relationship Id="rId129" Type="http://schemas.openxmlformats.org/officeDocument/2006/relationships/image" Target="../media/image1476.png"/><Relationship Id="rId280" Type="http://schemas.openxmlformats.org/officeDocument/2006/relationships/customXml" Target="../ink/ink1611.xml"/><Relationship Id="rId336" Type="http://schemas.openxmlformats.org/officeDocument/2006/relationships/customXml" Target="../ink/ink1639.xml"/><Relationship Id="rId75" Type="http://schemas.openxmlformats.org/officeDocument/2006/relationships/image" Target="../media/image1451.png"/><Relationship Id="rId140" Type="http://schemas.openxmlformats.org/officeDocument/2006/relationships/customXml" Target="../ink/ink1540.xml"/><Relationship Id="rId182" Type="http://schemas.openxmlformats.org/officeDocument/2006/relationships/customXml" Target="../ink/ink1561.xml"/><Relationship Id="rId378" Type="http://schemas.openxmlformats.org/officeDocument/2006/relationships/customXml" Target="../ink/ink1660.xml"/><Relationship Id="rId403" Type="http://schemas.openxmlformats.org/officeDocument/2006/relationships/image" Target="../media/image1607.png"/><Relationship Id="rId6" Type="http://schemas.openxmlformats.org/officeDocument/2006/relationships/customXml" Target="../ink/ink1473.xml"/><Relationship Id="rId238" Type="http://schemas.openxmlformats.org/officeDocument/2006/relationships/customXml" Target="../ink/ink1589.xml"/><Relationship Id="rId291" Type="http://schemas.openxmlformats.org/officeDocument/2006/relationships/image" Target="../media/image1553.png"/><Relationship Id="rId305" Type="http://schemas.openxmlformats.org/officeDocument/2006/relationships/image" Target="../media/image1560.png"/><Relationship Id="rId347" Type="http://schemas.openxmlformats.org/officeDocument/2006/relationships/image" Target="../media/image1581.png"/><Relationship Id="rId44" Type="http://schemas.openxmlformats.org/officeDocument/2006/relationships/customXml" Target="../ink/ink1492.xml"/><Relationship Id="rId86" Type="http://schemas.openxmlformats.org/officeDocument/2006/relationships/customXml" Target="../ink/ink1513.xml"/><Relationship Id="rId151" Type="http://schemas.openxmlformats.org/officeDocument/2006/relationships/image" Target="../media/image1487.png"/><Relationship Id="rId389" Type="http://schemas.openxmlformats.org/officeDocument/2006/relationships/image" Target="../media/image1600.png"/><Relationship Id="rId193" Type="http://schemas.openxmlformats.org/officeDocument/2006/relationships/image" Target="../media/image1507.png"/><Relationship Id="rId207" Type="http://schemas.openxmlformats.org/officeDocument/2006/relationships/image" Target="../media/image1513.png"/><Relationship Id="rId249" Type="http://schemas.openxmlformats.org/officeDocument/2006/relationships/image" Target="../media/image1533.png"/><Relationship Id="rId414" Type="http://schemas.openxmlformats.org/officeDocument/2006/relationships/customXml" Target="../ink/ink1678.xml"/><Relationship Id="rId13" Type="http://schemas.openxmlformats.org/officeDocument/2006/relationships/image" Target="../media/image1420.png"/><Relationship Id="rId109" Type="http://schemas.openxmlformats.org/officeDocument/2006/relationships/image" Target="../media/image166.png"/><Relationship Id="rId260" Type="http://schemas.openxmlformats.org/officeDocument/2006/relationships/customXml" Target="../ink/ink1600.xml"/><Relationship Id="rId316" Type="http://schemas.openxmlformats.org/officeDocument/2006/relationships/customXml" Target="../ink/ink1629.xml"/><Relationship Id="rId55" Type="http://schemas.openxmlformats.org/officeDocument/2006/relationships/image" Target="../media/image1441.png"/><Relationship Id="rId97" Type="http://schemas.openxmlformats.org/officeDocument/2006/relationships/image" Target="../media/image1462.png"/><Relationship Id="rId120" Type="http://schemas.openxmlformats.org/officeDocument/2006/relationships/customXml" Target="../ink/ink1530.xml"/><Relationship Id="rId358" Type="http://schemas.openxmlformats.org/officeDocument/2006/relationships/customXml" Target="../ink/ink1650.xml"/><Relationship Id="rId162" Type="http://schemas.openxmlformats.org/officeDocument/2006/relationships/customXml" Target="../ink/ink1551.xml"/><Relationship Id="rId218" Type="http://schemas.openxmlformats.org/officeDocument/2006/relationships/customXml" Target="../ink/ink1579.xml"/><Relationship Id="rId425" Type="http://schemas.openxmlformats.org/officeDocument/2006/relationships/image" Target="../media/image1617.png"/><Relationship Id="rId271" Type="http://schemas.openxmlformats.org/officeDocument/2006/relationships/image" Target="../media/image1543.png"/><Relationship Id="rId24" Type="http://schemas.openxmlformats.org/officeDocument/2006/relationships/customXml" Target="../ink/ink1482.xml"/><Relationship Id="rId66" Type="http://schemas.openxmlformats.org/officeDocument/2006/relationships/customXml" Target="../ink/ink1503.xml"/><Relationship Id="rId131" Type="http://schemas.openxmlformats.org/officeDocument/2006/relationships/image" Target="../media/image1477.png"/><Relationship Id="rId327" Type="http://schemas.openxmlformats.org/officeDocument/2006/relationships/image" Target="../media/image1571.png"/><Relationship Id="rId369" Type="http://schemas.openxmlformats.org/officeDocument/2006/relationships/image" Target="../media/image1592.png"/><Relationship Id="rId173" Type="http://schemas.openxmlformats.org/officeDocument/2006/relationships/image" Target="../media/image1497.png"/><Relationship Id="rId229" Type="http://schemas.openxmlformats.org/officeDocument/2006/relationships/image" Target="../media/image1523.png"/><Relationship Id="rId380" Type="http://schemas.openxmlformats.org/officeDocument/2006/relationships/customXml" Target="../ink/ink1661.xml"/><Relationship Id="rId436" Type="http://schemas.openxmlformats.org/officeDocument/2006/relationships/customXml" Target="../ink/ink1689.xml"/><Relationship Id="rId240" Type="http://schemas.openxmlformats.org/officeDocument/2006/relationships/customXml" Target="../ink/ink1590.xml"/><Relationship Id="rId35" Type="http://schemas.openxmlformats.org/officeDocument/2006/relationships/image" Target="../media/image1431.png"/><Relationship Id="rId77" Type="http://schemas.openxmlformats.org/officeDocument/2006/relationships/image" Target="../media/image1452.png"/><Relationship Id="rId100" Type="http://schemas.openxmlformats.org/officeDocument/2006/relationships/customXml" Target="../ink/ink1520.xml"/><Relationship Id="rId282" Type="http://schemas.openxmlformats.org/officeDocument/2006/relationships/customXml" Target="../ink/ink1612.xml"/><Relationship Id="rId338" Type="http://schemas.openxmlformats.org/officeDocument/2006/relationships/customXml" Target="../ink/ink1640.xml"/><Relationship Id="rId8" Type="http://schemas.openxmlformats.org/officeDocument/2006/relationships/customXml" Target="../ink/ink1474.xml"/><Relationship Id="rId142" Type="http://schemas.openxmlformats.org/officeDocument/2006/relationships/customXml" Target="../ink/ink1541.xml"/><Relationship Id="rId184" Type="http://schemas.openxmlformats.org/officeDocument/2006/relationships/customXml" Target="../ink/ink1562.xml"/><Relationship Id="rId391" Type="http://schemas.openxmlformats.org/officeDocument/2006/relationships/image" Target="../media/image1601.png"/><Relationship Id="rId405" Type="http://schemas.openxmlformats.org/officeDocument/2006/relationships/image" Target="../media/image1608.png"/><Relationship Id="rId251" Type="http://schemas.openxmlformats.org/officeDocument/2006/relationships/image" Target="../media/image1534.png"/><Relationship Id="rId46" Type="http://schemas.openxmlformats.org/officeDocument/2006/relationships/customXml" Target="../ink/ink1493.xml"/><Relationship Id="rId293" Type="http://schemas.openxmlformats.org/officeDocument/2006/relationships/image" Target="../media/image1554.png"/><Relationship Id="rId307" Type="http://schemas.openxmlformats.org/officeDocument/2006/relationships/image" Target="../media/image1561.png"/><Relationship Id="rId349" Type="http://schemas.openxmlformats.org/officeDocument/2006/relationships/image" Target="../media/image1582.png"/><Relationship Id="rId88" Type="http://schemas.openxmlformats.org/officeDocument/2006/relationships/customXml" Target="../ink/ink1514.xml"/><Relationship Id="rId111" Type="http://schemas.openxmlformats.org/officeDocument/2006/relationships/image" Target="../media/image1468.png"/><Relationship Id="rId153" Type="http://schemas.openxmlformats.org/officeDocument/2006/relationships/image" Target="../media/image1488.png"/><Relationship Id="rId195" Type="http://schemas.openxmlformats.org/officeDocument/2006/relationships/image" Target="../media/image1508.png"/><Relationship Id="rId209" Type="http://schemas.openxmlformats.org/officeDocument/2006/relationships/image" Target="../media/image1514.png"/><Relationship Id="rId360" Type="http://schemas.openxmlformats.org/officeDocument/2006/relationships/customXml" Target="../ink/ink1651.xml"/><Relationship Id="rId416" Type="http://schemas.openxmlformats.org/officeDocument/2006/relationships/customXml" Target="../ink/ink1679.xml"/><Relationship Id="rId220" Type="http://schemas.openxmlformats.org/officeDocument/2006/relationships/customXml" Target="../ink/ink1580.xml"/><Relationship Id="rId15" Type="http://schemas.openxmlformats.org/officeDocument/2006/relationships/image" Target="../media/image1421.png"/><Relationship Id="rId57" Type="http://schemas.openxmlformats.org/officeDocument/2006/relationships/image" Target="../media/image1442.png"/><Relationship Id="rId262" Type="http://schemas.openxmlformats.org/officeDocument/2006/relationships/image" Target="../media/image1539.png"/><Relationship Id="rId318" Type="http://schemas.openxmlformats.org/officeDocument/2006/relationships/customXml" Target="../ink/ink1630.xml"/><Relationship Id="rId99" Type="http://schemas.openxmlformats.org/officeDocument/2006/relationships/image" Target="../media/image1463.png"/><Relationship Id="rId122" Type="http://schemas.openxmlformats.org/officeDocument/2006/relationships/customXml" Target="../ink/ink1531.xml"/><Relationship Id="rId164" Type="http://schemas.openxmlformats.org/officeDocument/2006/relationships/customXml" Target="../ink/ink1552.xml"/><Relationship Id="rId371" Type="http://schemas.openxmlformats.org/officeDocument/2006/relationships/image" Target="../media/image1593.png"/><Relationship Id="rId427" Type="http://schemas.openxmlformats.org/officeDocument/2006/relationships/image" Target="../media/image1618.png"/><Relationship Id="rId26" Type="http://schemas.openxmlformats.org/officeDocument/2006/relationships/customXml" Target="../ink/ink1483.xml"/><Relationship Id="rId231" Type="http://schemas.openxmlformats.org/officeDocument/2006/relationships/image" Target="../media/image1524.png"/><Relationship Id="rId273" Type="http://schemas.openxmlformats.org/officeDocument/2006/relationships/image" Target="../media/image1544.png"/><Relationship Id="rId329" Type="http://schemas.openxmlformats.org/officeDocument/2006/relationships/image" Target="../media/image1572.png"/><Relationship Id="rId68" Type="http://schemas.openxmlformats.org/officeDocument/2006/relationships/customXml" Target="../ink/ink1504.xml"/><Relationship Id="rId133" Type="http://schemas.openxmlformats.org/officeDocument/2006/relationships/image" Target="../media/image1478.png"/><Relationship Id="rId175" Type="http://schemas.openxmlformats.org/officeDocument/2006/relationships/image" Target="../media/image1498.png"/><Relationship Id="rId340" Type="http://schemas.openxmlformats.org/officeDocument/2006/relationships/customXml" Target="../ink/ink1641.xml"/><Relationship Id="rId200" Type="http://schemas.openxmlformats.org/officeDocument/2006/relationships/customXml" Target="../ink/ink1570.xml"/><Relationship Id="rId382" Type="http://schemas.openxmlformats.org/officeDocument/2006/relationships/customXml" Target="../ink/ink1662.xml"/><Relationship Id="rId438" Type="http://schemas.openxmlformats.org/officeDocument/2006/relationships/customXml" Target="../ink/ink1690.xml"/><Relationship Id="rId242" Type="http://schemas.openxmlformats.org/officeDocument/2006/relationships/customXml" Target="../ink/ink1591.xml"/><Relationship Id="rId284" Type="http://schemas.openxmlformats.org/officeDocument/2006/relationships/customXml" Target="../ink/ink1613.xml"/><Relationship Id="rId37" Type="http://schemas.openxmlformats.org/officeDocument/2006/relationships/image" Target="../media/image1432.png"/><Relationship Id="rId79" Type="http://schemas.openxmlformats.org/officeDocument/2006/relationships/image" Target="../media/image1453.png"/><Relationship Id="rId102" Type="http://schemas.openxmlformats.org/officeDocument/2006/relationships/customXml" Target="../ink/ink1521.xml"/><Relationship Id="rId144" Type="http://schemas.openxmlformats.org/officeDocument/2006/relationships/customXml" Target="../ink/ink1542.xml"/><Relationship Id="rId90" Type="http://schemas.openxmlformats.org/officeDocument/2006/relationships/customXml" Target="../ink/ink1515.xml"/><Relationship Id="rId186" Type="http://schemas.openxmlformats.org/officeDocument/2006/relationships/customXml" Target="../ink/ink1563.xml"/><Relationship Id="rId351" Type="http://schemas.openxmlformats.org/officeDocument/2006/relationships/image" Target="../media/image1583.png"/><Relationship Id="rId393" Type="http://schemas.openxmlformats.org/officeDocument/2006/relationships/image" Target="../media/image1602.png"/><Relationship Id="rId407" Type="http://schemas.openxmlformats.org/officeDocument/2006/relationships/image" Target="../media/image1609.png"/><Relationship Id="rId211" Type="http://schemas.openxmlformats.org/officeDocument/2006/relationships/image" Target="../media/image1515.png"/><Relationship Id="rId253" Type="http://schemas.openxmlformats.org/officeDocument/2006/relationships/image" Target="../media/image1535.png"/><Relationship Id="rId295" Type="http://schemas.openxmlformats.org/officeDocument/2006/relationships/image" Target="../media/image1555.png"/><Relationship Id="rId309" Type="http://schemas.openxmlformats.org/officeDocument/2006/relationships/image" Target="../media/image1562.png"/><Relationship Id="rId48" Type="http://schemas.openxmlformats.org/officeDocument/2006/relationships/customXml" Target="../ink/ink1494.xml"/><Relationship Id="rId113" Type="http://schemas.openxmlformats.org/officeDocument/2006/relationships/image" Target="../media/image490.png"/><Relationship Id="rId320" Type="http://schemas.openxmlformats.org/officeDocument/2006/relationships/customXml" Target="../ink/ink1631.xml"/><Relationship Id="rId155" Type="http://schemas.openxmlformats.org/officeDocument/2006/relationships/image" Target="../media/image1489.png"/><Relationship Id="rId197" Type="http://schemas.openxmlformats.org/officeDocument/2006/relationships/image" Target="../media/image1509.png"/><Relationship Id="rId362" Type="http://schemas.openxmlformats.org/officeDocument/2006/relationships/customXml" Target="../ink/ink1652.xml"/><Relationship Id="rId418" Type="http://schemas.openxmlformats.org/officeDocument/2006/relationships/customXml" Target="../ink/ink1680.xml"/><Relationship Id="rId222" Type="http://schemas.openxmlformats.org/officeDocument/2006/relationships/customXml" Target="../ink/ink1581.xml"/><Relationship Id="rId264" Type="http://schemas.openxmlformats.org/officeDocument/2006/relationships/image" Target="../media/image1540.png"/><Relationship Id="rId17" Type="http://schemas.openxmlformats.org/officeDocument/2006/relationships/image" Target="../media/image1422.png"/><Relationship Id="rId59" Type="http://schemas.openxmlformats.org/officeDocument/2006/relationships/image" Target="../media/image1443.png"/><Relationship Id="rId124" Type="http://schemas.openxmlformats.org/officeDocument/2006/relationships/customXml" Target="../ink/ink1532.xml"/><Relationship Id="rId70" Type="http://schemas.openxmlformats.org/officeDocument/2006/relationships/customXml" Target="../ink/ink1505.xml"/><Relationship Id="rId166" Type="http://schemas.openxmlformats.org/officeDocument/2006/relationships/customXml" Target="../ink/ink1553.xml"/><Relationship Id="rId331" Type="http://schemas.openxmlformats.org/officeDocument/2006/relationships/image" Target="../media/image1573.png"/><Relationship Id="rId373" Type="http://schemas.openxmlformats.org/officeDocument/2006/relationships/image" Target="../media/image1594.png"/><Relationship Id="rId429" Type="http://schemas.openxmlformats.org/officeDocument/2006/relationships/image" Target="../media/image1619.png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1525.png"/><Relationship Id="rId28" Type="http://schemas.openxmlformats.org/officeDocument/2006/relationships/customXml" Target="../ink/ink1484.xml"/><Relationship Id="rId275" Type="http://schemas.openxmlformats.org/officeDocument/2006/relationships/image" Target="../media/image1545.png"/><Relationship Id="rId300" Type="http://schemas.openxmlformats.org/officeDocument/2006/relationships/customXml" Target="../ink/ink1621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81.png"/><Relationship Id="rId299" Type="http://schemas.openxmlformats.org/officeDocument/2006/relationships/image" Target="../media/image1771.png"/><Relationship Id="rId21" Type="http://schemas.openxmlformats.org/officeDocument/2006/relationships/image" Target="../media/image1634.png"/><Relationship Id="rId63" Type="http://schemas.openxmlformats.org/officeDocument/2006/relationships/image" Target="../media/image1655.png"/><Relationship Id="rId159" Type="http://schemas.openxmlformats.org/officeDocument/2006/relationships/image" Target="../media/image1702.png"/><Relationship Id="rId324" Type="http://schemas.openxmlformats.org/officeDocument/2006/relationships/customXml" Target="../ink/ink1852.xml"/><Relationship Id="rId366" Type="http://schemas.openxmlformats.org/officeDocument/2006/relationships/image" Target="../media/image1802.png"/><Relationship Id="rId170" Type="http://schemas.openxmlformats.org/officeDocument/2006/relationships/customXml" Target="../ink/ink1775.xml"/><Relationship Id="rId226" Type="http://schemas.openxmlformats.org/officeDocument/2006/relationships/customXml" Target="../ink/ink1803.xml"/><Relationship Id="rId268" Type="http://schemas.openxmlformats.org/officeDocument/2006/relationships/customXml" Target="../ink/ink1824.xml"/><Relationship Id="rId32" Type="http://schemas.openxmlformats.org/officeDocument/2006/relationships/customXml" Target="../ink/ink1706.xml"/><Relationship Id="rId74" Type="http://schemas.openxmlformats.org/officeDocument/2006/relationships/customXml" Target="../ink/ink1727.xml"/><Relationship Id="rId128" Type="http://schemas.openxmlformats.org/officeDocument/2006/relationships/customXml" Target="../ink/ink1754.xml"/><Relationship Id="rId335" Type="http://schemas.openxmlformats.org/officeDocument/2006/relationships/image" Target="../media/image731.png"/><Relationship Id="rId377" Type="http://schemas.openxmlformats.org/officeDocument/2006/relationships/customXml" Target="../ink/ink1879.xml"/><Relationship Id="rId5" Type="http://schemas.openxmlformats.org/officeDocument/2006/relationships/image" Target="../media/image1626.png"/><Relationship Id="rId181" Type="http://schemas.openxmlformats.org/officeDocument/2006/relationships/image" Target="../media/image1712.png"/><Relationship Id="rId237" Type="http://schemas.openxmlformats.org/officeDocument/2006/relationships/image" Target="../media/image1740.png"/><Relationship Id="rId279" Type="http://schemas.openxmlformats.org/officeDocument/2006/relationships/image" Target="../media/image1761.png"/><Relationship Id="rId43" Type="http://schemas.openxmlformats.org/officeDocument/2006/relationships/image" Target="../media/image1645.png"/><Relationship Id="rId139" Type="http://schemas.openxmlformats.org/officeDocument/2006/relationships/image" Target="../media/image1692.png"/><Relationship Id="rId290" Type="http://schemas.openxmlformats.org/officeDocument/2006/relationships/customXml" Target="../ink/ink1835.xml"/><Relationship Id="rId304" Type="http://schemas.openxmlformats.org/officeDocument/2006/relationships/customXml" Target="../ink/ink1842.xml"/><Relationship Id="rId346" Type="http://schemas.openxmlformats.org/officeDocument/2006/relationships/customXml" Target="../ink/ink1863.xml"/><Relationship Id="rId388" Type="http://schemas.openxmlformats.org/officeDocument/2006/relationships/image" Target="../media/image1813.png"/><Relationship Id="rId85" Type="http://schemas.openxmlformats.org/officeDocument/2006/relationships/image" Target="../media/image1665.png"/><Relationship Id="rId150" Type="http://schemas.openxmlformats.org/officeDocument/2006/relationships/customXml" Target="../ink/ink1765.xml"/><Relationship Id="rId192" Type="http://schemas.openxmlformats.org/officeDocument/2006/relationships/customXml" Target="../ink/ink1786.xml"/><Relationship Id="rId206" Type="http://schemas.openxmlformats.org/officeDocument/2006/relationships/customXml" Target="../ink/ink1793.xml"/><Relationship Id="rId248" Type="http://schemas.openxmlformats.org/officeDocument/2006/relationships/customXml" Target="../ink/ink1814.xml"/><Relationship Id="rId12" Type="http://schemas.openxmlformats.org/officeDocument/2006/relationships/customXml" Target="../ink/ink1696.xml"/><Relationship Id="rId108" Type="http://schemas.openxmlformats.org/officeDocument/2006/relationships/customXml" Target="../ink/ink1744.xml"/><Relationship Id="rId315" Type="http://schemas.openxmlformats.org/officeDocument/2006/relationships/image" Target="../media/image67.png"/><Relationship Id="rId357" Type="http://schemas.openxmlformats.org/officeDocument/2006/relationships/customXml" Target="../ink/ink1869.xml"/><Relationship Id="rId54" Type="http://schemas.openxmlformats.org/officeDocument/2006/relationships/customXml" Target="../ink/ink1717.xml"/><Relationship Id="rId96" Type="http://schemas.openxmlformats.org/officeDocument/2006/relationships/customXml" Target="../ink/ink1738.xml"/><Relationship Id="rId161" Type="http://schemas.openxmlformats.org/officeDocument/2006/relationships/image" Target="../media/image1703.png"/><Relationship Id="rId217" Type="http://schemas.openxmlformats.org/officeDocument/2006/relationships/image" Target="../media/image1730.png"/><Relationship Id="rId259" Type="http://schemas.openxmlformats.org/officeDocument/2006/relationships/image" Target="../media/image1751.png"/><Relationship Id="rId23" Type="http://schemas.openxmlformats.org/officeDocument/2006/relationships/image" Target="../media/image1635.png"/><Relationship Id="rId119" Type="http://schemas.openxmlformats.org/officeDocument/2006/relationships/image" Target="../media/image1682.png"/><Relationship Id="rId270" Type="http://schemas.openxmlformats.org/officeDocument/2006/relationships/customXml" Target="../ink/ink1825.xml"/><Relationship Id="rId326" Type="http://schemas.openxmlformats.org/officeDocument/2006/relationships/customXml" Target="../ink/ink1853.xml"/><Relationship Id="rId65" Type="http://schemas.openxmlformats.org/officeDocument/2006/relationships/image" Target="../media/image1656.png"/><Relationship Id="rId130" Type="http://schemas.openxmlformats.org/officeDocument/2006/relationships/customXml" Target="../ink/ink1755.xml"/><Relationship Id="rId368" Type="http://schemas.openxmlformats.org/officeDocument/2006/relationships/image" Target="../media/image1803.png"/><Relationship Id="rId172" Type="http://schemas.openxmlformats.org/officeDocument/2006/relationships/customXml" Target="../ink/ink1776.xml"/><Relationship Id="rId228" Type="http://schemas.openxmlformats.org/officeDocument/2006/relationships/customXml" Target="../ink/ink1804.xml"/><Relationship Id="rId281" Type="http://schemas.openxmlformats.org/officeDocument/2006/relationships/image" Target="../media/image1762.png"/><Relationship Id="rId337" Type="http://schemas.openxmlformats.org/officeDocument/2006/relationships/image" Target="../media/image1788.png"/><Relationship Id="rId34" Type="http://schemas.openxmlformats.org/officeDocument/2006/relationships/customXml" Target="../ink/ink1707.xml"/><Relationship Id="rId76" Type="http://schemas.openxmlformats.org/officeDocument/2006/relationships/customXml" Target="../ink/ink1728.xml"/><Relationship Id="rId141" Type="http://schemas.openxmlformats.org/officeDocument/2006/relationships/image" Target="../media/image1693.png"/><Relationship Id="rId379" Type="http://schemas.openxmlformats.org/officeDocument/2006/relationships/customXml" Target="../ink/ink1880.xml"/><Relationship Id="rId7" Type="http://schemas.openxmlformats.org/officeDocument/2006/relationships/image" Target="../media/image1627.png"/><Relationship Id="rId183" Type="http://schemas.openxmlformats.org/officeDocument/2006/relationships/image" Target="../media/image1713.png"/><Relationship Id="rId239" Type="http://schemas.openxmlformats.org/officeDocument/2006/relationships/image" Target="../media/image1741.png"/><Relationship Id="rId390" Type="http://schemas.openxmlformats.org/officeDocument/2006/relationships/image" Target="../media/image1814.png"/><Relationship Id="rId250" Type="http://schemas.openxmlformats.org/officeDocument/2006/relationships/customXml" Target="../ink/ink1815.xml"/><Relationship Id="rId292" Type="http://schemas.openxmlformats.org/officeDocument/2006/relationships/customXml" Target="../ink/ink1836.xml"/><Relationship Id="rId306" Type="http://schemas.openxmlformats.org/officeDocument/2006/relationships/customXml" Target="../ink/ink1843.xml"/><Relationship Id="rId45" Type="http://schemas.openxmlformats.org/officeDocument/2006/relationships/image" Target="../media/image1646.png"/><Relationship Id="rId87" Type="http://schemas.openxmlformats.org/officeDocument/2006/relationships/image" Target="../media/image1666.png"/><Relationship Id="rId110" Type="http://schemas.openxmlformats.org/officeDocument/2006/relationships/customXml" Target="../ink/ink1745.xml"/><Relationship Id="rId348" Type="http://schemas.openxmlformats.org/officeDocument/2006/relationships/customXml" Target="../ink/ink1864.xml"/><Relationship Id="rId152" Type="http://schemas.openxmlformats.org/officeDocument/2006/relationships/customXml" Target="../ink/ink1766.xml"/><Relationship Id="rId194" Type="http://schemas.openxmlformats.org/officeDocument/2006/relationships/customXml" Target="../ink/ink1787.xml"/><Relationship Id="rId208" Type="http://schemas.openxmlformats.org/officeDocument/2006/relationships/customXml" Target="../ink/ink1794.xml"/><Relationship Id="rId261" Type="http://schemas.openxmlformats.org/officeDocument/2006/relationships/image" Target="../media/image1752.png"/><Relationship Id="rId14" Type="http://schemas.openxmlformats.org/officeDocument/2006/relationships/customXml" Target="../ink/ink1697.xml"/><Relationship Id="rId56" Type="http://schemas.openxmlformats.org/officeDocument/2006/relationships/customXml" Target="../ink/ink1718.xml"/><Relationship Id="rId317" Type="http://schemas.openxmlformats.org/officeDocument/2006/relationships/image" Target="../media/image1779.png"/><Relationship Id="rId359" Type="http://schemas.openxmlformats.org/officeDocument/2006/relationships/customXml" Target="../ink/ink1870.xml"/><Relationship Id="rId98" Type="http://schemas.openxmlformats.org/officeDocument/2006/relationships/customXml" Target="../ink/ink1739.xml"/><Relationship Id="rId121" Type="http://schemas.openxmlformats.org/officeDocument/2006/relationships/image" Target="../media/image1683.png"/><Relationship Id="rId163" Type="http://schemas.openxmlformats.org/officeDocument/2006/relationships/image" Target="../media/image1704.png"/><Relationship Id="rId219" Type="http://schemas.openxmlformats.org/officeDocument/2006/relationships/image" Target="../media/image1731.png"/><Relationship Id="rId370" Type="http://schemas.openxmlformats.org/officeDocument/2006/relationships/image" Target="../media/image1804.png"/><Relationship Id="rId230" Type="http://schemas.openxmlformats.org/officeDocument/2006/relationships/customXml" Target="../ink/ink1805.xml"/><Relationship Id="rId25" Type="http://schemas.openxmlformats.org/officeDocument/2006/relationships/image" Target="../media/image1636.png"/><Relationship Id="rId67" Type="http://schemas.openxmlformats.org/officeDocument/2006/relationships/image" Target="../media/image1657.png"/><Relationship Id="rId272" Type="http://schemas.openxmlformats.org/officeDocument/2006/relationships/customXml" Target="../ink/ink1826.xml"/><Relationship Id="rId328" Type="http://schemas.openxmlformats.org/officeDocument/2006/relationships/customXml" Target="../ink/ink1854.xml"/><Relationship Id="rId132" Type="http://schemas.openxmlformats.org/officeDocument/2006/relationships/customXml" Target="../ink/ink1756.xml"/><Relationship Id="rId174" Type="http://schemas.openxmlformats.org/officeDocument/2006/relationships/customXml" Target="../ink/ink1777.xml"/><Relationship Id="rId381" Type="http://schemas.openxmlformats.org/officeDocument/2006/relationships/customXml" Target="../ink/ink1881.xml"/><Relationship Id="rId241" Type="http://schemas.openxmlformats.org/officeDocument/2006/relationships/image" Target="../media/image1742.png"/><Relationship Id="rId36" Type="http://schemas.openxmlformats.org/officeDocument/2006/relationships/customXml" Target="../ink/ink1708.xml"/><Relationship Id="rId283" Type="http://schemas.openxmlformats.org/officeDocument/2006/relationships/image" Target="../media/image1763.png"/><Relationship Id="rId339" Type="http://schemas.openxmlformats.org/officeDocument/2006/relationships/image" Target="../media/image1789.png"/><Relationship Id="rId78" Type="http://schemas.openxmlformats.org/officeDocument/2006/relationships/customXml" Target="../ink/ink1729.xml"/><Relationship Id="rId101" Type="http://schemas.openxmlformats.org/officeDocument/2006/relationships/image" Target="../media/image1673.png"/><Relationship Id="rId143" Type="http://schemas.openxmlformats.org/officeDocument/2006/relationships/image" Target="../media/image1694.png"/><Relationship Id="rId185" Type="http://schemas.openxmlformats.org/officeDocument/2006/relationships/image" Target="../media/image1714.png"/><Relationship Id="rId350" Type="http://schemas.openxmlformats.org/officeDocument/2006/relationships/image" Target="../media/image1794.png"/><Relationship Id="rId9" Type="http://schemas.openxmlformats.org/officeDocument/2006/relationships/image" Target="../media/image1628.png"/><Relationship Id="rId210" Type="http://schemas.openxmlformats.org/officeDocument/2006/relationships/customXml" Target="../ink/ink1795.xml"/><Relationship Id="rId392" Type="http://schemas.openxmlformats.org/officeDocument/2006/relationships/image" Target="../media/image1815.png"/><Relationship Id="rId252" Type="http://schemas.openxmlformats.org/officeDocument/2006/relationships/customXml" Target="../ink/ink1816.xml"/><Relationship Id="rId294" Type="http://schemas.openxmlformats.org/officeDocument/2006/relationships/customXml" Target="../ink/ink1837.xml"/><Relationship Id="rId308" Type="http://schemas.openxmlformats.org/officeDocument/2006/relationships/customXml" Target="../ink/ink1844.xml"/><Relationship Id="rId47" Type="http://schemas.openxmlformats.org/officeDocument/2006/relationships/image" Target="../media/image1647.png"/><Relationship Id="rId89" Type="http://schemas.openxmlformats.org/officeDocument/2006/relationships/image" Target="../media/image1667.png"/><Relationship Id="rId112" Type="http://schemas.openxmlformats.org/officeDocument/2006/relationships/customXml" Target="../ink/ink1746.xml"/><Relationship Id="rId154" Type="http://schemas.openxmlformats.org/officeDocument/2006/relationships/customXml" Target="../ink/ink1767.xml"/><Relationship Id="rId361" Type="http://schemas.openxmlformats.org/officeDocument/2006/relationships/customXml" Target="../ink/ink1871.xml"/><Relationship Id="rId196" Type="http://schemas.openxmlformats.org/officeDocument/2006/relationships/customXml" Target="../ink/ink1788.xml"/><Relationship Id="rId200" Type="http://schemas.openxmlformats.org/officeDocument/2006/relationships/customXml" Target="../ink/ink1790.xml"/><Relationship Id="rId382" Type="http://schemas.openxmlformats.org/officeDocument/2006/relationships/image" Target="../media/image1810.png"/><Relationship Id="rId16" Type="http://schemas.openxmlformats.org/officeDocument/2006/relationships/customXml" Target="../ink/ink1698.xml"/><Relationship Id="rId221" Type="http://schemas.openxmlformats.org/officeDocument/2006/relationships/image" Target="../media/image1732.png"/><Relationship Id="rId242" Type="http://schemas.openxmlformats.org/officeDocument/2006/relationships/customXml" Target="../ink/ink1811.xml"/><Relationship Id="rId263" Type="http://schemas.openxmlformats.org/officeDocument/2006/relationships/image" Target="../media/image1753.png"/><Relationship Id="rId284" Type="http://schemas.openxmlformats.org/officeDocument/2006/relationships/customXml" Target="../ink/ink1832.xml"/><Relationship Id="rId319" Type="http://schemas.openxmlformats.org/officeDocument/2006/relationships/image" Target="../media/image1780.png"/><Relationship Id="rId37" Type="http://schemas.openxmlformats.org/officeDocument/2006/relationships/image" Target="../media/image1642.png"/><Relationship Id="rId58" Type="http://schemas.openxmlformats.org/officeDocument/2006/relationships/customXml" Target="../ink/ink1719.xml"/><Relationship Id="rId79" Type="http://schemas.openxmlformats.org/officeDocument/2006/relationships/image" Target="../media/image1662.png"/><Relationship Id="rId102" Type="http://schemas.openxmlformats.org/officeDocument/2006/relationships/customXml" Target="../ink/ink1741.xml"/><Relationship Id="rId123" Type="http://schemas.openxmlformats.org/officeDocument/2006/relationships/image" Target="../media/image1684.png"/><Relationship Id="rId144" Type="http://schemas.openxmlformats.org/officeDocument/2006/relationships/customXml" Target="../ink/ink1762.xml"/><Relationship Id="rId330" Type="http://schemas.openxmlformats.org/officeDocument/2006/relationships/customXml" Target="../ink/ink1855.xml"/><Relationship Id="rId90" Type="http://schemas.openxmlformats.org/officeDocument/2006/relationships/customXml" Target="../ink/ink1735.xml"/><Relationship Id="rId165" Type="http://schemas.openxmlformats.org/officeDocument/2006/relationships/image" Target="../media/image1705.png"/><Relationship Id="rId186" Type="http://schemas.openxmlformats.org/officeDocument/2006/relationships/customXml" Target="../ink/ink1783.xml"/><Relationship Id="rId351" Type="http://schemas.openxmlformats.org/officeDocument/2006/relationships/customXml" Target="../ink/ink1866.xml"/><Relationship Id="rId372" Type="http://schemas.openxmlformats.org/officeDocument/2006/relationships/image" Target="../media/image1805.png"/><Relationship Id="rId211" Type="http://schemas.openxmlformats.org/officeDocument/2006/relationships/image" Target="../media/image1727.png"/><Relationship Id="rId232" Type="http://schemas.openxmlformats.org/officeDocument/2006/relationships/customXml" Target="../ink/ink1806.xml"/><Relationship Id="rId253" Type="http://schemas.openxmlformats.org/officeDocument/2006/relationships/image" Target="../media/image1748.png"/><Relationship Id="rId274" Type="http://schemas.openxmlformats.org/officeDocument/2006/relationships/customXml" Target="../ink/ink1827.xml"/><Relationship Id="rId295" Type="http://schemas.openxmlformats.org/officeDocument/2006/relationships/image" Target="../media/image1769.png"/><Relationship Id="rId309" Type="http://schemas.openxmlformats.org/officeDocument/2006/relationships/image" Target="../media/image1776.png"/><Relationship Id="rId27" Type="http://schemas.openxmlformats.org/officeDocument/2006/relationships/image" Target="../media/image1637.png"/><Relationship Id="rId48" Type="http://schemas.openxmlformats.org/officeDocument/2006/relationships/customXml" Target="../ink/ink1714.xml"/><Relationship Id="rId69" Type="http://schemas.openxmlformats.org/officeDocument/2006/relationships/image" Target="../media/image1658.png"/><Relationship Id="rId113" Type="http://schemas.openxmlformats.org/officeDocument/2006/relationships/image" Target="../media/image1679.png"/><Relationship Id="rId134" Type="http://schemas.openxmlformats.org/officeDocument/2006/relationships/customXml" Target="../ink/ink1757.xml"/><Relationship Id="rId320" Type="http://schemas.openxmlformats.org/officeDocument/2006/relationships/customXml" Target="../ink/ink1850.xml"/><Relationship Id="rId80" Type="http://schemas.openxmlformats.org/officeDocument/2006/relationships/customXml" Target="../ink/ink1730.xml"/><Relationship Id="rId155" Type="http://schemas.openxmlformats.org/officeDocument/2006/relationships/image" Target="../media/image1700.png"/><Relationship Id="rId176" Type="http://schemas.openxmlformats.org/officeDocument/2006/relationships/customXml" Target="../ink/ink1778.xml"/><Relationship Id="rId197" Type="http://schemas.openxmlformats.org/officeDocument/2006/relationships/image" Target="../media/image1720.png"/><Relationship Id="rId341" Type="http://schemas.openxmlformats.org/officeDocument/2006/relationships/image" Target="../media/image1790.png"/><Relationship Id="rId362" Type="http://schemas.openxmlformats.org/officeDocument/2006/relationships/image" Target="../media/image1800.png"/><Relationship Id="rId383" Type="http://schemas.openxmlformats.org/officeDocument/2006/relationships/customXml" Target="../ink/ink1882.xml"/><Relationship Id="rId201" Type="http://schemas.openxmlformats.org/officeDocument/2006/relationships/image" Target="../media/image1722.png"/><Relationship Id="rId222" Type="http://schemas.openxmlformats.org/officeDocument/2006/relationships/customXml" Target="../ink/ink1801.xml"/><Relationship Id="rId243" Type="http://schemas.openxmlformats.org/officeDocument/2006/relationships/image" Target="../media/image1743.png"/><Relationship Id="rId264" Type="http://schemas.openxmlformats.org/officeDocument/2006/relationships/customXml" Target="../ink/ink1822.xml"/><Relationship Id="rId285" Type="http://schemas.openxmlformats.org/officeDocument/2006/relationships/image" Target="../media/image1764.png"/><Relationship Id="rId17" Type="http://schemas.openxmlformats.org/officeDocument/2006/relationships/image" Target="../media/image1632.png"/><Relationship Id="rId38" Type="http://schemas.openxmlformats.org/officeDocument/2006/relationships/customXml" Target="../ink/ink1709.xml"/><Relationship Id="rId59" Type="http://schemas.openxmlformats.org/officeDocument/2006/relationships/image" Target="../media/image1653.png"/><Relationship Id="rId103" Type="http://schemas.openxmlformats.org/officeDocument/2006/relationships/image" Target="../media/image1674.png"/><Relationship Id="rId124" Type="http://schemas.openxmlformats.org/officeDocument/2006/relationships/customXml" Target="../ink/ink1752.xml"/><Relationship Id="rId310" Type="http://schemas.openxmlformats.org/officeDocument/2006/relationships/customXml" Target="../ink/ink1845.xml"/><Relationship Id="rId70" Type="http://schemas.openxmlformats.org/officeDocument/2006/relationships/customXml" Target="../ink/ink1725.xml"/><Relationship Id="rId91" Type="http://schemas.openxmlformats.org/officeDocument/2006/relationships/image" Target="../media/image1668.png"/><Relationship Id="rId145" Type="http://schemas.openxmlformats.org/officeDocument/2006/relationships/image" Target="../media/image1695.png"/><Relationship Id="rId166" Type="http://schemas.openxmlformats.org/officeDocument/2006/relationships/customXml" Target="../ink/ink1773.xml"/><Relationship Id="rId187" Type="http://schemas.openxmlformats.org/officeDocument/2006/relationships/image" Target="../media/image1715.png"/><Relationship Id="rId331" Type="http://schemas.openxmlformats.org/officeDocument/2006/relationships/image" Target="../media/image1786.png"/><Relationship Id="rId352" Type="http://schemas.openxmlformats.org/officeDocument/2006/relationships/image" Target="../media/image1795.png"/><Relationship Id="rId373" Type="http://schemas.openxmlformats.org/officeDocument/2006/relationships/customXml" Target="../ink/ink1877.xml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796.xml"/><Relationship Id="rId233" Type="http://schemas.openxmlformats.org/officeDocument/2006/relationships/image" Target="../media/image1738.png"/><Relationship Id="rId254" Type="http://schemas.openxmlformats.org/officeDocument/2006/relationships/customXml" Target="../ink/ink1817.xml"/><Relationship Id="rId28" Type="http://schemas.openxmlformats.org/officeDocument/2006/relationships/customXml" Target="../ink/ink1704.xml"/><Relationship Id="rId49" Type="http://schemas.openxmlformats.org/officeDocument/2006/relationships/image" Target="../media/image1648.png"/><Relationship Id="rId114" Type="http://schemas.openxmlformats.org/officeDocument/2006/relationships/customXml" Target="../ink/ink1747.xml"/><Relationship Id="rId275" Type="http://schemas.openxmlformats.org/officeDocument/2006/relationships/image" Target="../media/image1759.png"/><Relationship Id="rId296" Type="http://schemas.openxmlformats.org/officeDocument/2006/relationships/customXml" Target="../ink/ink1838.xml"/><Relationship Id="rId300" Type="http://schemas.openxmlformats.org/officeDocument/2006/relationships/customXml" Target="../ink/ink1840.xml"/><Relationship Id="rId60" Type="http://schemas.openxmlformats.org/officeDocument/2006/relationships/customXml" Target="../ink/ink1720.xml"/><Relationship Id="rId81" Type="http://schemas.openxmlformats.org/officeDocument/2006/relationships/image" Target="../media/image1663.png"/><Relationship Id="rId135" Type="http://schemas.openxmlformats.org/officeDocument/2006/relationships/image" Target="../media/image1690.png"/><Relationship Id="rId156" Type="http://schemas.openxmlformats.org/officeDocument/2006/relationships/customXml" Target="../ink/ink1768.xml"/><Relationship Id="rId177" Type="http://schemas.openxmlformats.org/officeDocument/2006/relationships/image" Target="../media/image1710.png"/><Relationship Id="rId198" Type="http://schemas.openxmlformats.org/officeDocument/2006/relationships/customXml" Target="../ink/ink1789.xml"/><Relationship Id="rId321" Type="http://schemas.openxmlformats.org/officeDocument/2006/relationships/image" Target="../media/image1781.png"/><Relationship Id="rId342" Type="http://schemas.openxmlformats.org/officeDocument/2006/relationships/customXml" Target="../ink/ink1861.xml"/><Relationship Id="rId363" Type="http://schemas.openxmlformats.org/officeDocument/2006/relationships/customXml" Target="../ink/ink1872.xml"/><Relationship Id="rId384" Type="http://schemas.openxmlformats.org/officeDocument/2006/relationships/image" Target="../media/image1811.png"/><Relationship Id="rId202" Type="http://schemas.openxmlformats.org/officeDocument/2006/relationships/customXml" Target="../ink/ink1791.xml"/><Relationship Id="rId223" Type="http://schemas.openxmlformats.org/officeDocument/2006/relationships/image" Target="../media/image1733.png"/><Relationship Id="rId244" Type="http://schemas.openxmlformats.org/officeDocument/2006/relationships/customXml" Target="../ink/ink1812.xml"/><Relationship Id="rId18" Type="http://schemas.openxmlformats.org/officeDocument/2006/relationships/customXml" Target="../ink/ink1699.xml"/><Relationship Id="rId39" Type="http://schemas.openxmlformats.org/officeDocument/2006/relationships/image" Target="../media/image1643.png"/><Relationship Id="rId265" Type="http://schemas.openxmlformats.org/officeDocument/2006/relationships/image" Target="../media/image1754.png"/><Relationship Id="rId286" Type="http://schemas.openxmlformats.org/officeDocument/2006/relationships/customXml" Target="../ink/ink1833.xml"/><Relationship Id="rId50" Type="http://schemas.openxmlformats.org/officeDocument/2006/relationships/customXml" Target="../ink/ink1715.xml"/><Relationship Id="rId104" Type="http://schemas.openxmlformats.org/officeDocument/2006/relationships/customXml" Target="../ink/ink1742.xml"/><Relationship Id="rId125" Type="http://schemas.openxmlformats.org/officeDocument/2006/relationships/image" Target="../media/image1685.png"/><Relationship Id="rId146" Type="http://schemas.openxmlformats.org/officeDocument/2006/relationships/customXml" Target="../ink/ink1763.xml"/><Relationship Id="rId167" Type="http://schemas.openxmlformats.org/officeDocument/2006/relationships/image" Target="../media/image1706.png"/><Relationship Id="rId188" Type="http://schemas.openxmlformats.org/officeDocument/2006/relationships/customXml" Target="../ink/ink1784.xml"/><Relationship Id="rId311" Type="http://schemas.openxmlformats.org/officeDocument/2006/relationships/image" Target="../media/image1777.png"/><Relationship Id="rId332" Type="http://schemas.openxmlformats.org/officeDocument/2006/relationships/customXml" Target="../ink/ink1856.xml"/><Relationship Id="rId353" Type="http://schemas.openxmlformats.org/officeDocument/2006/relationships/customXml" Target="../ink/ink1867.xml"/><Relationship Id="rId374" Type="http://schemas.openxmlformats.org/officeDocument/2006/relationships/image" Target="../media/image1806.png"/><Relationship Id="rId71" Type="http://schemas.openxmlformats.org/officeDocument/2006/relationships/image" Target="../media/image262.png"/><Relationship Id="rId92" Type="http://schemas.openxmlformats.org/officeDocument/2006/relationships/customXml" Target="../ink/ink1736.xml"/><Relationship Id="rId213" Type="http://schemas.openxmlformats.org/officeDocument/2006/relationships/image" Target="../media/image1728.png"/><Relationship Id="rId234" Type="http://schemas.openxmlformats.org/officeDocument/2006/relationships/customXml" Target="../ink/ink1807.xml"/><Relationship Id="rId2" Type="http://schemas.openxmlformats.org/officeDocument/2006/relationships/customXml" Target="../ink/ink1691.xml"/><Relationship Id="rId29" Type="http://schemas.openxmlformats.org/officeDocument/2006/relationships/image" Target="../media/image1638.png"/><Relationship Id="rId255" Type="http://schemas.openxmlformats.org/officeDocument/2006/relationships/image" Target="../media/image1749.png"/><Relationship Id="rId276" Type="http://schemas.openxmlformats.org/officeDocument/2006/relationships/customXml" Target="../ink/ink1828.xml"/><Relationship Id="rId297" Type="http://schemas.openxmlformats.org/officeDocument/2006/relationships/image" Target="../media/image1770.png"/><Relationship Id="rId40" Type="http://schemas.openxmlformats.org/officeDocument/2006/relationships/customXml" Target="../ink/ink1710.xml"/><Relationship Id="rId115" Type="http://schemas.openxmlformats.org/officeDocument/2006/relationships/image" Target="../media/image1680.png"/><Relationship Id="rId136" Type="http://schemas.openxmlformats.org/officeDocument/2006/relationships/customXml" Target="../ink/ink1758.xml"/><Relationship Id="rId157" Type="http://schemas.openxmlformats.org/officeDocument/2006/relationships/image" Target="../media/image1701.png"/><Relationship Id="rId178" Type="http://schemas.openxmlformats.org/officeDocument/2006/relationships/customXml" Target="../ink/ink1779.xml"/><Relationship Id="rId301" Type="http://schemas.openxmlformats.org/officeDocument/2006/relationships/image" Target="../media/image1772.png"/><Relationship Id="rId322" Type="http://schemas.openxmlformats.org/officeDocument/2006/relationships/customXml" Target="../ink/ink1851.xml"/><Relationship Id="rId343" Type="http://schemas.openxmlformats.org/officeDocument/2006/relationships/image" Target="../media/image1791.png"/><Relationship Id="rId364" Type="http://schemas.openxmlformats.org/officeDocument/2006/relationships/image" Target="../media/image1801.png"/><Relationship Id="rId61" Type="http://schemas.openxmlformats.org/officeDocument/2006/relationships/image" Target="../media/image1654.png"/><Relationship Id="rId82" Type="http://schemas.openxmlformats.org/officeDocument/2006/relationships/customXml" Target="../ink/ink1731.xml"/><Relationship Id="rId199" Type="http://schemas.openxmlformats.org/officeDocument/2006/relationships/image" Target="../media/image1721.png"/><Relationship Id="rId203" Type="http://schemas.openxmlformats.org/officeDocument/2006/relationships/image" Target="../media/image1723.png"/><Relationship Id="rId385" Type="http://schemas.openxmlformats.org/officeDocument/2006/relationships/customXml" Target="../ink/ink1883.xml"/><Relationship Id="rId19" Type="http://schemas.openxmlformats.org/officeDocument/2006/relationships/image" Target="../media/image1633.png"/><Relationship Id="rId224" Type="http://schemas.openxmlformats.org/officeDocument/2006/relationships/customXml" Target="../ink/ink1802.xml"/><Relationship Id="rId245" Type="http://schemas.openxmlformats.org/officeDocument/2006/relationships/image" Target="../media/image1744.png"/><Relationship Id="rId266" Type="http://schemas.openxmlformats.org/officeDocument/2006/relationships/customXml" Target="../ink/ink1823.xml"/><Relationship Id="rId287" Type="http://schemas.openxmlformats.org/officeDocument/2006/relationships/image" Target="../media/image1765.png"/><Relationship Id="rId30" Type="http://schemas.openxmlformats.org/officeDocument/2006/relationships/customXml" Target="../ink/ink1705.xml"/><Relationship Id="rId105" Type="http://schemas.openxmlformats.org/officeDocument/2006/relationships/image" Target="../media/image1675.png"/><Relationship Id="rId126" Type="http://schemas.openxmlformats.org/officeDocument/2006/relationships/customXml" Target="../ink/ink1753.xml"/><Relationship Id="rId147" Type="http://schemas.openxmlformats.org/officeDocument/2006/relationships/image" Target="../media/image1696.png"/><Relationship Id="rId168" Type="http://schemas.openxmlformats.org/officeDocument/2006/relationships/customXml" Target="../ink/ink1774.xml"/><Relationship Id="rId312" Type="http://schemas.openxmlformats.org/officeDocument/2006/relationships/customXml" Target="../ink/ink1846.xml"/><Relationship Id="rId333" Type="http://schemas.openxmlformats.org/officeDocument/2006/relationships/image" Target="../media/image1787.png"/><Relationship Id="rId354" Type="http://schemas.openxmlformats.org/officeDocument/2006/relationships/image" Target="../media/image1796.png"/><Relationship Id="rId51" Type="http://schemas.openxmlformats.org/officeDocument/2006/relationships/image" Target="../media/image1649.png"/><Relationship Id="rId72" Type="http://schemas.openxmlformats.org/officeDocument/2006/relationships/customXml" Target="../ink/ink1726.xml"/><Relationship Id="rId93" Type="http://schemas.openxmlformats.org/officeDocument/2006/relationships/image" Target="../media/image1669.png"/><Relationship Id="rId189" Type="http://schemas.openxmlformats.org/officeDocument/2006/relationships/image" Target="../media/image1716.png"/><Relationship Id="rId375" Type="http://schemas.openxmlformats.org/officeDocument/2006/relationships/customXml" Target="../ink/ink1878.xml"/><Relationship Id="rId3" Type="http://schemas.openxmlformats.org/officeDocument/2006/relationships/image" Target="../media/image1625.png"/><Relationship Id="rId214" Type="http://schemas.openxmlformats.org/officeDocument/2006/relationships/customXml" Target="../ink/ink1797.xml"/><Relationship Id="rId235" Type="http://schemas.openxmlformats.org/officeDocument/2006/relationships/image" Target="../media/image1739.png"/><Relationship Id="rId256" Type="http://schemas.openxmlformats.org/officeDocument/2006/relationships/customXml" Target="../ink/ink1818.xml"/><Relationship Id="rId277" Type="http://schemas.openxmlformats.org/officeDocument/2006/relationships/image" Target="../media/image1760.png"/><Relationship Id="rId298" Type="http://schemas.openxmlformats.org/officeDocument/2006/relationships/customXml" Target="../ink/ink1839.xml"/><Relationship Id="rId116" Type="http://schemas.openxmlformats.org/officeDocument/2006/relationships/customXml" Target="../ink/ink1748.xml"/><Relationship Id="rId137" Type="http://schemas.openxmlformats.org/officeDocument/2006/relationships/image" Target="../media/image1691.png"/><Relationship Id="rId158" Type="http://schemas.openxmlformats.org/officeDocument/2006/relationships/customXml" Target="../ink/ink1769.xml"/><Relationship Id="rId302" Type="http://schemas.openxmlformats.org/officeDocument/2006/relationships/customXml" Target="../ink/ink1841.xml"/><Relationship Id="rId323" Type="http://schemas.openxmlformats.org/officeDocument/2006/relationships/image" Target="../media/image1782.png"/><Relationship Id="rId344" Type="http://schemas.openxmlformats.org/officeDocument/2006/relationships/customXml" Target="../ink/ink1862.xml"/><Relationship Id="rId20" Type="http://schemas.openxmlformats.org/officeDocument/2006/relationships/customXml" Target="../ink/ink1700.xml"/><Relationship Id="rId41" Type="http://schemas.openxmlformats.org/officeDocument/2006/relationships/image" Target="../media/image1644.png"/><Relationship Id="rId62" Type="http://schemas.openxmlformats.org/officeDocument/2006/relationships/customXml" Target="../ink/ink1721.xml"/><Relationship Id="rId83" Type="http://schemas.openxmlformats.org/officeDocument/2006/relationships/image" Target="../media/image1664.png"/><Relationship Id="rId179" Type="http://schemas.openxmlformats.org/officeDocument/2006/relationships/image" Target="../media/image1711.png"/><Relationship Id="rId365" Type="http://schemas.openxmlformats.org/officeDocument/2006/relationships/customXml" Target="../ink/ink1873.xml"/><Relationship Id="rId386" Type="http://schemas.openxmlformats.org/officeDocument/2006/relationships/image" Target="../media/image1812.png"/><Relationship Id="rId190" Type="http://schemas.openxmlformats.org/officeDocument/2006/relationships/customXml" Target="../ink/ink1785.xml"/><Relationship Id="rId204" Type="http://schemas.openxmlformats.org/officeDocument/2006/relationships/customXml" Target="../ink/ink1792.xml"/><Relationship Id="rId225" Type="http://schemas.openxmlformats.org/officeDocument/2006/relationships/image" Target="../media/image1734.png"/><Relationship Id="rId246" Type="http://schemas.openxmlformats.org/officeDocument/2006/relationships/customXml" Target="../ink/ink1813.xml"/><Relationship Id="rId267" Type="http://schemas.openxmlformats.org/officeDocument/2006/relationships/image" Target="../media/image1755.png"/><Relationship Id="rId288" Type="http://schemas.openxmlformats.org/officeDocument/2006/relationships/customXml" Target="../ink/ink1834.xml"/><Relationship Id="rId106" Type="http://schemas.openxmlformats.org/officeDocument/2006/relationships/customXml" Target="../ink/ink1743.xml"/><Relationship Id="rId127" Type="http://schemas.openxmlformats.org/officeDocument/2006/relationships/image" Target="../media/image1686.png"/><Relationship Id="rId313" Type="http://schemas.openxmlformats.org/officeDocument/2006/relationships/image" Target="../media/image1778.png"/><Relationship Id="rId10" Type="http://schemas.openxmlformats.org/officeDocument/2006/relationships/customXml" Target="../ink/ink1695.xml"/><Relationship Id="rId31" Type="http://schemas.openxmlformats.org/officeDocument/2006/relationships/image" Target="../media/image1639.png"/><Relationship Id="rId52" Type="http://schemas.openxmlformats.org/officeDocument/2006/relationships/customXml" Target="../ink/ink1716.xml"/><Relationship Id="rId73" Type="http://schemas.openxmlformats.org/officeDocument/2006/relationships/image" Target="../media/image1659.png"/><Relationship Id="rId94" Type="http://schemas.openxmlformats.org/officeDocument/2006/relationships/customXml" Target="../ink/ink1737.xml"/><Relationship Id="rId148" Type="http://schemas.openxmlformats.org/officeDocument/2006/relationships/customXml" Target="../ink/ink1764.xml"/><Relationship Id="rId169" Type="http://schemas.openxmlformats.org/officeDocument/2006/relationships/image" Target="../media/image1707.png"/><Relationship Id="rId334" Type="http://schemas.openxmlformats.org/officeDocument/2006/relationships/customXml" Target="../ink/ink1857.xml"/><Relationship Id="rId355" Type="http://schemas.openxmlformats.org/officeDocument/2006/relationships/customXml" Target="../ink/ink1868.xml"/><Relationship Id="rId376" Type="http://schemas.openxmlformats.org/officeDocument/2006/relationships/image" Target="../media/image1807.png"/><Relationship Id="rId4" Type="http://schemas.openxmlformats.org/officeDocument/2006/relationships/customXml" Target="../ink/ink1692.xml"/><Relationship Id="rId180" Type="http://schemas.openxmlformats.org/officeDocument/2006/relationships/customXml" Target="../ink/ink1780.xml"/><Relationship Id="rId215" Type="http://schemas.openxmlformats.org/officeDocument/2006/relationships/image" Target="../media/image1729.png"/><Relationship Id="rId236" Type="http://schemas.openxmlformats.org/officeDocument/2006/relationships/customXml" Target="../ink/ink1808.xml"/><Relationship Id="rId257" Type="http://schemas.openxmlformats.org/officeDocument/2006/relationships/image" Target="../media/image1750.png"/><Relationship Id="rId278" Type="http://schemas.openxmlformats.org/officeDocument/2006/relationships/customXml" Target="../ink/ink1829.xml"/><Relationship Id="rId303" Type="http://schemas.openxmlformats.org/officeDocument/2006/relationships/image" Target="../media/image1773.png"/><Relationship Id="rId42" Type="http://schemas.openxmlformats.org/officeDocument/2006/relationships/customXml" Target="../ink/ink1711.xml"/><Relationship Id="rId84" Type="http://schemas.openxmlformats.org/officeDocument/2006/relationships/customXml" Target="../ink/ink1732.xml"/><Relationship Id="rId138" Type="http://schemas.openxmlformats.org/officeDocument/2006/relationships/customXml" Target="../ink/ink1759.xml"/><Relationship Id="rId345" Type="http://schemas.openxmlformats.org/officeDocument/2006/relationships/image" Target="../media/image1792.png"/><Relationship Id="rId387" Type="http://schemas.openxmlformats.org/officeDocument/2006/relationships/customXml" Target="../ink/ink1884.xml"/><Relationship Id="rId191" Type="http://schemas.openxmlformats.org/officeDocument/2006/relationships/image" Target="../media/image1717.png"/><Relationship Id="rId205" Type="http://schemas.openxmlformats.org/officeDocument/2006/relationships/image" Target="../media/image1724.png"/><Relationship Id="rId247" Type="http://schemas.openxmlformats.org/officeDocument/2006/relationships/image" Target="../media/image1745.png"/><Relationship Id="rId107" Type="http://schemas.openxmlformats.org/officeDocument/2006/relationships/image" Target="../media/image1676.png"/><Relationship Id="rId289" Type="http://schemas.openxmlformats.org/officeDocument/2006/relationships/image" Target="../media/image1766.png"/><Relationship Id="rId11" Type="http://schemas.openxmlformats.org/officeDocument/2006/relationships/image" Target="../media/image1629.png"/><Relationship Id="rId53" Type="http://schemas.openxmlformats.org/officeDocument/2006/relationships/image" Target="../media/image1650.png"/><Relationship Id="rId149" Type="http://schemas.openxmlformats.org/officeDocument/2006/relationships/image" Target="../media/image1697.png"/><Relationship Id="rId314" Type="http://schemas.openxmlformats.org/officeDocument/2006/relationships/customXml" Target="../ink/ink1847.xml"/><Relationship Id="rId356" Type="http://schemas.openxmlformats.org/officeDocument/2006/relationships/image" Target="../media/image1797.png"/><Relationship Id="rId95" Type="http://schemas.openxmlformats.org/officeDocument/2006/relationships/image" Target="../media/image1670.png"/><Relationship Id="rId160" Type="http://schemas.openxmlformats.org/officeDocument/2006/relationships/customXml" Target="../ink/ink1770.xml"/><Relationship Id="rId216" Type="http://schemas.openxmlformats.org/officeDocument/2006/relationships/customXml" Target="../ink/ink1798.xml"/><Relationship Id="rId258" Type="http://schemas.openxmlformats.org/officeDocument/2006/relationships/customXml" Target="../ink/ink1819.xml"/><Relationship Id="rId22" Type="http://schemas.openxmlformats.org/officeDocument/2006/relationships/customXml" Target="../ink/ink1701.xml"/><Relationship Id="rId64" Type="http://schemas.openxmlformats.org/officeDocument/2006/relationships/customXml" Target="../ink/ink1722.xml"/><Relationship Id="rId118" Type="http://schemas.openxmlformats.org/officeDocument/2006/relationships/customXml" Target="../ink/ink1749.xml"/><Relationship Id="rId325" Type="http://schemas.openxmlformats.org/officeDocument/2006/relationships/image" Target="../media/image1783.png"/><Relationship Id="rId367" Type="http://schemas.openxmlformats.org/officeDocument/2006/relationships/customXml" Target="../ink/ink1874.xml"/><Relationship Id="rId171" Type="http://schemas.openxmlformats.org/officeDocument/2006/relationships/image" Target="../media/image1708.png"/><Relationship Id="rId227" Type="http://schemas.openxmlformats.org/officeDocument/2006/relationships/image" Target="../media/image1735.png"/><Relationship Id="rId269" Type="http://schemas.openxmlformats.org/officeDocument/2006/relationships/image" Target="../media/image1756.png"/><Relationship Id="rId33" Type="http://schemas.openxmlformats.org/officeDocument/2006/relationships/image" Target="../media/image1640.png"/><Relationship Id="rId129" Type="http://schemas.openxmlformats.org/officeDocument/2006/relationships/image" Target="../media/image1687.png"/><Relationship Id="rId280" Type="http://schemas.openxmlformats.org/officeDocument/2006/relationships/customXml" Target="../ink/ink1830.xml"/><Relationship Id="rId336" Type="http://schemas.openxmlformats.org/officeDocument/2006/relationships/customXml" Target="../ink/ink1858.xml"/><Relationship Id="rId75" Type="http://schemas.openxmlformats.org/officeDocument/2006/relationships/image" Target="../media/image1660.png"/><Relationship Id="rId140" Type="http://schemas.openxmlformats.org/officeDocument/2006/relationships/customXml" Target="../ink/ink1760.xml"/><Relationship Id="rId182" Type="http://schemas.openxmlformats.org/officeDocument/2006/relationships/customXml" Target="../ink/ink1781.xml"/><Relationship Id="rId378" Type="http://schemas.openxmlformats.org/officeDocument/2006/relationships/image" Target="../media/image1808.png"/><Relationship Id="rId6" Type="http://schemas.openxmlformats.org/officeDocument/2006/relationships/customXml" Target="../ink/ink1693.xml"/><Relationship Id="rId238" Type="http://schemas.openxmlformats.org/officeDocument/2006/relationships/customXml" Target="../ink/ink1809.xml"/><Relationship Id="rId291" Type="http://schemas.openxmlformats.org/officeDocument/2006/relationships/image" Target="../media/image1767.png"/><Relationship Id="rId305" Type="http://schemas.openxmlformats.org/officeDocument/2006/relationships/image" Target="../media/image1774.png"/><Relationship Id="rId347" Type="http://schemas.openxmlformats.org/officeDocument/2006/relationships/image" Target="../media/image1793.png"/><Relationship Id="rId44" Type="http://schemas.openxmlformats.org/officeDocument/2006/relationships/customXml" Target="../ink/ink1712.xml"/><Relationship Id="rId86" Type="http://schemas.openxmlformats.org/officeDocument/2006/relationships/customXml" Target="../ink/ink1733.xml"/><Relationship Id="rId151" Type="http://schemas.openxmlformats.org/officeDocument/2006/relationships/image" Target="../media/image1698.png"/><Relationship Id="rId389" Type="http://schemas.openxmlformats.org/officeDocument/2006/relationships/customXml" Target="../ink/ink1885.xml"/><Relationship Id="rId193" Type="http://schemas.openxmlformats.org/officeDocument/2006/relationships/image" Target="../media/image1718.png"/><Relationship Id="rId207" Type="http://schemas.openxmlformats.org/officeDocument/2006/relationships/image" Target="../media/image1725.png"/><Relationship Id="rId249" Type="http://schemas.openxmlformats.org/officeDocument/2006/relationships/image" Target="../media/image1746.png"/><Relationship Id="rId13" Type="http://schemas.openxmlformats.org/officeDocument/2006/relationships/image" Target="../media/image1630.png"/><Relationship Id="rId109" Type="http://schemas.openxmlformats.org/officeDocument/2006/relationships/image" Target="../media/image1677.png"/><Relationship Id="rId260" Type="http://schemas.openxmlformats.org/officeDocument/2006/relationships/customXml" Target="../ink/ink1820.xml"/><Relationship Id="rId316" Type="http://schemas.openxmlformats.org/officeDocument/2006/relationships/customXml" Target="../ink/ink1848.xml"/><Relationship Id="rId55" Type="http://schemas.openxmlformats.org/officeDocument/2006/relationships/image" Target="../media/image1651.png"/><Relationship Id="rId97" Type="http://schemas.openxmlformats.org/officeDocument/2006/relationships/image" Target="../media/image1671.png"/><Relationship Id="rId120" Type="http://schemas.openxmlformats.org/officeDocument/2006/relationships/customXml" Target="../ink/ink1750.xml"/><Relationship Id="rId358" Type="http://schemas.openxmlformats.org/officeDocument/2006/relationships/image" Target="../media/image1798.png"/><Relationship Id="rId162" Type="http://schemas.openxmlformats.org/officeDocument/2006/relationships/customXml" Target="../ink/ink1771.xml"/><Relationship Id="rId218" Type="http://schemas.openxmlformats.org/officeDocument/2006/relationships/customXml" Target="../ink/ink1799.xml"/><Relationship Id="rId271" Type="http://schemas.openxmlformats.org/officeDocument/2006/relationships/image" Target="../media/image1757.png"/><Relationship Id="rId24" Type="http://schemas.openxmlformats.org/officeDocument/2006/relationships/customXml" Target="../ink/ink1702.xml"/><Relationship Id="rId66" Type="http://schemas.openxmlformats.org/officeDocument/2006/relationships/customXml" Target="../ink/ink1723.xml"/><Relationship Id="rId131" Type="http://schemas.openxmlformats.org/officeDocument/2006/relationships/image" Target="../media/image1688.png"/><Relationship Id="rId327" Type="http://schemas.openxmlformats.org/officeDocument/2006/relationships/image" Target="../media/image1784.png"/><Relationship Id="rId369" Type="http://schemas.openxmlformats.org/officeDocument/2006/relationships/customXml" Target="../ink/ink1875.xml"/><Relationship Id="rId173" Type="http://schemas.openxmlformats.org/officeDocument/2006/relationships/image" Target="../media/image1709.png"/><Relationship Id="rId229" Type="http://schemas.openxmlformats.org/officeDocument/2006/relationships/image" Target="../media/image1736.png"/><Relationship Id="rId380" Type="http://schemas.openxmlformats.org/officeDocument/2006/relationships/image" Target="../media/image1809.png"/><Relationship Id="rId240" Type="http://schemas.openxmlformats.org/officeDocument/2006/relationships/customXml" Target="../ink/ink1810.xml"/><Relationship Id="rId35" Type="http://schemas.openxmlformats.org/officeDocument/2006/relationships/image" Target="../media/image1641.png"/><Relationship Id="rId77" Type="http://schemas.openxmlformats.org/officeDocument/2006/relationships/image" Target="../media/image1661.png"/><Relationship Id="rId100" Type="http://schemas.openxmlformats.org/officeDocument/2006/relationships/customXml" Target="../ink/ink1740.xml"/><Relationship Id="rId282" Type="http://schemas.openxmlformats.org/officeDocument/2006/relationships/customXml" Target="../ink/ink1831.xml"/><Relationship Id="rId338" Type="http://schemas.openxmlformats.org/officeDocument/2006/relationships/customXml" Target="../ink/ink1859.xml"/><Relationship Id="rId8" Type="http://schemas.openxmlformats.org/officeDocument/2006/relationships/customXml" Target="../ink/ink1694.xml"/><Relationship Id="rId142" Type="http://schemas.openxmlformats.org/officeDocument/2006/relationships/customXml" Target="../ink/ink1761.xml"/><Relationship Id="rId184" Type="http://schemas.openxmlformats.org/officeDocument/2006/relationships/customXml" Target="../ink/ink1782.xml"/><Relationship Id="rId391" Type="http://schemas.openxmlformats.org/officeDocument/2006/relationships/customXml" Target="../ink/ink1886.xml"/><Relationship Id="rId251" Type="http://schemas.openxmlformats.org/officeDocument/2006/relationships/image" Target="../media/image1747.png"/><Relationship Id="rId46" Type="http://schemas.openxmlformats.org/officeDocument/2006/relationships/customXml" Target="../ink/ink1713.xml"/><Relationship Id="rId293" Type="http://schemas.openxmlformats.org/officeDocument/2006/relationships/image" Target="../media/image1768.png"/><Relationship Id="rId307" Type="http://schemas.openxmlformats.org/officeDocument/2006/relationships/image" Target="../media/image1775.png"/><Relationship Id="rId349" Type="http://schemas.openxmlformats.org/officeDocument/2006/relationships/customXml" Target="../ink/ink1865.xml"/><Relationship Id="rId88" Type="http://schemas.openxmlformats.org/officeDocument/2006/relationships/customXml" Target="../ink/ink1734.xml"/><Relationship Id="rId111" Type="http://schemas.openxmlformats.org/officeDocument/2006/relationships/image" Target="../media/image1678.png"/><Relationship Id="rId153" Type="http://schemas.openxmlformats.org/officeDocument/2006/relationships/image" Target="../media/image1699.png"/><Relationship Id="rId195" Type="http://schemas.openxmlformats.org/officeDocument/2006/relationships/image" Target="../media/image1719.png"/><Relationship Id="rId209" Type="http://schemas.openxmlformats.org/officeDocument/2006/relationships/image" Target="../media/image1726.png"/><Relationship Id="rId360" Type="http://schemas.openxmlformats.org/officeDocument/2006/relationships/image" Target="../media/image1799.png"/><Relationship Id="rId220" Type="http://schemas.openxmlformats.org/officeDocument/2006/relationships/customXml" Target="../ink/ink1800.xml"/><Relationship Id="rId15" Type="http://schemas.openxmlformats.org/officeDocument/2006/relationships/image" Target="../media/image1631.png"/><Relationship Id="rId57" Type="http://schemas.openxmlformats.org/officeDocument/2006/relationships/image" Target="../media/image1652.png"/><Relationship Id="rId262" Type="http://schemas.openxmlformats.org/officeDocument/2006/relationships/customXml" Target="../ink/ink1821.xml"/><Relationship Id="rId318" Type="http://schemas.openxmlformats.org/officeDocument/2006/relationships/customXml" Target="../ink/ink1849.xml"/><Relationship Id="rId99" Type="http://schemas.openxmlformats.org/officeDocument/2006/relationships/image" Target="../media/image1672.png"/><Relationship Id="rId122" Type="http://schemas.openxmlformats.org/officeDocument/2006/relationships/customXml" Target="../ink/ink1751.xml"/><Relationship Id="rId164" Type="http://schemas.openxmlformats.org/officeDocument/2006/relationships/customXml" Target="../ink/ink1772.xml"/><Relationship Id="rId371" Type="http://schemas.openxmlformats.org/officeDocument/2006/relationships/customXml" Target="../ink/ink1876.xml"/><Relationship Id="rId26" Type="http://schemas.openxmlformats.org/officeDocument/2006/relationships/customXml" Target="../ink/ink1703.xml"/><Relationship Id="rId231" Type="http://schemas.openxmlformats.org/officeDocument/2006/relationships/image" Target="../media/image1737.png"/><Relationship Id="rId273" Type="http://schemas.openxmlformats.org/officeDocument/2006/relationships/image" Target="../media/image1758.png"/><Relationship Id="rId329" Type="http://schemas.openxmlformats.org/officeDocument/2006/relationships/image" Target="../media/image1785.png"/><Relationship Id="rId68" Type="http://schemas.openxmlformats.org/officeDocument/2006/relationships/customXml" Target="../ink/ink1724.xml"/><Relationship Id="rId133" Type="http://schemas.openxmlformats.org/officeDocument/2006/relationships/image" Target="../media/image1689.png"/><Relationship Id="rId175" Type="http://schemas.openxmlformats.org/officeDocument/2006/relationships/image" Target="../media/image166.png"/><Relationship Id="rId340" Type="http://schemas.openxmlformats.org/officeDocument/2006/relationships/customXml" Target="../ink/ink1860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3.png"/><Relationship Id="rId299" Type="http://schemas.openxmlformats.org/officeDocument/2006/relationships/image" Target="../media/image321.png"/><Relationship Id="rId21" Type="http://schemas.openxmlformats.org/officeDocument/2006/relationships/image" Target="../media/image185.png"/><Relationship Id="rId63" Type="http://schemas.openxmlformats.org/officeDocument/2006/relationships/image" Target="../media/image206.png"/><Relationship Id="rId159" Type="http://schemas.openxmlformats.org/officeDocument/2006/relationships/image" Target="../media/image254.png"/><Relationship Id="rId324" Type="http://schemas.openxmlformats.org/officeDocument/2006/relationships/customXml" Target="../ink/ink342.xml"/><Relationship Id="rId366" Type="http://schemas.openxmlformats.org/officeDocument/2006/relationships/customXml" Target="../ink/ink363.xml"/><Relationship Id="rId170" Type="http://schemas.openxmlformats.org/officeDocument/2006/relationships/customXml" Target="../ink/ink263.xml"/><Relationship Id="rId226" Type="http://schemas.openxmlformats.org/officeDocument/2006/relationships/customXml" Target="../ink/ink292.xml"/><Relationship Id="rId268" Type="http://schemas.openxmlformats.org/officeDocument/2006/relationships/image" Target="../media/image306.png"/><Relationship Id="rId32" Type="http://schemas.openxmlformats.org/officeDocument/2006/relationships/customXml" Target="../ink/ink194.xml"/><Relationship Id="rId74" Type="http://schemas.openxmlformats.org/officeDocument/2006/relationships/customXml" Target="../ink/ink215.xml"/><Relationship Id="rId128" Type="http://schemas.openxmlformats.org/officeDocument/2006/relationships/customXml" Target="../ink/ink242.xml"/><Relationship Id="rId335" Type="http://schemas.openxmlformats.org/officeDocument/2006/relationships/image" Target="../media/image338.png"/><Relationship Id="rId377" Type="http://schemas.openxmlformats.org/officeDocument/2006/relationships/image" Target="../media/image359.png"/><Relationship Id="rId5" Type="http://schemas.openxmlformats.org/officeDocument/2006/relationships/image" Target="../media/image177.png"/><Relationship Id="rId181" Type="http://schemas.openxmlformats.org/officeDocument/2006/relationships/customXml" Target="../ink/ink269.xml"/><Relationship Id="rId237" Type="http://schemas.openxmlformats.org/officeDocument/2006/relationships/image" Target="../media/image291.png"/><Relationship Id="rId402" Type="http://schemas.openxmlformats.org/officeDocument/2006/relationships/customXml" Target="../ink/ink381.xml"/><Relationship Id="rId279" Type="http://schemas.openxmlformats.org/officeDocument/2006/relationships/image" Target="../media/image311.png"/><Relationship Id="rId43" Type="http://schemas.openxmlformats.org/officeDocument/2006/relationships/image" Target="../media/image196.png"/><Relationship Id="rId139" Type="http://schemas.openxmlformats.org/officeDocument/2006/relationships/image" Target="../media/image244.png"/><Relationship Id="rId290" Type="http://schemas.openxmlformats.org/officeDocument/2006/relationships/customXml" Target="../ink/ink325.xml"/><Relationship Id="rId304" Type="http://schemas.openxmlformats.org/officeDocument/2006/relationships/customXml" Target="../ink/ink332.xml"/><Relationship Id="rId346" Type="http://schemas.openxmlformats.org/officeDocument/2006/relationships/customXml" Target="../ink/ink353.xml"/><Relationship Id="rId388" Type="http://schemas.openxmlformats.org/officeDocument/2006/relationships/customXml" Target="../ink/ink374.xml"/><Relationship Id="rId85" Type="http://schemas.openxmlformats.org/officeDocument/2006/relationships/image" Target="../media/image217.png"/><Relationship Id="rId150" Type="http://schemas.openxmlformats.org/officeDocument/2006/relationships/customXml" Target="../ink/ink253.xml"/><Relationship Id="rId192" Type="http://schemas.openxmlformats.org/officeDocument/2006/relationships/image" Target="../media/image269.png"/><Relationship Id="rId206" Type="http://schemas.openxmlformats.org/officeDocument/2006/relationships/customXml" Target="../ink/ink282.xml"/><Relationship Id="rId413" Type="http://schemas.openxmlformats.org/officeDocument/2006/relationships/image" Target="../media/image377.png"/><Relationship Id="rId248" Type="http://schemas.openxmlformats.org/officeDocument/2006/relationships/image" Target="../media/image296.png"/><Relationship Id="rId12" Type="http://schemas.openxmlformats.org/officeDocument/2006/relationships/customXml" Target="../ink/ink184.xml"/><Relationship Id="rId108" Type="http://schemas.openxmlformats.org/officeDocument/2006/relationships/customXml" Target="../ink/ink232.xml"/><Relationship Id="rId315" Type="http://schemas.openxmlformats.org/officeDocument/2006/relationships/image" Target="../media/image328.png"/><Relationship Id="rId357" Type="http://schemas.openxmlformats.org/officeDocument/2006/relationships/image" Target="../media/image349.png"/><Relationship Id="rId54" Type="http://schemas.openxmlformats.org/officeDocument/2006/relationships/customXml" Target="../ink/ink205.xml"/><Relationship Id="rId96" Type="http://schemas.openxmlformats.org/officeDocument/2006/relationships/customXml" Target="../ink/ink226.xml"/><Relationship Id="rId161" Type="http://schemas.openxmlformats.org/officeDocument/2006/relationships/image" Target="../media/image255.png"/><Relationship Id="rId217" Type="http://schemas.openxmlformats.org/officeDocument/2006/relationships/image" Target="../media/image281.png"/><Relationship Id="rId399" Type="http://schemas.openxmlformats.org/officeDocument/2006/relationships/image" Target="../media/image370.png"/><Relationship Id="rId259" Type="http://schemas.openxmlformats.org/officeDocument/2006/relationships/customXml" Target="../ink/ink309.xml"/><Relationship Id="rId23" Type="http://schemas.openxmlformats.org/officeDocument/2006/relationships/image" Target="../media/image186.png"/><Relationship Id="rId119" Type="http://schemas.openxmlformats.org/officeDocument/2006/relationships/image" Target="../media/image234.png"/><Relationship Id="rId270" Type="http://schemas.openxmlformats.org/officeDocument/2006/relationships/image" Target="../media/image307.png"/><Relationship Id="rId326" Type="http://schemas.openxmlformats.org/officeDocument/2006/relationships/customXml" Target="../ink/ink343.xml"/><Relationship Id="rId65" Type="http://schemas.openxmlformats.org/officeDocument/2006/relationships/image" Target="../media/image207.png"/><Relationship Id="rId130" Type="http://schemas.openxmlformats.org/officeDocument/2006/relationships/customXml" Target="../ink/ink243.xml"/><Relationship Id="rId368" Type="http://schemas.openxmlformats.org/officeDocument/2006/relationships/customXml" Target="../ink/ink364.xml"/><Relationship Id="rId172" Type="http://schemas.openxmlformats.org/officeDocument/2006/relationships/customXml" Target="../ink/ink264.xml"/><Relationship Id="rId228" Type="http://schemas.openxmlformats.org/officeDocument/2006/relationships/customXml" Target="../ink/ink293.xml"/><Relationship Id="rId281" Type="http://schemas.openxmlformats.org/officeDocument/2006/relationships/image" Target="../media/image312.png"/><Relationship Id="rId337" Type="http://schemas.openxmlformats.org/officeDocument/2006/relationships/image" Target="../media/image339.png"/><Relationship Id="rId34" Type="http://schemas.openxmlformats.org/officeDocument/2006/relationships/customXml" Target="../ink/ink195.xml"/><Relationship Id="rId76" Type="http://schemas.openxmlformats.org/officeDocument/2006/relationships/customXml" Target="../ink/ink216.xml"/><Relationship Id="rId141" Type="http://schemas.openxmlformats.org/officeDocument/2006/relationships/image" Target="../media/image245.png"/><Relationship Id="rId379" Type="http://schemas.openxmlformats.org/officeDocument/2006/relationships/image" Target="../media/image360.png"/><Relationship Id="rId7" Type="http://schemas.openxmlformats.org/officeDocument/2006/relationships/image" Target="../media/image178.png"/><Relationship Id="rId183" Type="http://schemas.openxmlformats.org/officeDocument/2006/relationships/customXml" Target="../ink/ink270.xml"/><Relationship Id="rId239" Type="http://schemas.openxmlformats.org/officeDocument/2006/relationships/image" Target="../media/image292.png"/><Relationship Id="rId390" Type="http://schemas.openxmlformats.org/officeDocument/2006/relationships/customXml" Target="../ink/ink375.xml"/><Relationship Id="rId404" Type="http://schemas.openxmlformats.org/officeDocument/2006/relationships/customXml" Target="../ink/ink382.xml"/><Relationship Id="rId250" Type="http://schemas.openxmlformats.org/officeDocument/2006/relationships/image" Target="../media/image297.png"/><Relationship Id="rId292" Type="http://schemas.openxmlformats.org/officeDocument/2006/relationships/customXml" Target="../ink/ink326.xml"/><Relationship Id="rId306" Type="http://schemas.openxmlformats.org/officeDocument/2006/relationships/customXml" Target="../ink/ink333.xml"/><Relationship Id="rId45" Type="http://schemas.openxmlformats.org/officeDocument/2006/relationships/image" Target="../media/image197.png"/><Relationship Id="rId87" Type="http://schemas.openxmlformats.org/officeDocument/2006/relationships/image" Target="../media/image218.png"/><Relationship Id="rId110" Type="http://schemas.openxmlformats.org/officeDocument/2006/relationships/customXml" Target="../ink/ink233.xml"/><Relationship Id="rId348" Type="http://schemas.openxmlformats.org/officeDocument/2006/relationships/customXml" Target="../ink/ink354.xml"/><Relationship Id="rId152" Type="http://schemas.openxmlformats.org/officeDocument/2006/relationships/customXml" Target="../ink/ink254.xml"/><Relationship Id="rId194" Type="http://schemas.openxmlformats.org/officeDocument/2006/relationships/image" Target="../media/image270.png"/><Relationship Id="rId208" Type="http://schemas.openxmlformats.org/officeDocument/2006/relationships/customXml" Target="../ink/ink283.xml"/><Relationship Id="rId415" Type="http://schemas.openxmlformats.org/officeDocument/2006/relationships/image" Target="../media/image378.png"/><Relationship Id="rId261" Type="http://schemas.openxmlformats.org/officeDocument/2006/relationships/customXml" Target="../ink/ink310.xml"/><Relationship Id="rId14" Type="http://schemas.openxmlformats.org/officeDocument/2006/relationships/customXml" Target="../ink/ink185.xml"/><Relationship Id="rId56" Type="http://schemas.openxmlformats.org/officeDocument/2006/relationships/customXml" Target="../ink/ink206.xml"/><Relationship Id="rId317" Type="http://schemas.openxmlformats.org/officeDocument/2006/relationships/image" Target="../media/image329.png"/><Relationship Id="rId359" Type="http://schemas.openxmlformats.org/officeDocument/2006/relationships/image" Target="../media/image350.png"/><Relationship Id="rId98" Type="http://schemas.openxmlformats.org/officeDocument/2006/relationships/customXml" Target="../ink/ink227.xml"/><Relationship Id="rId121" Type="http://schemas.openxmlformats.org/officeDocument/2006/relationships/image" Target="../media/image235.png"/><Relationship Id="rId163" Type="http://schemas.openxmlformats.org/officeDocument/2006/relationships/image" Target="../media/image256.png"/><Relationship Id="rId219" Type="http://schemas.openxmlformats.org/officeDocument/2006/relationships/image" Target="../media/image282.png"/><Relationship Id="rId370" Type="http://schemas.openxmlformats.org/officeDocument/2006/relationships/customXml" Target="../ink/ink365.xml"/><Relationship Id="rId230" Type="http://schemas.openxmlformats.org/officeDocument/2006/relationships/customXml" Target="../ink/ink294.xml"/><Relationship Id="rId25" Type="http://schemas.openxmlformats.org/officeDocument/2006/relationships/image" Target="../media/image187.png"/><Relationship Id="rId67" Type="http://schemas.openxmlformats.org/officeDocument/2006/relationships/image" Target="../media/image208.png"/><Relationship Id="rId272" Type="http://schemas.openxmlformats.org/officeDocument/2006/relationships/customXml" Target="../ink/ink316.xml"/><Relationship Id="rId328" Type="http://schemas.openxmlformats.org/officeDocument/2006/relationships/customXml" Target="../ink/ink344.xml"/><Relationship Id="rId132" Type="http://schemas.openxmlformats.org/officeDocument/2006/relationships/customXml" Target="../ink/ink244.xml"/><Relationship Id="rId174" Type="http://schemas.openxmlformats.org/officeDocument/2006/relationships/customXml" Target="../ink/ink265.xml"/><Relationship Id="rId381" Type="http://schemas.openxmlformats.org/officeDocument/2006/relationships/image" Target="../media/image361.png"/><Relationship Id="rId241" Type="http://schemas.openxmlformats.org/officeDocument/2006/relationships/image" Target="../media/image293.png"/><Relationship Id="rId36" Type="http://schemas.openxmlformats.org/officeDocument/2006/relationships/customXml" Target="../ink/ink196.xml"/><Relationship Id="rId283" Type="http://schemas.openxmlformats.org/officeDocument/2006/relationships/image" Target="../media/image313.png"/><Relationship Id="rId339" Type="http://schemas.openxmlformats.org/officeDocument/2006/relationships/image" Target="../media/image340.png"/><Relationship Id="rId78" Type="http://schemas.openxmlformats.org/officeDocument/2006/relationships/customXml" Target="../ink/ink217.xml"/><Relationship Id="rId101" Type="http://schemas.openxmlformats.org/officeDocument/2006/relationships/image" Target="../media/image225.png"/><Relationship Id="rId143" Type="http://schemas.openxmlformats.org/officeDocument/2006/relationships/image" Target="../media/image246.png"/><Relationship Id="rId185" Type="http://schemas.openxmlformats.org/officeDocument/2006/relationships/customXml" Target="../ink/ink271.xml"/><Relationship Id="rId350" Type="http://schemas.openxmlformats.org/officeDocument/2006/relationships/customXml" Target="../ink/ink355.xml"/><Relationship Id="rId406" Type="http://schemas.openxmlformats.org/officeDocument/2006/relationships/customXml" Target="../ink/ink383.xml"/><Relationship Id="rId9" Type="http://schemas.openxmlformats.org/officeDocument/2006/relationships/image" Target="../media/image179.png"/><Relationship Id="rId210" Type="http://schemas.openxmlformats.org/officeDocument/2006/relationships/customXml" Target="../ink/ink284.xml"/><Relationship Id="rId392" Type="http://schemas.openxmlformats.org/officeDocument/2006/relationships/customXml" Target="../ink/ink376.xml"/><Relationship Id="rId252" Type="http://schemas.openxmlformats.org/officeDocument/2006/relationships/image" Target="../media/image298.png"/><Relationship Id="rId294" Type="http://schemas.openxmlformats.org/officeDocument/2006/relationships/customXml" Target="../ink/ink327.xml"/><Relationship Id="rId308" Type="http://schemas.openxmlformats.org/officeDocument/2006/relationships/customXml" Target="../ink/ink334.xml"/><Relationship Id="rId47" Type="http://schemas.openxmlformats.org/officeDocument/2006/relationships/image" Target="../media/image198.png"/><Relationship Id="rId89" Type="http://schemas.openxmlformats.org/officeDocument/2006/relationships/image" Target="../media/image219.png"/><Relationship Id="rId112" Type="http://schemas.openxmlformats.org/officeDocument/2006/relationships/customXml" Target="../ink/ink234.xml"/><Relationship Id="rId154" Type="http://schemas.openxmlformats.org/officeDocument/2006/relationships/customXml" Target="../ink/ink255.xml"/><Relationship Id="rId361" Type="http://schemas.openxmlformats.org/officeDocument/2006/relationships/image" Target="../media/image351.png"/><Relationship Id="rId196" Type="http://schemas.openxmlformats.org/officeDocument/2006/relationships/image" Target="../media/image271.png"/><Relationship Id="rId417" Type="http://schemas.openxmlformats.org/officeDocument/2006/relationships/image" Target="../media/image379.png"/><Relationship Id="rId16" Type="http://schemas.openxmlformats.org/officeDocument/2006/relationships/customXml" Target="../ink/ink186.xml"/><Relationship Id="rId221" Type="http://schemas.openxmlformats.org/officeDocument/2006/relationships/image" Target="../media/image283.png"/><Relationship Id="rId263" Type="http://schemas.openxmlformats.org/officeDocument/2006/relationships/customXml" Target="../ink/ink311.xml"/><Relationship Id="rId319" Type="http://schemas.openxmlformats.org/officeDocument/2006/relationships/image" Target="../media/image330.png"/><Relationship Id="rId58" Type="http://schemas.openxmlformats.org/officeDocument/2006/relationships/customXml" Target="../ink/ink207.xml"/><Relationship Id="rId123" Type="http://schemas.openxmlformats.org/officeDocument/2006/relationships/image" Target="../media/image236.png"/><Relationship Id="rId330" Type="http://schemas.openxmlformats.org/officeDocument/2006/relationships/customXml" Target="../ink/ink345.xml"/><Relationship Id="rId165" Type="http://schemas.openxmlformats.org/officeDocument/2006/relationships/image" Target="../media/image166.png"/><Relationship Id="rId372" Type="http://schemas.openxmlformats.org/officeDocument/2006/relationships/customXml" Target="../ink/ink366.xml"/><Relationship Id="rId232" Type="http://schemas.openxmlformats.org/officeDocument/2006/relationships/customXml" Target="../ink/ink295.xml"/><Relationship Id="rId274" Type="http://schemas.openxmlformats.org/officeDocument/2006/relationships/customXml" Target="../ink/ink317.xml"/><Relationship Id="rId27" Type="http://schemas.openxmlformats.org/officeDocument/2006/relationships/image" Target="../media/image188.png"/><Relationship Id="rId69" Type="http://schemas.openxmlformats.org/officeDocument/2006/relationships/image" Target="../media/image209.png"/><Relationship Id="rId134" Type="http://schemas.openxmlformats.org/officeDocument/2006/relationships/customXml" Target="../ink/ink245.xml"/><Relationship Id="rId80" Type="http://schemas.openxmlformats.org/officeDocument/2006/relationships/customXml" Target="../ink/ink218.xml"/><Relationship Id="rId176" Type="http://schemas.openxmlformats.org/officeDocument/2006/relationships/customXml" Target="../ink/ink266.xml"/><Relationship Id="rId341" Type="http://schemas.openxmlformats.org/officeDocument/2006/relationships/image" Target="../media/image341.png"/><Relationship Id="rId383" Type="http://schemas.openxmlformats.org/officeDocument/2006/relationships/image" Target="../media/image362.png"/><Relationship Id="rId201" Type="http://schemas.openxmlformats.org/officeDocument/2006/relationships/image" Target="../media/image273.png"/><Relationship Id="rId222" Type="http://schemas.openxmlformats.org/officeDocument/2006/relationships/customXml" Target="../ink/ink290.xml"/><Relationship Id="rId243" Type="http://schemas.openxmlformats.org/officeDocument/2006/relationships/customXml" Target="../ink/ink301.xml"/><Relationship Id="rId264" Type="http://schemas.openxmlformats.org/officeDocument/2006/relationships/image" Target="../media/image304.png"/><Relationship Id="rId285" Type="http://schemas.openxmlformats.org/officeDocument/2006/relationships/image" Target="../media/image314.png"/><Relationship Id="rId17" Type="http://schemas.openxmlformats.org/officeDocument/2006/relationships/image" Target="../media/image183.png"/><Relationship Id="rId38" Type="http://schemas.openxmlformats.org/officeDocument/2006/relationships/customXml" Target="../ink/ink197.xml"/><Relationship Id="rId59" Type="http://schemas.openxmlformats.org/officeDocument/2006/relationships/image" Target="../media/image204.png"/><Relationship Id="rId103" Type="http://schemas.openxmlformats.org/officeDocument/2006/relationships/image" Target="../media/image226.png"/><Relationship Id="rId124" Type="http://schemas.openxmlformats.org/officeDocument/2006/relationships/customXml" Target="../ink/ink240.xml"/><Relationship Id="rId310" Type="http://schemas.openxmlformats.org/officeDocument/2006/relationships/customXml" Target="../ink/ink335.xml"/><Relationship Id="rId70" Type="http://schemas.openxmlformats.org/officeDocument/2006/relationships/customXml" Target="../ink/ink213.xml"/><Relationship Id="rId91" Type="http://schemas.openxmlformats.org/officeDocument/2006/relationships/image" Target="../media/image220.png"/><Relationship Id="rId145" Type="http://schemas.openxmlformats.org/officeDocument/2006/relationships/image" Target="../media/image247.png"/><Relationship Id="rId166" Type="http://schemas.openxmlformats.org/officeDocument/2006/relationships/customXml" Target="../ink/ink261.xml"/><Relationship Id="rId187" Type="http://schemas.openxmlformats.org/officeDocument/2006/relationships/customXml" Target="../ink/ink272.xml"/><Relationship Id="rId331" Type="http://schemas.openxmlformats.org/officeDocument/2006/relationships/image" Target="../media/image336.png"/><Relationship Id="rId352" Type="http://schemas.openxmlformats.org/officeDocument/2006/relationships/customXml" Target="../ink/ink356.xml"/><Relationship Id="rId373" Type="http://schemas.openxmlformats.org/officeDocument/2006/relationships/image" Target="../media/image357.png"/><Relationship Id="rId394" Type="http://schemas.openxmlformats.org/officeDocument/2006/relationships/customXml" Target="../ink/ink377.xml"/><Relationship Id="rId408" Type="http://schemas.openxmlformats.org/officeDocument/2006/relationships/customXml" Target="../ink/ink384.xml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285.xml"/><Relationship Id="rId233" Type="http://schemas.openxmlformats.org/officeDocument/2006/relationships/image" Target="../media/image289.png"/><Relationship Id="rId254" Type="http://schemas.openxmlformats.org/officeDocument/2006/relationships/image" Target="../media/image299.png"/><Relationship Id="rId28" Type="http://schemas.openxmlformats.org/officeDocument/2006/relationships/customXml" Target="../ink/ink192.xml"/><Relationship Id="rId49" Type="http://schemas.openxmlformats.org/officeDocument/2006/relationships/image" Target="../media/image199.png"/><Relationship Id="rId114" Type="http://schemas.openxmlformats.org/officeDocument/2006/relationships/customXml" Target="../ink/ink235.xml"/><Relationship Id="rId275" Type="http://schemas.openxmlformats.org/officeDocument/2006/relationships/image" Target="../media/image309.png"/><Relationship Id="rId296" Type="http://schemas.openxmlformats.org/officeDocument/2006/relationships/customXml" Target="../ink/ink328.xml"/><Relationship Id="rId300" Type="http://schemas.openxmlformats.org/officeDocument/2006/relationships/customXml" Target="../ink/ink330.xml"/><Relationship Id="rId60" Type="http://schemas.openxmlformats.org/officeDocument/2006/relationships/customXml" Target="../ink/ink208.xml"/><Relationship Id="rId81" Type="http://schemas.openxmlformats.org/officeDocument/2006/relationships/image" Target="../media/image215.png"/><Relationship Id="rId135" Type="http://schemas.openxmlformats.org/officeDocument/2006/relationships/image" Target="../media/image242.png"/><Relationship Id="rId156" Type="http://schemas.openxmlformats.org/officeDocument/2006/relationships/customXml" Target="../ink/ink256.xml"/><Relationship Id="rId177" Type="http://schemas.openxmlformats.org/officeDocument/2006/relationships/image" Target="../media/image262.png"/><Relationship Id="rId198" Type="http://schemas.openxmlformats.org/officeDocument/2006/relationships/customXml" Target="../ink/ink278.xml"/><Relationship Id="rId321" Type="http://schemas.openxmlformats.org/officeDocument/2006/relationships/image" Target="../media/image331.png"/><Relationship Id="rId342" Type="http://schemas.openxmlformats.org/officeDocument/2006/relationships/customXml" Target="../ink/ink351.xml"/><Relationship Id="rId363" Type="http://schemas.openxmlformats.org/officeDocument/2006/relationships/image" Target="../media/image352.png"/><Relationship Id="rId384" Type="http://schemas.openxmlformats.org/officeDocument/2006/relationships/customXml" Target="../ink/ink372.xml"/><Relationship Id="rId419" Type="http://schemas.openxmlformats.org/officeDocument/2006/relationships/image" Target="../media/image380.png"/><Relationship Id="rId202" Type="http://schemas.openxmlformats.org/officeDocument/2006/relationships/customXml" Target="../ink/ink280.xml"/><Relationship Id="rId223" Type="http://schemas.openxmlformats.org/officeDocument/2006/relationships/image" Target="../media/image284.png"/><Relationship Id="rId244" Type="http://schemas.openxmlformats.org/officeDocument/2006/relationships/image" Target="../media/image294.png"/><Relationship Id="rId18" Type="http://schemas.openxmlformats.org/officeDocument/2006/relationships/customXml" Target="../ink/ink187.xml"/><Relationship Id="rId39" Type="http://schemas.openxmlformats.org/officeDocument/2006/relationships/image" Target="../media/image194.png"/><Relationship Id="rId265" Type="http://schemas.openxmlformats.org/officeDocument/2006/relationships/customXml" Target="../ink/ink312.xml"/><Relationship Id="rId286" Type="http://schemas.openxmlformats.org/officeDocument/2006/relationships/customXml" Target="../ink/ink323.xml"/><Relationship Id="rId50" Type="http://schemas.openxmlformats.org/officeDocument/2006/relationships/customXml" Target="../ink/ink203.xml"/><Relationship Id="rId104" Type="http://schemas.openxmlformats.org/officeDocument/2006/relationships/customXml" Target="../ink/ink230.xml"/><Relationship Id="rId125" Type="http://schemas.openxmlformats.org/officeDocument/2006/relationships/image" Target="../media/image237.png"/><Relationship Id="rId146" Type="http://schemas.openxmlformats.org/officeDocument/2006/relationships/customXml" Target="../ink/ink251.xml"/><Relationship Id="rId167" Type="http://schemas.openxmlformats.org/officeDocument/2006/relationships/image" Target="../media/image257.png"/><Relationship Id="rId188" Type="http://schemas.openxmlformats.org/officeDocument/2006/relationships/image" Target="../media/image267.png"/><Relationship Id="rId311" Type="http://schemas.openxmlformats.org/officeDocument/2006/relationships/image" Target="../media/image326.png"/><Relationship Id="rId332" Type="http://schemas.openxmlformats.org/officeDocument/2006/relationships/customXml" Target="../ink/ink346.xml"/><Relationship Id="rId353" Type="http://schemas.openxmlformats.org/officeDocument/2006/relationships/image" Target="../media/image347.png"/><Relationship Id="rId374" Type="http://schemas.openxmlformats.org/officeDocument/2006/relationships/customXml" Target="../ink/ink367.xml"/><Relationship Id="rId395" Type="http://schemas.openxmlformats.org/officeDocument/2006/relationships/image" Target="../media/image368.png"/><Relationship Id="rId409" Type="http://schemas.openxmlformats.org/officeDocument/2006/relationships/image" Target="../media/image375.png"/><Relationship Id="rId71" Type="http://schemas.openxmlformats.org/officeDocument/2006/relationships/image" Target="../media/image210.png"/><Relationship Id="rId92" Type="http://schemas.openxmlformats.org/officeDocument/2006/relationships/customXml" Target="../ink/ink224.xml"/><Relationship Id="rId213" Type="http://schemas.openxmlformats.org/officeDocument/2006/relationships/image" Target="../media/image279.png"/><Relationship Id="rId234" Type="http://schemas.openxmlformats.org/officeDocument/2006/relationships/customXml" Target="../ink/ink296.xml"/><Relationship Id="rId2" Type="http://schemas.openxmlformats.org/officeDocument/2006/relationships/customXml" Target="../ink/ink179.xml"/><Relationship Id="rId29" Type="http://schemas.openxmlformats.org/officeDocument/2006/relationships/image" Target="../media/image189.png"/><Relationship Id="rId255" Type="http://schemas.openxmlformats.org/officeDocument/2006/relationships/customXml" Target="../ink/ink307.xml"/><Relationship Id="rId276" Type="http://schemas.openxmlformats.org/officeDocument/2006/relationships/customXml" Target="../ink/ink318.xml"/><Relationship Id="rId297" Type="http://schemas.openxmlformats.org/officeDocument/2006/relationships/image" Target="../media/image320.png"/><Relationship Id="rId40" Type="http://schemas.openxmlformats.org/officeDocument/2006/relationships/customXml" Target="../ink/ink198.xml"/><Relationship Id="rId115" Type="http://schemas.openxmlformats.org/officeDocument/2006/relationships/image" Target="../media/image232.png"/><Relationship Id="rId136" Type="http://schemas.openxmlformats.org/officeDocument/2006/relationships/customXml" Target="../ink/ink246.xml"/><Relationship Id="rId157" Type="http://schemas.openxmlformats.org/officeDocument/2006/relationships/image" Target="../media/image253.png"/><Relationship Id="rId178" Type="http://schemas.openxmlformats.org/officeDocument/2006/relationships/customXml" Target="../ink/ink267.xml"/><Relationship Id="rId301" Type="http://schemas.openxmlformats.org/officeDocument/2006/relationships/image" Target="../media/image322.png"/><Relationship Id="rId322" Type="http://schemas.openxmlformats.org/officeDocument/2006/relationships/customXml" Target="../ink/ink341.xml"/><Relationship Id="rId343" Type="http://schemas.openxmlformats.org/officeDocument/2006/relationships/image" Target="../media/image342.png"/><Relationship Id="rId364" Type="http://schemas.openxmlformats.org/officeDocument/2006/relationships/customXml" Target="../ink/ink362.xml"/><Relationship Id="rId61" Type="http://schemas.openxmlformats.org/officeDocument/2006/relationships/image" Target="../media/image205.png"/><Relationship Id="rId82" Type="http://schemas.openxmlformats.org/officeDocument/2006/relationships/customXml" Target="../ink/ink219.xml"/><Relationship Id="rId199" Type="http://schemas.openxmlformats.org/officeDocument/2006/relationships/image" Target="../media/image272.png"/><Relationship Id="rId203" Type="http://schemas.openxmlformats.org/officeDocument/2006/relationships/image" Target="../media/image274.png"/><Relationship Id="rId385" Type="http://schemas.openxmlformats.org/officeDocument/2006/relationships/image" Target="../media/image363.png"/><Relationship Id="rId19" Type="http://schemas.openxmlformats.org/officeDocument/2006/relationships/image" Target="../media/image184.png"/><Relationship Id="rId224" Type="http://schemas.openxmlformats.org/officeDocument/2006/relationships/customXml" Target="../ink/ink291.xml"/><Relationship Id="rId245" Type="http://schemas.openxmlformats.org/officeDocument/2006/relationships/customXml" Target="../ink/ink302.xml"/><Relationship Id="rId266" Type="http://schemas.openxmlformats.org/officeDocument/2006/relationships/image" Target="../media/image305.png"/><Relationship Id="rId287" Type="http://schemas.openxmlformats.org/officeDocument/2006/relationships/image" Target="../media/image315.png"/><Relationship Id="rId410" Type="http://schemas.openxmlformats.org/officeDocument/2006/relationships/customXml" Target="../ink/ink385.xml"/><Relationship Id="rId30" Type="http://schemas.openxmlformats.org/officeDocument/2006/relationships/customXml" Target="../ink/ink193.xml"/><Relationship Id="rId105" Type="http://schemas.openxmlformats.org/officeDocument/2006/relationships/image" Target="../media/image227.png"/><Relationship Id="rId126" Type="http://schemas.openxmlformats.org/officeDocument/2006/relationships/customXml" Target="../ink/ink241.xml"/><Relationship Id="rId147" Type="http://schemas.openxmlformats.org/officeDocument/2006/relationships/image" Target="../media/image248.png"/><Relationship Id="rId168" Type="http://schemas.openxmlformats.org/officeDocument/2006/relationships/customXml" Target="../ink/ink262.xml"/><Relationship Id="rId312" Type="http://schemas.openxmlformats.org/officeDocument/2006/relationships/customXml" Target="../ink/ink336.xml"/><Relationship Id="rId333" Type="http://schemas.openxmlformats.org/officeDocument/2006/relationships/image" Target="../media/image337.png"/><Relationship Id="rId354" Type="http://schemas.openxmlformats.org/officeDocument/2006/relationships/customXml" Target="../ink/ink357.xml"/><Relationship Id="rId51" Type="http://schemas.openxmlformats.org/officeDocument/2006/relationships/image" Target="../media/image200.png"/><Relationship Id="rId72" Type="http://schemas.openxmlformats.org/officeDocument/2006/relationships/customXml" Target="../ink/ink214.xml"/><Relationship Id="rId93" Type="http://schemas.openxmlformats.org/officeDocument/2006/relationships/image" Target="../media/image221.png"/><Relationship Id="rId189" Type="http://schemas.openxmlformats.org/officeDocument/2006/relationships/customXml" Target="../ink/ink273.xml"/><Relationship Id="rId375" Type="http://schemas.openxmlformats.org/officeDocument/2006/relationships/image" Target="../media/image358.png"/><Relationship Id="rId396" Type="http://schemas.openxmlformats.org/officeDocument/2006/relationships/customXml" Target="../ink/ink378.xml"/><Relationship Id="rId3" Type="http://schemas.openxmlformats.org/officeDocument/2006/relationships/image" Target="../media/image176.png"/><Relationship Id="rId214" Type="http://schemas.openxmlformats.org/officeDocument/2006/relationships/customXml" Target="../ink/ink286.xml"/><Relationship Id="rId235" Type="http://schemas.openxmlformats.org/officeDocument/2006/relationships/image" Target="../media/image290.png"/><Relationship Id="rId256" Type="http://schemas.openxmlformats.org/officeDocument/2006/relationships/image" Target="../media/image300.png"/><Relationship Id="rId277" Type="http://schemas.openxmlformats.org/officeDocument/2006/relationships/image" Target="../media/image310.png"/><Relationship Id="rId298" Type="http://schemas.openxmlformats.org/officeDocument/2006/relationships/customXml" Target="../ink/ink329.xml"/><Relationship Id="rId400" Type="http://schemas.openxmlformats.org/officeDocument/2006/relationships/customXml" Target="../ink/ink380.xml"/><Relationship Id="rId116" Type="http://schemas.openxmlformats.org/officeDocument/2006/relationships/customXml" Target="../ink/ink236.xml"/><Relationship Id="rId137" Type="http://schemas.openxmlformats.org/officeDocument/2006/relationships/image" Target="../media/image243.png"/><Relationship Id="rId158" Type="http://schemas.openxmlformats.org/officeDocument/2006/relationships/customXml" Target="../ink/ink257.xml"/><Relationship Id="rId302" Type="http://schemas.openxmlformats.org/officeDocument/2006/relationships/customXml" Target="../ink/ink331.xml"/><Relationship Id="rId323" Type="http://schemas.openxmlformats.org/officeDocument/2006/relationships/image" Target="../media/image332.png"/><Relationship Id="rId344" Type="http://schemas.openxmlformats.org/officeDocument/2006/relationships/customXml" Target="../ink/ink352.xml"/><Relationship Id="rId20" Type="http://schemas.openxmlformats.org/officeDocument/2006/relationships/customXml" Target="../ink/ink188.xml"/><Relationship Id="rId41" Type="http://schemas.openxmlformats.org/officeDocument/2006/relationships/image" Target="../media/image195.png"/><Relationship Id="rId62" Type="http://schemas.openxmlformats.org/officeDocument/2006/relationships/customXml" Target="../ink/ink209.xml"/><Relationship Id="rId83" Type="http://schemas.openxmlformats.org/officeDocument/2006/relationships/image" Target="../media/image216.png"/><Relationship Id="rId179" Type="http://schemas.openxmlformats.org/officeDocument/2006/relationships/customXml" Target="../ink/ink268.xml"/><Relationship Id="rId365" Type="http://schemas.openxmlformats.org/officeDocument/2006/relationships/image" Target="../media/image353.png"/><Relationship Id="rId386" Type="http://schemas.openxmlformats.org/officeDocument/2006/relationships/customXml" Target="../ink/ink373.xml"/><Relationship Id="rId190" Type="http://schemas.openxmlformats.org/officeDocument/2006/relationships/image" Target="../media/image268.png"/><Relationship Id="rId204" Type="http://schemas.openxmlformats.org/officeDocument/2006/relationships/customXml" Target="../ink/ink281.xml"/><Relationship Id="rId225" Type="http://schemas.openxmlformats.org/officeDocument/2006/relationships/image" Target="../media/image285.png"/><Relationship Id="rId246" Type="http://schemas.openxmlformats.org/officeDocument/2006/relationships/image" Target="../media/image295.png"/><Relationship Id="rId267" Type="http://schemas.openxmlformats.org/officeDocument/2006/relationships/customXml" Target="../ink/ink313.xml"/><Relationship Id="rId288" Type="http://schemas.openxmlformats.org/officeDocument/2006/relationships/customXml" Target="../ink/ink324.xml"/><Relationship Id="rId411" Type="http://schemas.openxmlformats.org/officeDocument/2006/relationships/image" Target="../media/image376.png"/><Relationship Id="rId106" Type="http://schemas.openxmlformats.org/officeDocument/2006/relationships/customXml" Target="../ink/ink231.xml"/><Relationship Id="rId127" Type="http://schemas.openxmlformats.org/officeDocument/2006/relationships/image" Target="../media/image238.png"/><Relationship Id="rId313" Type="http://schemas.openxmlformats.org/officeDocument/2006/relationships/image" Target="../media/image327.png"/><Relationship Id="rId10" Type="http://schemas.openxmlformats.org/officeDocument/2006/relationships/customXml" Target="../ink/ink183.xml"/><Relationship Id="rId31" Type="http://schemas.openxmlformats.org/officeDocument/2006/relationships/image" Target="../media/image190.png"/><Relationship Id="rId52" Type="http://schemas.openxmlformats.org/officeDocument/2006/relationships/customXml" Target="../ink/ink204.xml"/><Relationship Id="rId73" Type="http://schemas.openxmlformats.org/officeDocument/2006/relationships/image" Target="../media/image211.png"/><Relationship Id="rId94" Type="http://schemas.openxmlformats.org/officeDocument/2006/relationships/customXml" Target="../ink/ink225.xml"/><Relationship Id="rId148" Type="http://schemas.openxmlformats.org/officeDocument/2006/relationships/customXml" Target="../ink/ink252.xml"/><Relationship Id="rId169" Type="http://schemas.openxmlformats.org/officeDocument/2006/relationships/image" Target="../media/image258.png"/><Relationship Id="rId334" Type="http://schemas.openxmlformats.org/officeDocument/2006/relationships/customXml" Target="../ink/ink347.xml"/><Relationship Id="rId355" Type="http://schemas.openxmlformats.org/officeDocument/2006/relationships/image" Target="../media/image348.png"/><Relationship Id="rId376" Type="http://schemas.openxmlformats.org/officeDocument/2006/relationships/customXml" Target="../ink/ink368.xml"/><Relationship Id="rId397" Type="http://schemas.openxmlformats.org/officeDocument/2006/relationships/image" Target="../media/image369.png"/><Relationship Id="rId4" Type="http://schemas.openxmlformats.org/officeDocument/2006/relationships/customXml" Target="../ink/ink180.xml"/><Relationship Id="rId180" Type="http://schemas.openxmlformats.org/officeDocument/2006/relationships/image" Target="../media/image263.png"/><Relationship Id="rId215" Type="http://schemas.openxmlformats.org/officeDocument/2006/relationships/image" Target="../media/image280.png"/><Relationship Id="rId236" Type="http://schemas.openxmlformats.org/officeDocument/2006/relationships/customXml" Target="../ink/ink297.xml"/><Relationship Id="rId257" Type="http://schemas.openxmlformats.org/officeDocument/2006/relationships/customXml" Target="../ink/ink308.xml"/><Relationship Id="rId278" Type="http://schemas.openxmlformats.org/officeDocument/2006/relationships/customXml" Target="../ink/ink319.xml"/><Relationship Id="rId401" Type="http://schemas.openxmlformats.org/officeDocument/2006/relationships/image" Target="../media/image371.png"/><Relationship Id="rId303" Type="http://schemas.openxmlformats.org/officeDocument/2006/relationships/image" Target="../media/image323.png"/><Relationship Id="rId42" Type="http://schemas.openxmlformats.org/officeDocument/2006/relationships/customXml" Target="../ink/ink199.xml"/><Relationship Id="rId84" Type="http://schemas.openxmlformats.org/officeDocument/2006/relationships/customXml" Target="../ink/ink220.xml"/><Relationship Id="rId138" Type="http://schemas.openxmlformats.org/officeDocument/2006/relationships/customXml" Target="../ink/ink247.xml"/><Relationship Id="rId345" Type="http://schemas.openxmlformats.org/officeDocument/2006/relationships/image" Target="../media/image343.png"/><Relationship Id="rId387" Type="http://schemas.openxmlformats.org/officeDocument/2006/relationships/image" Target="../media/image364.png"/><Relationship Id="rId191" Type="http://schemas.openxmlformats.org/officeDocument/2006/relationships/customXml" Target="../ink/ink274.xml"/><Relationship Id="rId205" Type="http://schemas.openxmlformats.org/officeDocument/2006/relationships/image" Target="../media/image275.png"/><Relationship Id="rId247" Type="http://schemas.openxmlformats.org/officeDocument/2006/relationships/customXml" Target="../ink/ink303.xml"/><Relationship Id="rId412" Type="http://schemas.openxmlformats.org/officeDocument/2006/relationships/customXml" Target="../ink/ink386.xml"/><Relationship Id="rId107" Type="http://schemas.openxmlformats.org/officeDocument/2006/relationships/image" Target="../media/image228.png"/><Relationship Id="rId289" Type="http://schemas.openxmlformats.org/officeDocument/2006/relationships/image" Target="../media/image316.png"/><Relationship Id="rId11" Type="http://schemas.openxmlformats.org/officeDocument/2006/relationships/image" Target="../media/image180.png"/><Relationship Id="rId53" Type="http://schemas.openxmlformats.org/officeDocument/2006/relationships/image" Target="../media/image201.png"/><Relationship Id="rId149" Type="http://schemas.openxmlformats.org/officeDocument/2006/relationships/image" Target="../media/image249.png"/><Relationship Id="rId314" Type="http://schemas.openxmlformats.org/officeDocument/2006/relationships/customXml" Target="../ink/ink337.xml"/><Relationship Id="rId356" Type="http://schemas.openxmlformats.org/officeDocument/2006/relationships/customXml" Target="../ink/ink358.xml"/><Relationship Id="rId398" Type="http://schemas.openxmlformats.org/officeDocument/2006/relationships/customXml" Target="../ink/ink379.xml"/><Relationship Id="rId95" Type="http://schemas.openxmlformats.org/officeDocument/2006/relationships/image" Target="../media/image222.png"/><Relationship Id="rId160" Type="http://schemas.openxmlformats.org/officeDocument/2006/relationships/customXml" Target="../ink/ink258.xml"/><Relationship Id="rId216" Type="http://schemas.openxmlformats.org/officeDocument/2006/relationships/customXml" Target="../ink/ink287.xml"/><Relationship Id="rId258" Type="http://schemas.openxmlformats.org/officeDocument/2006/relationships/image" Target="../media/image301.png"/><Relationship Id="rId22" Type="http://schemas.openxmlformats.org/officeDocument/2006/relationships/customXml" Target="../ink/ink189.xml"/><Relationship Id="rId64" Type="http://schemas.openxmlformats.org/officeDocument/2006/relationships/customXml" Target="../ink/ink210.xml"/><Relationship Id="rId118" Type="http://schemas.openxmlformats.org/officeDocument/2006/relationships/customXml" Target="../ink/ink237.xml"/><Relationship Id="rId325" Type="http://schemas.openxmlformats.org/officeDocument/2006/relationships/image" Target="../media/image333.png"/><Relationship Id="rId367" Type="http://schemas.openxmlformats.org/officeDocument/2006/relationships/image" Target="../media/image354.png"/><Relationship Id="rId171" Type="http://schemas.openxmlformats.org/officeDocument/2006/relationships/image" Target="../media/image259.png"/><Relationship Id="rId227" Type="http://schemas.openxmlformats.org/officeDocument/2006/relationships/image" Target="../media/image286.png"/><Relationship Id="rId269" Type="http://schemas.openxmlformats.org/officeDocument/2006/relationships/customXml" Target="../ink/ink314.xml"/><Relationship Id="rId33" Type="http://schemas.openxmlformats.org/officeDocument/2006/relationships/image" Target="../media/image191.png"/><Relationship Id="rId129" Type="http://schemas.openxmlformats.org/officeDocument/2006/relationships/image" Target="../media/image239.png"/><Relationship Id="rId280" Type="http://schemas.openxmlformats.org/officeDocument/2006/relationships/customXml" Target="../ink/ink320.xml"/><Relationship Id="rId336" Type="http://schemas.openxmlformats.org/officeDocument/2006/relationships/customXml" Target="../ink/ink348.xml"/><Relationship Id="rId75" Type="http://schemas.openxmlformats.org/officeDocument/2006/relationships/image" Target="../media/image212.png"/><Relationship Id="rId140" Type="http://schemas.openxmlformats.org/officeDocument/2006/relationships/customXml" Target="../ink/ink248.xml"/><Relationship Id="rId182" Type="http://schemas.openxmlformats.org/officeDocument/2006/relationships/image" Target="../media/image264.png"/><Relationship Id="rId378" Type="http://schemas.openxmlformats.org/officeDocument/2006/relationships/customXml" Target="../ink/ink369.xml"/><Relationship Id="rId403" Type="http://schemas.openxmlformats.org/officeDocument/2006/relationships/image" Target="../media/image372.png"/><Relationship Id="rId6" Type="http://schemas.openxmlformats.org/officeDocument/2006/relationships/customXml" Target="../ink/ink181.xml"/><Relationship Id="rId238" Type="http://schemas.openxmlformats.org/officeDocument/2006/relationships/customXml" Target="../ink/ink298.xml"/><Relationship Id="rId291" Type="http://schemas.openxmlformats.org/officeDocument/2006/relationships/image" Target="../media/image317.png"/><Relationship Id="rId305" Type="http://schemas.openxmlformats.org/officeDocument/2006/relationships/image" Target="../media/image6.png"/><Relationship Id="rId347" Type="http://schemas.openxmlformats.org/officeDocument/2006/relationships/image" Target="../media/image344.png"/><Relationship Id="rId44" Type="http://schemas.openxmlformats.org/officeDocument/2006/relationships/customXml" Target="../ink/ink200.xml"/><Relationship Id="rId86" Type="http://schemas.openxmlformats.org/officeDocument/2006/relationships/customXml" Target="../ink/ink221.xml"/><Relationship Id="rId151" Type="http://schemas.openxmlformats.org/officeDocument/2006/relationships/image" Target="../media/image250.png"/><Relationship Id="rId389" Type="http://schemas.openxmlformats.org/officeDocument/2006/relationships/image" Target="../media/image365.png"/><Relationship Id="rId193" Type="http://schemas.openxmlformats.org/officeDocument/2006/relationships/customXml" Target="../ink/ink275.xml"/><Relationship Id="rId207" Type="http://schemas.openxmlformats.org/officeDocument/2006/relationships/image" Target="../media/image276.png"/><Relationship Id="rId249" Type="http://schemas.openxmlformats.org/officeDocument/2006/relationships/customXml" Target="../ink/ink304.xml"/><Relationship Id="rId414" Type="http://schemas.openxmlformats.org/officeDocument/2006/relationships/customXml" Target="../ink/ink387.xml"/><Relationship Id="rId13" Type="http://schemas.openxmlformats.org/officeDocument/2006/relationships/image" Target="../media/image181.png"/><Relationship Id="rId109" Type="http://schemas.openxmlformats.org/officeDocument/2006/relationships/image" Target="../media/image229.png"/><Relationship Id="rId260" Type="http://schemas.openxmlformats.org/officeDocument/2006/relationships/image" Target="../media/image302.png"/><Relationship Id="rId316" Type="http://schemas.openxmlformats.org/officeDocument/2006/relationships/customXml" Target="../ink/ink338.xml"/><Relationship Id="rId55" Type="http://schemas.openxmlformats.org/officeDocument/2006/relationships/image" Target="../media/image202.png"/><Relationship Id="rId97" Type="http://schemas.openxmlformats.org/officeDocument/2006/relationships/image" Target="../media/image223.png"/><Relationship Id="rId120" Type="http://schemas.openxmlformats.org/officeDocument/2006/relationships/customXml" Target="../ink/ink238.xml"/><Relationship Id="rId358" Type="http://schemas.openxmlformats.org/officeDocument/2006/relationships/customXml" Target="../ink/ink359.xml"/><Relationship Id="rId162" Type="http://schemas.openxmlformats.org/officeDocument/2006/relationships/customXml" Target="../ink/ink259.xml"/><Relationship Id="rId218" Type="http://schemas.openxmlformats.org/officeDocument/2006/relationships/customXml" Target="../ink/ink288.xml"/><Relationship Id="rId271" Type="http://schemas.openxmlformats.org/officeDocument/2006/relationships/customXml" Target="../ink/ink315.xml"/><Relationship Id="rId24" Type="http://schemas.openxmlformats.org/officeDocument/2006/relationships/customXml" Target="../ink/ink190.xml"/><Relationship Id="rId66" Type="http://schemas.openxmlformats.org/officeDocument/2006/relationships/customXml" Target="../ink/ink211.xml"/><Relationship Id="rId131" Type="http://schemas.openxmlformats.org/officeDocument/2006/relationships/image" Target="../media/image240.png"/><Relationship Id="rId327" Type="http://schemas.openxmlformats.org/officeDocument/2006/relationships/image" Target="../media/image334.png"/><Relationship Id="rId369" Type="http://schemas.openxmlformats.org/officeDocument/2006/relationships/image" Target="../media/image355.png"/><Relationship Id="rId173" Type="http://schemas.openxmlformats.org/officeDocument/2006/relationships/image" Target="../media/image260.png"/><Relationship Id="rId229" Type="http://schemas.openxmlformats.org/officeDocument/2006/relationships/image" Target="../media/image287.png"/><Relationship Id="rId380" Type="http://schemas.openxmlformats.org/officeDocument/2006/relationships/customXml" Target="../ink/ink370.xml"/><Relationship Id="rId240" Type="http://schemas.openxmlformats.org/officeDocument/2006/relationships/customXml" Target="../ink/ink299.xml"/><Relationship Id="rId35" Type="http://schemas.openxmlformats.org/officeDocument/2006/relationships/image" Target="../media/image192.png"/><Relationship Id="rId77" Type="http://schemas.openxmlformats.org/officeDocument/2006/relationships/image" Target="../media/image213.png"/><Relationship Id="rId100" Type="http://schemas.openxmlformats.org/officeDocument/2006/relationships/customXml" Target="../ink/ink228.xml"/><Relationship Id="rId282" Type="http://schemas.openxmlformats.org/officeDocument/2006/relationships/customXml" Target="../ink/ink321.xml"/><Relationship Id="rId338" Type="http://schemas.openxmlformats.org/officeDocument/2006/relationships/customXml" Target="../ink/ink349.xml"/><Relationship Id="rId8" Type="http://schemas.openxmlformats.org/officeDocument/2006/relationships/customXml" Target="../ink/ink182.xml"/><Relationship Id="rId142" Type="http://schemas.openxmlformats.org/officeDocument/2006/relationships/customXml" Target="../ink/ink249.xml"/><Relationship Id="rId184" Type="http://schemas.openxmlformats.org/officeDocument/2006/relationships/image" Target="../media/image265.png"/><Relationship Id="rId391" Type="http://schemas.openxmlformats.org/officeDocument/2006/relationships/image" Target="../media/image366.png"/><Relationship Id="rId405" Type="http://schemas.openxmlformats.org/officeDocument/2006/relationships/image" Target="../media/image373.png"/><Relationship Id="rId251" Type="http://schemas.openxmlformats.org/officeDocument/2006/relationships/customXml" Target="../ink/ink305.xml"/><Relationship Id="rId46" Type="http://schemas.openxmlformats.org/officeDocument/2006/relationships/customXml" Target="../ink/ink201.xml"/><Relationship Id="rId293" Type="http://schemas.openxmlformats.org/officeDocument/2006/relationships/image" Target="../media/image318.png"/><Relationship Id="rId307" Type="http://schemas.openxmlformats.org/officeDocument/2006/relationships/image" Target="../media/image324.png"/><Relationship Id="rId349" Type="http://schemas.openxmlformats.org/officeDocument/2006/relationships/image" Target="../media/image345.png"/><Relationship Id="rId88" Type="http://schemas.openxmlformats.org/officeDocument/2006/relationships/customXml" Target="../ink/ink222.xml"/><Relationship Id="rId111" Type="http://schemas.openxmlformats.org/officeDocument/2006/relationships/image" Target="../media/image230.png"/><Relationship Id="rId153" Type="http://schemas.openxmlformats.org/officeDocument/2006/relationships/image" Target="../media/image251.png"/><Relationship Id="rId195" Type="http://schemas.openxmlformats.org/officeDocument/2006/relationships/customXml" Target="../ink/ink276.xml"/><Relationship Id="rId209" Type="http://schemas.openxmlformats.org/officeDocument/2006/relationships/image" Target="../media/image277.png"/><Relationship Id="rId360" Type="http://schemas.openxmlformats.org/officeDocument/2006/relationships/customXml" Target="../ink/ink360.xml"/><Relationship Id="rId416" Type="http://schemas.openxmlformats.org/officeDocument/2006/relationships/customXml" Target="../ink/ink388.xml"/><Relationship Id="rId220" Type="http://schemas.openxmlformats.org/officeDocument/2006/relationships/customXml" Target="../ink/ink289.xml"/><Relationship Id="rId15" Type="http://schemas.openxmlformats.org/officeDocument/2006/relationships/image" Target="../media/image182.png"/><Relationship Id="rId57" Type="http://schemas.openxmlformats.org/officeDocument/2006/relationships/image" Target="../media/image203.png"/><Relationship Id="rId262" Type="http://schemas.openxmlformats.org/officeDocument/2006/relationships/image" Target="../media/image303.png"/><Relationship Id="rId318" Type="http://schemas.openxmlformats.org/officeDocument/2006/relationships/customXml" Target="../ink/ink339.xml"/><Relationship Id="rId99" Type="http://schemas.openxmlformats.org/officeDocument/2006/relationships/image" Target="../media/image224.png"/><Relationship Id="rId122" Type="http://schemas.openxmlformats.org/officeDocument/2006/relationships/customXml" Target="../ink/ink239.xml"/><Relationship Id="rId164" Type="http://schemas.openxmlformats.org/officeDocument/2006/relationships/customXml" Target="../ink/ink260.xml"/><Relationship Id="rId371" Type="http://schemas.openxmlformats.org/officeDocument/2006/relationships/image" Target="../media/image356.png"/><Relationship Id="rId26" Type="http://schemas.openxmlformats.org/officeDocument/2006/relationships/customXml" Target="../ink/ink191.xml"/><Relationship Id="rId231" Type="http://schemas.openxmlformats.org/officeDocument/2006/relationships/image" Target="../media/image288.png"/><Relationship Id="rId273" Type="http://schemas.openxmlformats.org/officeDocument/2006/relationships/image" Target="../media/image308.png"/><Relationship Id="rId329" Type="http://schemas.openxmlformats.org/officeDocument/2006/relationships/image" Target="../media/image335.png"/><Relationship Id="rId68" Type="http://schemas.openxmlformats.org/officeDocument/2006/relationships/customXml" Target="../ink/ink212.xml"/><Relationship Id="rId133" Type="http://schemas.openxmlformats.org/officeDocument/2006/relationships/image" Target="../media/image241.png"/><Relationship Id="rId175" Type="http://schemas.openxmlformats.org/officeDocument/2006/relationships/image" Target="../media/image261.png"/><Relationship Id="rId340" Type="http://schemas.openxmlformats.org/officeDocument/2006/relationships/customXml" Target="../ink/ink350.xml"/><Relationship Id="rId200" Type="http://schemas.openxmlformats.org/officeDocument/2006/relationships/customXml" Target="../ink/ink279.xml"/><Relationship Id="rId382" Type="http://schemas.openxmlformats.org/officeDocument/2006/relationships/customXml" Target="../ink/ink371.xml"/><Relationship Id="rId242" Type="http://schemas.openxmlformats.org/officeDocument/2006/relationships/customXml" Target="../ink/ink300.xml"/><Relationship Id="rId284" Type="http://schemas.openxmlformats.org/officeDocument/2006/relationships/customXml" Target="../ink/ink322.xml"/><Relationship Id="rId37" Type="http://schemas.openxmlformats.org/officeDocument/2006/relationships/image" Target="../media/image193.png"/><Relationship Id="rId79" Type="http://schemas.openxmlformats.org/officeDocument/2006/relationships/image" Target="../media/image214.png"/><Relationship Id="rId102" Type="http://schemas.openxmlformats.org/officeDocument/2006/relationships/customXml" Target="../ink/ink229.xml"/><Relationship Id="rId144" Type="http://schemas.openxmlformats.org/officeDocument/2006/relationships/customXml" Target="../ink/ink250.xml"/><Relationship Id="rId90" Type="http://schemas.openxmlformats.org/officeDocument/2006/relationships/customXml" Target="../ink/ink223.xml"/><Relationship Id="rId186" Type="http://schemas.openxmlformats.org/officeDocument/2006/relationships/image" Target="../media/image266.png"/><Relationship Id="rId351" Type="http://schemas.openxmlformats.org/officeDocument/2006/relationships/image" Target="../media/image346.png"/><Relationship Id="rId393" Type="http://schemas.openxmlformats.org/officeDocument/2006/relationships/image" Target="../media/image367.png"/><Relationship Id="rId407" Type="http://schemas.openxmlformats.org/officeDocument/2006/relationships/image" Target="../media/image374.png"/><Relationship Id="rId211" Type="http://schemas.openxmlformats.org/officeDocument/2006/relationships/image" Target="../media/image278.png"/><Relationship Id="rId253" Type="http://schemas.openxmlformats.org/officeDocument/2006/relationships/customXml" Target="../ink/ink306.xml"/><Relationship Id="rId295" Type="http://schemas.openxmlformats.org/officeDocument/2006/relationships/image" Target="../media/image319.png"/><Relationship Id="rId309" Type="http://schemas.openxmlformats.org/officeDocument/2006/relationships/image" Target="../media/image325.png"/><Relationship Id="rId48" Type="http://schemas.openxmlformats.org/officeDocument/2006/relationships/customXml" Target="../ink/ink202.xml"/><Relationship Id="rId113" Type="http://schemas.openxmlformats.org/officeDocument/2006/relationships/image" Target="../media/image231.png"/><Relationship Id="rId320" Type="http://schemas.openxmlformats.org/officeDocument/2006/relationships/customXml" Target="../ink/ink340.xml"/><Relationship Id="rId155" Type="http://schemas.openxmlformats.org/officeDocument/2006/relationships/image" Target="../media/image252.png"/><Relationship Id="rId197" Type="http://schemas.openxmlformats.org/officeDocument/2006/relationships/customXml" Target="../ink/ink277.xml"/><Relationship Id="rId362" Type="http://schemas.openxmlformats.org/officeDocument/2006/relationships/customXml" Target="../ink/ink361.xml"/><Relationship Id="rId418" Type="http://schemas.openxmlformats.org/officeDocument/2006/relationships/customXml" Target="../ink/ink389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6.png"/><Relationship Id="rId21" Type="http://schemas.openxmlformats.org/officeDocument/2006/relationships/image" Target="../media/image389.png"/><Relationship Id="rId42" Type="http://schemas.openxmlformats.org/officeDocument/2006/relationships/customXml" Target="../ink/ink410.xml"/><Relationship Id="rId63" Type="http://schemas.openxmlformats.org/officeDocument/2006/relationships/image" Target="../media/image410.png"/><Relationship Id="rId84" Type="http://schemas.openxmlformats.org/officeDocument/2006/relationships/customXml" Target="../ink/ink431.xml"/><Relationship Id="rId138" Type="http://schemas.openxmlformats.org/officeDocument/2006/relationships/customXml" Target="../ink/ink458.xml"/><Relationship Id="rId159" Type="http://schemas.openxmlformats.org/officeDocument/2006/relationships/image" Target="../media/image457.png"/><Relationship Id="rId170" Type="http://schemas.openxmlformats.org/officeDocument/2006/relationships/customXml" Target="../ink/ink474.xml"/><Relationship Id="rId191" Type="http://schemas.openxmlformats.org/officeDocument/2006/relationships/customXml" Target="../ink/ink485.xml"/><Relationship Id="rId205" Type="http://schemas.openxmlformats.org/officeDocument/2006/relationships/customXml" Target="../ink/ink492.xml"/><Relationship Id="rId226" Type="http://schemas.openxmlformats.org/officeDocument/2006/relationships/customXml" Target="../ink/ink503.xml"/><Relationship Id="rId107" Type="http://schemas.openxmlformats.org/officeDocument/2006/relationships/image" Target="../media/image431.png"/><Relationship Id="rId11" Type="http://schemas.openxmlformats.org/officeDocument/2006/relationships/image" Target="../media/image384.png"/><Relationship Id="rId32" Type="http://schemas.openxmlformats.org/officeDocument/2006/relationships/customXml" Target="../ink/ink405.xml"/><Relationship Id="rId53" Type="http://schemas.openxmlformats.org/officeDocument/2006/relationships/image" Target="../media/image405.png"/><Relationship Id="rId74" Type="http://schemas.openxmlformats.org/officeDocument/2006/relationships/customXml" Target="../ink/ink426.xml"/><Relationship Id="rId128" Type="http://schemas.openxmlformats.org/officeDocument/2006/relationships/customXml" Target="../ink/ink453.xml"/><Relationship Id="rId149" Type="http://schemas.openxmlformats.org/officeDocument/2006/relationships/image" Target="../media/image452.png"/><Relationship Id="rId5" Type="http://schemas.openxmlformats.org/officeDocument/2006/relationships/image" Target="../media/image381.png"/><Relationship Id="rId95" Type="http://schemas.openxmlformats.org/officeDocument/2006/relationships/image" Target="../media/image426.png"/><Relationship Id="rId160" Type="http://schemas.openxmlformats.org/officeDocument/2006/relationships/customXml" Target="../ink/ink469.xml"/><Relationship Id="rId181" Type="http://schemas.openxmlformats.org/officeDocument/2006/relationships/customXml" Target="../ink/ink480.xml"/><Relationship Id="rId216" Type="http://schemas.openxmlformats.org/officeDocument/2006/relationships/image" Target="../media/image485.png"/><Relationship Id="rId22" Type="http://schemas.openxmlformats.org/officeDocument/2006/relationships/customXml" Target="../ink/ink400.xml"/><Relationship Id="rId43" Type="http://schemas.openxmlformats.org/officeDocument/2006/relationships/image" Target="../media/image400.png"/><Relationship Id="rId64" Type="http://schemas.openxmlformats.org/officeDocument/2006/relationships/customXml" Target="../ink/ink421.xml"/><Relationship Id="rId118" Type="http://schemas.openxmlformats.org/officeDocument/2006/relationships/customXml" Target="../ink/ink448.xml"/><Relationship Id="rId139" Type="http://schemas.openxmlformats.org/officeDocument/2006/relationships/image" Target="../media/image447.png"/><Relationship Id="rId85" Type="http://schemas.openxmlformats.org/officeDocument/2006/relationships/image" Target="../media/image421.png"/><Relationship Id="rId150" Type="http://schemas.openxmlformats.org/officeDocument/2006/relationships/customXml" Target="../ink/ink464.xml"/><Relationship Id="rId171" Type="http://schemas.openxmlformats.org/officeDocument/2006/relationships/image" Target="../media/image463.png"/><Relationship Id="rId192" Type="http://schemas.openxmlformats.org/officeDocument/2006/relationships/image" Target="../media/image473.png"/><Relationship Id="rId206" Type="http://schemas.openxmlformats.org/officeDocument/2006/relationships/image" Target="../media/image480.png"/><Relationship Id="rId227" Type="http://schemas.openxmlformats.org/officeDocument/2006/relationships/image" Target="../media/image490.png"/><Relationship Id="rId12" Type="http://schemas.openxmlformats.org/officeDocument/2006/relationships/customXml" Target="../ink/ink395.xml"/><Relationship Id="rId33" Type="http://schemas.openxmlformats.org/officeDocument/2006/relationships/image" Target="../media/image395.png"/><Relationship Id="rId108" Type="http://schemas.openxmlformats.org/officeDocument/2006/relationships/customXml" Target="../ink/ink443.xml"/><Relationship Id="rId129" Type="http://schemas.openxmlformats.org/officeDocument/2006/relationships/image" Target="../media/image442.png"/><Relationship Id="rId54" Type="http://schemas.openxmlformats.org/officeDocument/2006/relationships/customXml" Target="../ink/ink416.xml"/><Relationship Id="rId75" Type="http://schemas.openxmlformats.org/officeDocument/2006/relationships/image" Target="../media/image416.png"/><Relationship Id="rId96" Type="http://schemas.openxmlformats.org/officeDocument/2006/relationships/customXml" Target="../ink/ink437.xml"/><Relationship Id="rId140" Type="http://schemas.openxmlformats.org/officeDocument/2006/relationships/customXml" Target="../ink/ink459.xml"/><Relationship Id="rId161" Type="http://schemas.openxmlformats.org/officeDocument/2006/relationships/image" Target="../media/image458.png"/><Relationship Id="rId182" Type="http://schemas.openxmlformats.org/officeDocument/2006/relationships/image" Target="../media/image468.png"/><Relationship Id="rId217" Type="http://schemas.openxmlformats.org/officeDocument/2006/relationships/customXml" Target="../ink/ink498.xml"/><Relationship Id="rId6" Type="http://schemas.openxmlformats.org/officeDocument/2006/relationships/customXml" Target="../ink/ink392.xml"/><Relationship Id="rId23" Type="http://schemas.openxmlformats.org/officeDocument/2006/relationships/image" Target="../media/image390.png"/><Relationship Id="rId119" Type="http://schemas.openxmlformats.org/officeDocument/2006/relationships/image" Target="../media/image437.png"/><Relationship Id="rId44" Type="http://schemas.openxmlformats.org/officeDocument/2006/relationships/customXml" Target="../ink/ink411.xml"/><Relationship Id="rId65" Type="http://schemas.openxmlformats.org/officeDocument/2006/relationships/image" Target="../media/image411.png"/><Relationship Id="rId86" Type="http://schemas.openxmlformats.org/officeDocument/2006/relationships/customXml" Target="../ink/ink432.xml"/><Relationship Id="rId130" Type="http://schemas.openxmlformats.org/officeDocument/2006/relationships/customXml" Target="../ink/ink454.xml"/><Relationship Id="rId151" Type="http://schemas.openxmlformats.org/officeDocument/2006/relationships/image" Target="../media/image453.png"/><Relationship Id="rId172" Type="http://schemas.openxmlformats.org/officeDocument/2006/relationships/customXml" Target="../ink/ink475.xml"/><Relationship Id="rId193" Type="http://schemas.openxmlformats.org/officeDocument/2006/relationships/customXml" Target="../ink/ink486.xml"/><Relationship Id="rId207" Type="http://schemas.openxmlformats.org/officeDocument/2006/relationships/customXml" Target="../ink/ink493.xml"/><Relationship Id="rId13" Type="http://schemas.openxmlformats.org/officeDocument/2006/relationships/image" Target="../media/image385.png"/><Relationship Id="rId109" Type="http://schemas.openxmlformats.org/officeDocument/2006/relationships/image" Target="../media/image432.png"/><Relationship Id="rId34" Type="http://schemas.openxmlformats.org/officeDocument/2006/relationships/customXml" Target="../ink/ink406.xml"/><Relationship Id="rId55" Type="http://schemas.openxmlformats.org/officeDocument/2006/relationships/image" Target="../media/image406.png"/><Relationship Id="rId76" Type="http://schemas.openxmlformats.org/officeDocument/2006/relationships/customXml" Target="../ink/ink427.xml"/><Relationship Id="rId97" Type="http://schemas.openxmlformats.org/officeDocument/2006/relationships/image" Target="../media/image6.png"/><Relationship Id="rId120" Type="http://schemas.openxmlformats.org/officeDocument/2006/relationships/customXml" Target="../ink/ink449.xml"/><Relationship Id="rId141" Type="http://schemas.openxmlformats.org/officeDocument/2006/relationships/image" Target="../media/image448.png"/><Relationship Id="rId7" Type="http://schemas.openxmlformats.org/officeDocument/2006/relationships/image" Target="../media/image382.png"/><Relationship Id="rId162" Type="http://schemas.openxmlformats.org/officeDocument/2006/relationships/customXml" Target="../ink/ink470.xml"/><Relationship Id="rId183" Type="http://schemas.openxmlformats.org/officeDocument/2006/relationships/customXml" Target="../ink/ink481.xml"/><Relationship Id="rId218" Type="http://schemas.openxmlformats.org/officeDocument/2006/relationships/image" Target="../media/image486.png"/><Relationship Id="rId24" Type="http://schemas.openxmlformats.org/officeDocument/2006/relationships/customXml" Target="../ink/ink401.xml"/><Relationship Id="rId45" Type="http://schemas.openxmlformats.org/officeDocument/2006/relationships/image" Target="../media/image401.png"/><Relationship Id="rId66" Type="http://schemas.openxmlformats.org/officeDocument/2006/relationships/customXml" Target="../ink/ink422.xml"/><Relationship Id="rId87" Type="http://schemas.openxmlformats.org/officeDocument/2006/relationships/image" Target="../media/image422.png"/><Relationship Id="rId110" Type="http://schemas.openxmlformats.org/officeDocument/2006/relationships/customXml" Target="../ink/ink444.xml"/><Relationship Id="rId131" Type="http://schemas.openxmlformats.org/officeDocument/2006/relationships/image" Target="../media/image443.png"/><Relationship Id="rId152" Type="http://schemas.openxmlformats.org/officeDocument/2006/relationships/customXml" Target="../ink/ink465.xml"/><Relationship Id="rId173" Type="http://schemas.openxmlformats.org/officeDocument/2006/relationships/image" Target="../media/image464.png"/><Relationship Id="rId194" Type="http://schemas.openxmlformats.org/officeDocument/2006/relationships/image" Target="../media/image474.png"/><Relationship Id="rId208" Type="http://schemas.openxmlformats.org/officeDocument/2006/relationships/image" Target="../media/image481.png"/><Relationship Id="rId14" Type="http://schemas.openxmlformats.org/officeDocument/2006/relationships/customXml" Target="../ink/ink396.xml"/><Relationship Id="rId35" Type="http://schemas.openxmlformats.org/officeDocument/2006/relationships/image" Target="../media/image396.png"/><Relationship Id="rId56" Type="http://schemas.openxmlformats.org/officeDocument/2006/relationships/customXml" Target="../ink/ink417.xml"/><Relationship Id="rId77" Type="http://schemas.openxmlformats.org/officeDocument/2006/relationships/image" Target="../media/image417.png"/><Relationship Id="rId100" Type="http://schemas.openxmlformats.org/officeDocument/2006/relationships/customXml" Target="../ink/ink439.xml"/><Relationship Id="rId8" Type="http://schemas.openxmlformats.org/officeDocument/2006/relationships/customXml" Target="../ink/ink393.xml"/><Relationship Id="rId98" Type="http://schemas.openxmlformats.org/officeDocument/2006/relationships/customXml" Target="../ink/ink438.xml"/><Relationship Id="rId121" Type="http://schemas.openxmlformats.org/officeDocument/2006/relationships/image" Target="../media/image438.png"/><Relationship Id="rId142" Type="http://schemas.openxmlformats.org/officeDocument/2006/relationships/customXml" Target="../ink/ink460.xml"/><Relationship Id="rId163" Type="http://schemas.openxmlformats.org/officeDocument/2006/relationships/image" Target="../media/image459.png"/><Relationship Id="rId184" Type="http://schemas.openxmlformats.org/officeDocument/2006/relationships/image" Target="../media/image469.png"/><Relationship Id="rId219" Type="http://schemas.openxmlformats.org/officeDocument/2006/relationships/customXml" Target="../ink/ink499.xml"/><Relationship Id="rId3" Type="http://schemas.openxmlformats.org/officeDocument/2006/relationships/image" Target="../media/image380.png"/><Relationship Id="rId214" Type="http://schemas.openxmlformats.org/officeDocument/2006/relationships/image" Target="../media/image484.png"/><Relationship Id="rId25" Type="http://schemas.openxmlformats.org/officeDocument/2006/relationships/image" Target="../media/image391.png"/><Relationship Id="rId46" Type="http://schemas.openxmlformats.org/officeDocument/2006/relationships/customXml" Target="../ink/ink412.xml"/><Relationship Id="rId67" Type="http://schemas.openxmlformats.org/officeDocument/2006/relationships/image" Target="../media/image412.png"/><Relationship Id="rId116" Type="http://schemas.openxmlformats.org/officeDocument/2006/relationships/customXml" Target="../ink/ink447.xml"/><Relationship Id="rId137" Type="http://schemas.openxmlformats.org/officeDocument/2006/relationships/image" Target="../media/image446.png"/><Relationship Id="rId158" Type="http://schemas.openxmlformats.org/officeDocument/2006/relationships/customXml" Target="../ink/ink468.xml"/><Relationship Id="rId20" Type="http://schemas.openxmlformats.org/officeDocument/2006/relationships/customXml" Target="../ink/ink399.xml"/><Relationship Id="rId41" Type="http://schemas.openxmlformats.org/officeDocument/2006/relationships/image" Target="../media/image399.png"/><Relationship Id="rId62" Type="http://schemas.openxmlformats.org/officeDocument/2006/relationships/customXml" Target="../ink/ink420.xml"/><Relationship Id="rId83" Type="http://schemas.openxmlformats.org/officeDocument/2006/relationships/image" Target="../media/image420.png"/><Relationship Id="rId88" Type="http://schemas.openxmlformats.org/officeDocument/2006/relationships/customXml" Target="../ink/ink433.xml"/><Relationship Id="rId111" Type="http://schemas.openxmlformats.org/officeDocument/2006/relationships/image" Target="../media/image433.png"/><Relationship Id="rId132" Type="http://schemas.openxmlformats.org/officeDocument/2006/relationships/customXml" Target="../ink/ink455.xml"/><Relationship Id="rId153" Type="http://schemas.openxmlformats.org/officeDocument/2006/relationships/image" Target="../media/image454.png"/><Relationship Id="rId174" Type="http://schemas.openxmlformats.org/officeDocument/2006/relationships/customXml" Target="../ink/ink476.xml"/><Relationship Id="rId179" Type="http://schemas.openxmlformats.org/officeDocument/2006/relationships/customXml" Target="../ink/ink479.xml"/><Relationship Id="rId195" Type="http://schemas.openxmlformats.org/officeDocument/2006/relationships/customXml" Target="../ink/ink487.xml"/><Relationship Id="rId209" Type="http://schemas.openxmlformats.org/officeDocument/2006/relationships/customXml" Target="../ink/ink494.xml"/><Relationship Id="rId190" Type="http://schemas.openxmlformats.org/officeDocument/2006/relationships/image" Target="../media/image472.png"/><Relationship Id="rId204" Type="http://schemas.openxmlformats.org/officeDocument/2006/relationships/image" Target="../media/image479.png"/><Relationship Id="rId220" Type="http://schemas.openxmlformats.org/officeDocument/2006/relationships/image" Target="../media/image487.png"/><Relationship Id="rId225" Type="http://schemas.openxmlformats.org/officeDocument/2006/relationships/customXml" Target="../ink/ink502.xml"/><Relationship Id="rId15" Type="http://schemas.openxmlformats.org/officeDocument/2006/relationships/image" Target="../media/image386.png"/><Relationship Id="rId36" Type="http://schemas.openxmlformats.org/officeDocument/2006/relationships/customXml" Target="../ink/ink407.xml"/><Relationship Id="rId57" Type="http://schemas.openxmlformats.org/officeDocument/2006/relationships/image" Target="../media/image407.png"/><Relationship Id="rId106" Type="http://schemas.openxmlformats.org/officeDocument/2006/relationships/customXml" Target="../ink/ink442.xml"/><Relationship Id="rId127" Type="http://schemas.openxmlformats.org/officeDocument/2006/relationships/image" Target="../media/image441.png"/><Relationship Id="rId10" Type="http://schemas.openxmlformats.org/officeDocument/2006/relationships/customXml" Target="../ink/ink394.xml"/><Relationship Id="rId31" Type="http://schemas.openxmlformats.org/officeDocument/2006/relationships/image" Target="../media/image394.png"/><Relationship Id="rId52" Type="http://schemas.openxmlformats.org/officeDocument/2006/relationships/customXml" Target="../ink/ink415.xml"/><Relationship Id="rId73" Type="http://schemas.openxmlformats.org/officeDocument/2006/relationships/image" Target="../media/image415.png"/><Relationship Id="rId78" Type="http://schemas.openxmlformats.org/officeDocument/2006/relationships/customXml" Target="../ink/ink428.xml"/><Relationship Id="rId94" Type="http://schemas.openxmlformats.org/officeDocument/2006/relationships/customXml" Target="../ink/ink436.xml"/><Relationship Id="rId99" Type="http://schemas.openxmlformats.org/officeDocument/2006/relationships/image" Target="../media/image427.png"/><Relationship Id="rId101" Type="http://schemas.openxmlformats.org/officeDocument/2006/relationships/image" Target="../media/image428.png"/><Relationship Id="rId122" Type="http://schemas.openxmlformats.org/officeDocument/2006/relationships/customXml" Target="../ink/ink450.xml"/><Relationship Id="rId143" Type="http://schemas.openxmlformats.org/officeDocument/2006/relationships/image" Target="../media/image449.png"/><Relationship Id="rId148" Type="http://schemas.openxmlformats.org/officeDocument/2006/relationships/customXml" Target="../ink/ink463.xml"/><Relationship Id="rId164" Type="http://schemas.openxmlformats.org/officeDocument/2006/relationships/customXml" Target="../ink/ink471.xml"/><Relationship Id="rId169" Type="http://schemas.openxmlformats.org/officeDocument/2006/relationships/image" Target="../media/image462.png"/><Relationship Id="rId185" Type="http://schemas.openxmlformats.org/officeDocument/2006/relationships/customXml" Target="../ink/ink482.xml"/><Relationship Id="rId4" Type="http://schemas.openxmlformats.org/officeDocument/2006/relationships/customXml" Target="../ink/ink391.xml"/><Relationship Id="rId9" Type="http://schemas.openxmlformats.org/officeDocument/2006/relationships/image" Target="../media/image383.png"/><Relationship Id="rId180" Type="http://schemas.openxmlformats.org/officeDocument/2006/relationships/image" Target="../media/image467.png"/><Relationship Id="rId210" Type="http://schemas.openxmlformats.org/officeDocument/2006/relationships/image" Target="../media/image482.png"/><Relationship Id="rId215" Type="http://schemas.openxmlformats.org/officeDocument/2006/relationships/customXml" Target="../ink/ink497.xml"/><Relationship Id="rId26" Type="http://schemas.openxmlformats.org/officeDocument/2006/relationships/customXml" Target="../ink/ink402.xml"/><Relationship Id="rId47" Type="http://schemas.openxmlformats.org/officeDocument/2006/relationships/image" Target="../media/image402.png"/><Relationship Id="rId68" Type="http://schemas.openxmlformats.org/officeDocument/2006/relationships/customXml" Target="../ink/ink423.xml"/><Relationship Id="rId89" Type="http://schemas.openxmlformats.org/officeDocument/2006/relationships/image" Target="../media/image423.png"/><Relationship Id="rId112" Type="http://schemas.openxmlformats.org/officeDocument/2006/relationships/customXml" Target="../ink/ink445.xml"/><Relationship Id="rId133" Type="http://schemas.openxmlformats.org/officeDocument/2006/relationships/image" Target="../media/image444.png"/><Relationship Id="rId154" Type="http://schemas.openxmlformats.org/officeDocument/2006/relationships/customXml" Target="../ink/ink466.xml"/><Relationship Id="rId175" Type="http://schemas.openxmlformats.org/officeDocument/2006/relationships/image" Target="../media/image465.png"/><Relationship Id="rId196" Type="http://schemas.openxmlformats.org/officeDocument/2006/relationships/image" Target="../media/image475.png"/><Relationship Id="rId200" Type="http://schemas.openxmlformats.org/officeDocument/2006/relationships/image" Target="../media/image477.png"/><Relationship Id="rId16" Type="http://schemas.openxmlformats.org/officeDocument/2006/relationships/customXml" Target="../ink/ink397.xml"/><Relationship Id="rId221" Type="http://schemas.openxmlformats.org/officeDocument/2006/relationships/customXml" Target="../ink/ink500.xml"/><Relationship Id="rId37" Type="http://schemas.openxmlformats.org/officeDocument/2006/relationships/image" Target="../media/image397.png"/><Relationship Id="rId58" Type="http://schemas.openxmlformats.org/officeDocument/2006/relationships/customXml" Target="../ink/ink418.xml"/><Relationship Id="rId79" Type="http://schemas.openxmlformats.org/officeDocument/2006/relationships/image" Target="../media/image418.png"/><Relationship Id="rId102" Type="http://schemas.openxmlformats.org/officeDocument/2006/relationships/customXml" Target="../ink/ink440.xml"/><Relationship Id="rId123" Type="http://schemas.openxmlformats.org/officeDocument/2006/relationships/image" Target="../media/image439.png"/><Relationship Id="rId144" Type="http://schemas.openxmlformats.org/officeDocument/2006/relationships/customXml" Target="../ink/ink461.xml"/><Relationship Id="rId90" Type="http://schemas.openxmlformats.org/officeDocument/2006/relationships/customXml" Target="../ink/ink434.xml"/><Relationship Id="rId165" Type="http://schemas.openxmlformats.org/officeDocument/2006/relationships/image" Target="../media/image460.png"/><Relationship Id="rId186" Type="http://schemas.openxmlformats.org/officeDocument/2006/relationships/image" Target="../media/image470.png"/><Relationship Id="rId211" Type="http://schemas.openxmlformats.org/officeDocument/2006/relationships/customXml" Target="../ink/ink495.xml"/><Relationship Id="rId27" Type="http://schemas.openxmlformats.org/officeDocument/2006/relationships/image" Target="../media/image392.png"/><Relationship Id="rId48" Type="http://schemas.openxmlformats.org/officeDocument/2006/relationships/customXml" Target="../ink/ink413.xml"/><Relationship Id="rId69" Type="http://schemas.openxmlformats.org/officeDocument/2006/relationships/image" Target="../media/image413.png"/><Relationship Id="rId113" Type="http://schemas.openxmlformats.org/officeDocument/2006/relationships/image" Target="../media/image434.png"/><Relationship Id="rId134" Type="http://schemas.openxmlformats.org/officeDocument/2006/relationships/customXml" Target="../ink/ink456.xml"/><Relationship Id="rId80" Type="http://schemas.openxmlformats.org/officeDocument/2006/relationships/customXml" Target="../ink/ink429.xml"/><Relationship Id="rId155" Type="http://schemas.openxmlformats.org/officeDocument/2006/relationships/image" Target="../media/image455.png"/><Relationship Id="rId176" Type="http://schemas.openxmlformats.org/officeDocument/2006/relationships/customXml" Target="../ink/ink477.xml"/><Relationship Id="rId197" Type="http://schemas.openxmlformats.org/officeDocument/2006/relationships/customXml" Target="../ink/ink488.xml"/><Relationship Id="rId201" Type="http://schemas.openxmlformats.org/officeDocument/2006/relationships/customXml" Target="../ink/ink490.xml"/><Relationship Id="rId222" Type="http://schemas.openxmlformats.org/officeDocument/2006/relationships/image" Target="../media/image488.png"/><Relationship Id="rId17" Type="http://schemas.openxmlformats.org/officeDocument/2006/relationships/image" Target="../media/image387.png"/><Relationship Id="rId38" Type="http://schemas.openxmlformats.org/officeDocument/2006/relationships/customXml" Target="../ink/ink408.xml"/><Relationship Id="rId59" Type="http://schemas.openxmlformats.org/officeDocument/2006/relationships/image" Target="../media/image408.png"/><Relationship Id="rId103" Type="http://schemas.openxmlformats.org/officeDocument/2006/relationships/image" Target="../media/image429.png"/><Relationship Id="rId124" Type="http://schemas.openxmlformats.org/officeDocument/2006/relationships/customXml" Target="../ink/ink451.xml"/><Relationship Id="rId70" Type="http://schemas.openxmlformats.org/officeDocument/2006/relationships/customXml" Target="../ink/ink424.xml"/><Relationship Id="rId91" Type="http://schemas.openxmlformats.org/officeDocument/2006/relationships/image" Target="../media/image424.png"/><Relationship Id="rId145" Type="http://schemas.openxmlformats.org/officeDocument/2006/relationships/image" Target="../media/image450.png"/><Relationship Id="rId166" Type="http://schemas.openxmlformats.org/officeDocument/2006/relationships/customXml" Target="../ink/ink472.xml"/><Relationship Id="rId187" Type="http://schemas.openxmlformats.org/officeDocument/2006/relationships/customXml" Target="../ink/ink483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483.png"/><Relationship Id="rId28" Type="http://schemas.openxmlformats.org/officeDocument/2006/relationships/customXml" Target="../ink/ink403.xml"/><Relationship Id="rId49" Type="http://schemas.openxmlformats.org/officeDocument/2006/relationships/image" Target="../media/image403.png"/><Relationship Id="rId114" Type="http://schemas.openxmlformats.org/officeDocument/2006/relationships/customXml" Target="../ink/ink446.xml"/><Relationship Id="rId60" Type="http://schemas.openxmlformats.org/officeDocument/2006/relationships/customXml" Target="../ink/ink419.xml"/><Relationship Id="rId81" Type="http://schemas.openxmlformats.org/officeDocument/2006/relationships/image" Target="../media/image419.png"/><Relationship Id="rId135" Type="http://schemas.openxmlformats.org/officeDocument/2006/relationships/image" Target="../media/image445.png"/><Relationship Id="rId156" Type="http://schemas.openxmlformats.org/officeDocument/2006/relationships/customXml" Target="../ink/ink467.xml"/><Relationship Id="rId177" Type="http://schemas.openxmlformats.org/officeDocument/2006/relationships/customXml" Target="../ink/ink478.xml"/><Relationship Id="rId198" Type="http://schemas.openxmlformats.org/officeDocument/2006/relationships/image" Target="../media/image476.png"/><Relationship Id="rId202" Type="http://schemas.openxmlformats.org/officeDocument/2006/relationships/image" Target="../media/image478.png"/><Relationship Id="rId223" Type="http://schemas.openxmlformats.org/officeDocument/2006/relationships/customXml" Target="../ink/ink501.xml"/><Relationship Id="rId18" Type="http://schemas.openxmlformats.org/officeDocument/2006/relationships/customXml" Target="../ink/ink398.xml"/><Relationship Id="rId39" Type="http://schemas.openxmlformats.org/officeDocument/2006/relationships/image" Target="../media/image398.png"/><Relationship Id="rId50" Type="http://schemas.openxmlformats.org/officeDocument/2006/relationships/customXml" Target="../ink/ink414.xml"/><Relationship Id="rId104" Type="http://schemas.openxmlformats.org/officeDocument/2006/relationships/customXml" Target="../ink/ink441.xml"/><Relationship Id="rId125" Type="http://schemas.openxmlformats.org/officeDocument/2006/relationships/image" Target="../media/image440.png"/><Relationship Id="rId146" Type="http://schemas.openxmlformats.org/officeDocument/2006/relationships/customXml" Target="../ink/ink462.xml"/><Relationship Id="rId167" Type="http://schemas.openxmlformats.org/officeDocument/2006/relationships/image" Target="../media/image461.png"/><Relationship Id="rId188" Type="http://schemas.openxmlformats.org/officeDocument/2006/relationships/image" Target="../media/image471.png"/><Relationship Id="rId71" Type="http://schemas.openxmlformats.org/officeDocument/2006/relationships/image" Target="../media/image414.png"/><Relationship Id="rId92" Type="http://schemas.openxmlformats.org/officeDocument/2006/relationships/customXml" Target="../ink/ink435.xml"/><Relationship Id="rId213" Type="http://schemas.openxmlformats.org/officeDocument/2006/relationships/customXml" Target="../ink/ink496.xml"/><Relationship Id="rId2" Type="http://schemas.openxmlformats.org/officeDocument/2006/relationships/customXml" Target="../ink/ink390.xml"/><Relationship Id="rId29" Type="http://schemas.openxmlformats.org/officeDocument/2006/relationships/image" Target="../media/image393.png"/><Relationship Id="rId40" Type="http://schemas.openxmlformats.org/officeDocument/2006/relationships/customXml" Target="../ink/ink409.xml"/><Relationship Id="rId115" Type="http://schemas.openxmlformats.org/officeDocument/2006/relationships/image" Target="../media/image435.png"/><Relationship Id="rId136" Type="http://schemas.openxmlformats.org/officeDocument/2006/relationships/customXml" Target="../ink/ink457.xml"/><Relationship Id="rId157" Type="http://schemas.openxmlformats.org/officeDocument/2006/relationships/image" Target="../media/image456.png"/><Relationship Id="rId178" Type="http://schemas.openxmlformats.org/officeDocument/2006/relationships/image" Target="../media/image466.png"/><Relationship Id="rId61" Type="http://schemas.openxmlformats.org/officeDocument/2006/relationships/image" Target="../media/image409.png"/><Relationship Id="rId82" Type="http://schemas.openxmlformats.org/officeDocument/2006/relationships/customXml" Target="../ink/ink430.xml"/><Relationship Id="rId199" Type="http://schemas.openxmlformats.org/officeDocument/2006/relationships/customXml" Target="../ink/ink489.xml"/><Relationship Id="rId203" Type="http://schemas.openxmlformats.org/officeDocument/2006/relationships/customXml" Target="../ink/ink491.xml"/><Relationship Id="rId19" Type="http://schemas.openxmlformats.org/officeDocument/2006/relationships/image" Target="../media/image388.png"/><Relationship Id="rId224" Type="http://schemas.openxmlformats.org/officeDocument/2006/relationships/image" Target="../media/image489.png"/><Relationship Id="rId30" Type="http://schemas.openxmlformats.org/officeDocument/2006/relationships/customXml" Target="../ink/ink404.xml"/><Relationship Id="rId105" Type="http://schemas.openxmlformats.org/officeDocument/2006/relationships/image" Target="../media/image430.png"/><Relationship Id="rId126" Type="http://schemas.openxmlformats.org/officeDocument/2006/relationships/customXml" Target="../ink/ink452.xml"/><Relationship Id="rId147" Type="http://schemas.openxmlformats.org/officeDocument/2006/relationships/image" Target="../media/image451.png"/><Relationship Id="rId168" Type="http://schemas.openxmlformats.org/officeDocument/2006/relationships/customXml" Target="../ink/ink473.xml"/><Relationship Id="rId51" Type="http://schemas.openxmlformats.org/officeDocument/2006/relationships/image" Target="../media/image404.png"/><Relationship Id="rId72" Type="http://schemas.openxmlformats.org/officeDocument/2006/relationships/customXml" Target="../ink/ink425.xml"/><Relationship Id="rId93" Type="http://schemas.openxmlformats.org/officeDocument/2006/relationships/image" Target="../media/image425.png"/><Relationship Id="rId189" Type="http://schemas.openxmlformats.org/officeDocument/2006/relationships/customXml" Target="../ink/ink484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48.png"/><Relationship Id="rId21" Type="http://schemas.openxmlformats.org/officeDocument/2006/relationships/image" Target="../media/image500.png"/><Relationship Id="rId42" Type="http://schemas.openxmlformats.org/officeDocument/2006/relationships/customXml" Target="../ink/ink524.xml"/><Relationship Id="rId63" Type="http://schemas.openxmlformats.org/officeDocument/2006/relationships/image" Target="../media/image521.png"/><Relationship Id="rId84" Type="http://schemas.openxmlformats.org/officeDocument/2006/relationships/customXml" Target="../ink/ink545.xml"/><Relationship Id="rId138" Type="http://schemas.openxmlformats.org/officeDocument/2006/relationships/customXml" Target="../ink/ink572.xml"/><Relationship Id="rId159" Type="http://schemas.openxmlformats.org/officeDocument/2006/relationships/image" Target="../media/image569.png"/><Relationship Id="rId170" Type="http://schemas.openxmlformats.org/officeDocument/2006/relationships/customXml" Target="../ink/ink588.xml"/><Relationship Id="rId191" Type="http://schemas.openxmlformats.org/officeDocument/2006/relationships/image" Target="../media/image585.png"/><Relationship Id="rId205" Type="http://schemas.openxmlformats.org/officeDocument/2006/relationships/image" Target="../media/image592.png"/><Relationship Id="rId107" Type="http://schemas.openxmlformats.org/officeDocument/2006/relationships/image" Target="../media/image543.png"/><Relationship Id="rId11" Type="http://schemas.openxmlformats.org/officeDocument/2006/relationships/image" Target="../media/image495.png"/><Relationship Id="rId32" Type="http://schemas.openxmlformats.org/officeDocument/2006/relationships/customXml" Target="../ink/ink519.xml"/><Relationship Id="rId53" Type="http://schemas.openxmlformats.org/officeDocument/2006/relationships/image" Target="../media/image516.png"/><Relationship Id="rId74" Type="http://schemas.openxmlformats.org/officeDocument/2006/relationships/customXml" Target="../ink/ink540.xml"/><Relationship Id="rId128" Type="http://schemas.openxmlformats.org/officeDocument/2006/relationships/customXml" Target="../ink/ink567.xml"/><Relationship Id="rId149" Type="http://schemas.openxmlformats.org/officeDocument/2006/relationships/image" Target="../media/image564.png"/><Relationship Id="rId5" Type="http://schemas.openxmlformats.org/officeDocument/2006/relationships/image" Target="../media/image492.png"/><Relationship Id="rId95" Type="http://schemas.openxmlformats.org/officeDocument/2006/relationships/image" Target="../media/image537.png"/><Relationship Id="rId160" Type="http://schemas.openxmlformats.org/officeDocument/2006/relationships/customXml" Target="../ink/ink583.xml"/><Relationship Id="rId181" Type="http://schemas.openxmlformats.org/officeDocument/2006/relationships/image" Target="../media/image580.png"/><Relationship Id="rId216" Type="http://schemas.openxmlformats.org/officeDocument/2006/relationships/customXml" Target="../ink/ink611.xml"/><Relationship Id="rId22" Type="http://schemas.openxmlformats.org/officeDocument/2006/relationships/customXml" Target="../ink/ink514.xml"/><Relationship Id="rId43" Type="http://schemas.openxmlformats.org/officeDocument/2006/relationships/image" Target="../media/image511.png"/><Relationship Id="rId64" Type="http://schemas.openxmlformats.org/officeDocument/2006/relationships/customXml" Target="../ink/ink535.xml"/><Relationship Id="rId118" Type="http://schemas.openxmlformats.org/officeDocument/2006/relationships/customXml" Target="../ink/ink562.xml"/><Relationship Id="rId139" Type="http://schemas.openxmlformats.org/officeDocument/2006/relationships/image" Target="../media/image559.png"/><Relationship Id="rId85" Type="http://schemas.openxmlformats.org/officeDocument/2006/relationships/image" Target="../media/image532.png"/><Relationship Id="rId150" Type="http://schemas.openxmlformats.org/officeDocument/2006/relationships/customXml" Target="../ink/ink578.xml"/><Relationship Id="rId171" Type="http://schemas.openxmlformats.org/officeDocument/2006/relationships/image" Target="../media/image575.png"/><Relationship Id="rId192" Type="http://schemas.openxmlformats.org/officeDocument/2006/relationships/customXml" Target="../ink/ink599.xml"/><Relationship Id="rId206" Type="http://schemas.openxmlformats.org/officeDocument/2006/relationships/customXml" Target="../ink/ink606.xml"/><Relationship Id="rId12" Type="http://schemas.openxmlformats.org/officeDocument/2006/relationships/customXml" Target="../ink/ink509.xml"/><Relationship Id="rId33" Type="http://schemas.openxmlformats.org/officeDocument/2006/relationships/image" Target="../media/image506.png"/><Relationship Id="rId108" Type="http://schemas.openxmlformats.org/officeDocument/2006/relationships/customXml" Target="../ink/ink557.xml"/><Relationship Id="rId129" Type="http://schemas.openxmlformats.org/officeDocument/2006/relationships/image" Target="../media/image554.png"/><Relationship Id="rId54" Type="http://schemas.openxmlformats.org/officeDocument/2006/relationships/customXml" Target="../ink/ink530.xml"/><Relationship Id="rId75" Type="http://schemas.openxmlformats.org/officeDocument/2006/relationships/image" Target="../media/image527.png"/><Relationship Id="rId96" Type="http://schemas.openxmlformats.org/officeDocument/2006/relationships/customXml" Target="../ink/ink551.xml"/><Relationship Id="rId140" Type="http://schemas.openxmlformats.org/officeDocument/2006/relationships/customXml" Target="../ink/ink573.xml"/><Relationship Id="rId161" Type="http://schemas.openxmlformats.org/officeDocument/2006/relationships/image" Target="../media/image570.png"/><Relationship Id="rId182" Type="http://schemas.openxmlformats.org/officeDocument/2006/relationships/customXml" Target="../ink/ink594.xml"/><Relationship Id="rId217" Type="http://schemas.openxmlformats.org/officeDocument/2006/relationships/image" Target="../media/image598.png"/><Relationship Id="rId6" Type="http://schemas.openxmlformats.org/officeDocument/2006/relationships/customXml" Target="../ink/ink506.xml"/><Relationship Id="rId23" Type="http://schemas.openxmlformats.org/officeDocument/2006/relationships/image" Target="../media/image501.png"/><Relationship Id="rId119" Type="http://schemas.openxmlformats.org/officeDocument/2006/relationships/image" Target="../media/image549.png"/><Relationship Id="rId44" Type="http://schemas.openxmlformats.org/officeDocument/2006/relationships/customXml" Target="../ink/ink525.xml"/><Relationship Id="rId65" Type="http://schemas.openxmlformats.org/officeDocument/2006/relationships/image" Target="../media/image522.png"/><Relationship Id="rId86" Type="http://schemas.openxmlformats.org/officeDocument/2006/relationships/customXml" Target="../ink/ink546.xml"/><Relationship Id="rId130" Type="http://schemas.openxmlformats.org/officeDocument/2006/relationships/customXml" Target="../ink/ink568.xml"/><Relationship Id="rId151" Type="http://schemas.openxmlformats.org/officeDocument/2006/relationships/image" Target="../media/image565.png"/><Relationship Id="rId172" Type="http://schemas.openxmlformats.org/officeDocument/2006/relationships/customXml" Target="../ink/ink589.xml"/><Relationship Id="rId193" Type="http://schemas.openxmlformats.org/officeDocument/2006/relationships/image" Target="../media/image586.png"/><Relationship Id="rId207" Type="http://schemas.openxmlformats.org/officeDocument/2006/relationships/image" Target="../media/image593.png"/><Relationship Id="rId13" Type="http://schemas.openxmlformats.org/officeDocument/2006/relationships/image" Target="../media/image496.png"/><Relationship Id="rId109" Type="http://schemas.openxmlformats.org/officeDocument/2006/relationships/image" Target="../media/image544.png"/><Relationship Id="rId34" Type="http://schemas.openxmlformats.org/officeDocument/2006/relationships/customXml" Target="../ink/ink520.xml"/><Relationship Id="rId55" Type="http://schemas.openxmlformats.org/officeDocument/2006/relationships/image" Target="../media/image517.png"/><Relationship Id="rId76" Type="http://schemas.openxmlformats.org/officeDocument/2006/relationships/customXml" Target="../ink/ink541.xml"/><Relationship Id="rId97" Type="http://schemas.openxmlformats.org/officeDocument/2006/relationships/image" Target="../media/image538.png"/><Relationship Id="rId120" Type="http://schemas.openxmlformats.org/officeDocument/2006/relationships/customXml" Target="../ink/ink563.xml"/><Relationship Id="rId141" Type="http://schemas.openxmlformats.org/officeDocument/2006/relationships/image" Target="../media/image560.png"/><Relationship Id="rId7" Type="http://schemas.openxmlformats.org/officeDocument/2006/relationships/image" Target="../media/image493.png"/><Relationship Id="rId162" Type="http://schemas.openxmlformats.org/officeDocument/2006/relationships/customXml" Target="../ink/ink584.xml"/><Relationship Id="rId183" Type="http://schemas.openxmlformats.org/officeDocument/2006/relationships/image" Target="../media/image581.png"/><Relationship Id="rId218" Type="http://schemas.openxmlformats.org/officeDocument/2006/relationships/customXml" Target="../ink/ink612.xml"/><Relationship Id="rId24" Type="http://schemas.openxmlformats.org/officeDocument/2006/relationships/customXml" Target="../ink/ink515.xml"/><Relationship Id="rId45" Type="http://schemas.openxmlformats.org/officeDocument/2006/relationships/image" Target="../media/image512.png"/><Relationship Id="rId66" Type="http://schemas.openxmlformats.org/officeDocument/2006/relationships/customXml" Target="../ink/ink536.xml"/><Relationship Id="rId87" Type="http://schemas.openxmlformats.org/officeDocument/2006/relationships/image" Target="../media/image533.png"/><Relationship Id="rId110" Type="http://schemas.openxmlformats.org/officeDocument/2006/relationships/customXml" Target="../ink/ink558.xml"/><Relationship Id="rId131" Type="http://schemas.openxmlformats.org/officeDocument/2006/relationships/image" Target="../media/image555.png"/><Relationship Id="rId152" Type="http://schemas.openxmlformats.org/officeDocument/2006/relationships/customXml" Target="../ink/ink579.xml"/><Relationship Id="rId173" Type="http://schemas.openxmlformats.org/officeDocument/2006/relationships/image" Target="../media/image576.png"/><Relationship Id="rId194" Type="http://schemas.openxmlformats.org/officeDocument/2006/relationships/customXml" Target="../ink/ink600.xml"/><Relationship Id="rId208" Type="http://schemas.openxmlformats.org/officeDocument/2006/relationships/customXml" Target="../ink/ink607.xml"/><Relationship Id="rId14" Type="http://schemas.openxmlformats.org/officeDocument/2006/relationships/customXml" Target="../ink/ink510.xml"/><Relationship Id="rId35" Type="http://schemas.openxmlformats.org/officeDocument/2006/relationships/image" Target="../media/image507.png"/><Relationship Id="rId56" Type="http://schemas.openxmlformats.org/officeDocument/2006/relationships/customXml" Target="../ink/ink531.xml"/><Relationship Id="rId77" Type="http://schemas.openxmlformats.org/officeDocument/2006/relationships/image" Target="../media/image528.png"/><Relationship Id="rId100" Type="http://schemas.openxmlformats.org/officeDocument/2006/relationships/customXml" Target="../ink/ink553.xml"/><Relationship Id="rId8" Type="http://schemas.openxmlformats.org/officeDocument/2006/relationships/customXml" Target="../ink/ink507.xml"/><Relationship Id="rId51" Type="http://schemas.openxmlformats.org/officeDocument/2006/relationships/image" Target="../media/image515.png"/><Relationship Id="rId72" Type="http://schemas.openxmlformats.org/officeDocument/2006/relationships/customXml" Target="../ink/ink539.xml"/><Relationship Id="rId93" Type="http://schemas.openxmlformats.org/officeDocument/2006/relationships/image" Target="../media/image536.png"/><Relationship Id="rId98" Type="http://schemas.openxmlformats.org/officeDocument/2006/relationships/customXml" Target="../ink/ink552.xml"/><Relationship Id="rId121" Type="http://schemas.openxmlformats.org/officeDocument/2006/relationships/image" Target="../media/image550.png"/><Relationship Id="rId142" Type="http://schemas.openxmlformats.org/officeDocument/2006/relationships/customXml" Target="../ink/ink574.xml"/><Relationship Id="rId163" Type="http://schemas.openxmlformats.org/officeDocument/2006/relationships/image" Target="../media/image571.png"/><Relationship Id="rId184" Type="http://schemas.openxmlformats.org/officeDocument/2006/relationships/customXml" Target="../ink/ink595.xml"/><Relationship Id="rId189" Type="http://schemas.openxmlformats.org/officeDocument/2006/relationships/image" Target="../media/image584.png"/><Relationship Id="rId219" Type="http://schemas.openxmlformats.org/officeDocument/2006/relationships/image" Target="../media/image599.png"/><Relationship Id="rId3" Type="http://schemas.openxmlformats.org/officeDocument/2006/relationships/image" Target="../media/image491.png"/><Relationship Id="rId214" Type="http://schemas.openxmlformats.org/officeDocument/2006/relationships/customXml" Target="../ink/ink610.xml"/><Relationship Id="rId25" Type="http://schemas.openxmlformats.org/officeDocument/2006/relationships/image" Target="../media/image502.png"/><Relationship Id="rId46" Type="http://schemas.openxmlformats.org/officeDocument/2006/relationships/customXml" Target="../ink/ink526.xml"/><Relationship Id="rId67" Type="http://schemas.openxmlformats.org/officeDocument/2006/relationships/image" Target="../media/image523.png"/><Relationship Id="rId116" Type="http://schemas.openxmlformats.org/officeDocument/2006/relationships/customXml" Target="../ink/ink561.xml"/><Relationship Id="rId137" Type="http://schemas.openxmlformats.org/officeDocument/2006/relationships/image" Target="../media/image558.png"/><Relationship Id="rId158" Type="http://schemas.openxmlformats.org/officeDocument/2006/relationships/customXml" Target="../ink/ink582.xml"/><Relationship Id="rId20" Type="http://schemas.openxmlformats.org/officeDocument/2006/relationships/customXml" Target="../ink/ink513.xml"/><Relationship Id="rId41" Type="http://schemas.openxmlformats.org/officeDocument/2006/relationships/image" Target="../media/image510.png"/><Relationship Id="rId62" Type="http://schemas.openxmlformats.org/officeDocument/2006/relationships/customXml" Target="../ink/ink534.xml"/><Relationship Id="rId83" Type="http://schemas.openxmlformats.org/officeDocument/2006/relationships/image" Target="../media/image531.png"/><Relationship Id="rId88" Type="http://schemas.openxmlformats.org/officeDocument/2006/relationships/customXml" Target="../ink/ink547.xml"/><Relationship Id="rId111" Type="http://schemas.openxmlformats.org/officeDocument/2006/relationships/image" Target="../media/image545.png"/><Relationship Id="rId132" Type="http://schemas.openxmlformats.org/officeDocument/2006/relationships/customXml" Target="../ink/ink569.xml"/><Relationship Id="rId153" Type="http://schemas.openxmlformats.org/officeDocument/2006/relationships/image" Target="../media/image566.png"/><Relationship Id="rId174" Type="http://schemas.openxmlformats.org/officeDocument/2006/relationships/customXml" Target="../ink/ink590.xml"/><Relationship Id="rId179" Type="http://schemas.openxmlformats.org/officeDocument/2006/relationships/image" Target="../media/image579.png"/><Relationship Id="rId195" Type="http://schemas.openxmlformats.org/officeDocument/2006/relationships/image" Target="../media/image587.png"/><Relationship Id="rId209" Type="http://schemas.openxmlformats.org/officeDocument/2006/relationships/image" Target="../media/image594.png"/><Relationship Id="rId190" Type="http://schemas.openxmlformats.org/officeDocument/2006/relationships/customXml" Target="../ink/ink598.xml"/><Relationship Id="rId204" Type="http://schemas.openxmlformats.org/officeDocument/2006/relationships/customXml" Target="../ink/ink605.xml"/><Relationship Id="rId220" Type="http://schemas.openxmlformats.org/officeDocument/2006/relationships/customXml" Target="../ink/ink613.xml"/><Relationship Id="rId15" Type="http://schemas.openxmlformats.org/officeDocument/2006/relationships/image" Target="../media/image497.png"/><Relationship Id="rId36" Type="http://schemas.openxmlformats.org/officeDocument/2006/relationships/customXml" Target="../ink/ink521.xml"/><Relationship Id="rId57" Type="http://schemas.openxmlformats.org/officeDocument/2006/relationships/image" Target="../media/image518.png"/><Relationship Id="rId106" Type="http://schemas.openxmlformats.org/officeDocument/2006/relationships/customXml" Target="../ink/ink556.xml"/><Relationship Id="rId127" Type="http://schemas.openxmlformats.org/officeDocument/2006/relationships/image" Target="../media/image553.png"/><Relationship Id="rId10" Type="http://schemas.openxmlformats.org/officeDocument/2006/relationships/customXml" Target="../ink/ink508.xml"/><Relationship Id="rId31" Type="http://schemas.openxmlformats.org/officeDocument/2006/relationships/image" Target="../media/image505.png"/><Relationship Id="rId52" Type="http://schemas.openxmlformats.org/officeDocument/2006/relationships/customXml" Target="../ink/ink529.xml"/><Relationship Id="rId73" Type="http://schemas.openxmlformats.org/officeDocument/2006/relationships/image" Target="../media/image526.png"/><Relationship Id="rId78" Type="http://schemas.openxmlformats.org/officeDocument/2006/relationships/customXml" Target="../ink/ink542.xml"/><Relationship Id="rId94" Type="http://schemas.openxmlformats.org/officeDocument/2006/relationships/customXml" Target="../ink/ink550.xml"/><Relationship Id="rId99" Type="http://schemas.openxmlformats.org/officeDocument/2006/relationships/image" Target="../media/image539.png"/><Relationship Id="rId101" Type="http://schemas.openxmlformats.org/officeDocument/2006/relationships/image" Target="../media/image540.png"/><Relationship Id="rId122" Type="http://schemas.openxmlformats.org/officeDocument/2006/relationships/customXml" Target="../ink/ink564.xml"/><Relationship Id="rId143" Type="http://schemas.openxmlformats.org/officeDocument/2006/relationships/image" Target="../media/image561.png"/><Relationship Id="rId148" Type="http://schemas.openxmlformats.org/officeDocument/2006/relationships/customXml" Target="../ink/ink577.xml"/><Relationship Id="rId164" Type="http://schemas.openxmlformats.org/officeDocument/2006/relationships/customXml" Target="../ink/ink585.xml"/><Relationship Id="rId169" Type="http://schemas.openxmlformats.org/officeDocument/2006/relationships/image" Target="../media/image574.png"/><Relationship Id="rId185" Type="http://schemas.openxmlformats.org/officeDocument/2006/relationships/image" Target="../media/image582.png"/><Relationship Id="rId4" Type="http://schemas.openxmlformats.org/officeDocument/2006/relationships/customXml" Target="../ink/ink505.xml"/><Relationship Id="rId9" Type="http://schemas.openxmlformats.org/officeDocument/2006/relationships/image" Target="../media/image494.png"/><Relationship Id="rId180" Type="http://schemas.openxmlformats.org/officeDocument/2006/relationships/customXml" Target="../ink/ink593.xml"/><Relationship Id="rId210" Type="http://schemas.openxmlformats.org/officeDocument/2006/relationships/customXml" Target="../ink/ink608.xml"/><Relationship Id="rId215" Type="http://schemas.openxmlformats.org/officeDocument/2006/relationships/image" Target="../media/image597.png"/><Relationship Id="rId26" Type="http://schemas.openxmlformats.org/officeDocument/2006/relationships/customXml" Target="../ink/ink516.xml"/><Relationship Id="rId47" Type="http://schemas.openxmlformats.org/officeDocument/2006/relationships/image" Target="../media/image513.png"/><Relationship Id="rId68" Type="http://schemas.openxmlformats.org/officeDocument/2006/relationships/customXml" Target="../ink/ink537.xml"/><Relationship Id="rId89" Type="http://schemas.openxmlformats.org/officeDocument/2006/relationships/image" Target="../media/image534.png"/><Relationship Id="rId112" Type="http://schemas.openxmlformats.org/officeDocument/2006/relationships/customXml" Target="../ink/ink559.xml"/><Relationship Id="rId133" Type="http://schemas.openxmlformats.org/officeDocument/2006/relationships/image" Target="../media/image556.png"/><Relationship Id="rId154" Type="http://schemas.openxmlformats.org/officeDocument/2006/relationships/customXml" Target="../ink/ink580.xml"/><Relationship Id="rId175" Type="http://schemas.openxmlformats.org/officeDocument/2006/relationships/image" Target="../media/image577.png"/><Relationship Id="rId196" Type="http://schemas.openxmlformats.org/officeDocument/2006/relationships/customXml" Target="../ink/ink601.xml"/><Relationship Id="rId200" Type="http://schemas.openxmlformats.org/officeDocument/2006/relationships/customXml" Target="../ink/ink603.xml"/><Relationship Id="rId16" Type="http://schemas.openxmlformats.org/officeDocument/2006/relationships/customXml" Target="../ink/ink511.xml"/><Relationship Id="rId221" Type="http://schemas.openxmlformats.org/officeDocument/2006/relationships/image" Target="../media/image600.png"/><Relationship Id="rId37" Type="http://schemas.openxmlformats.org/officeDocument/2006/relationships/image" Target="../media/image508.png"/><Relationship Id="rId58" Type="http://schemas.openxmlformats.org/officeDocument/2006/relationships/customXml" Target="../ink/ink532.xml"/><Relationship Id="rId79" Type="http://schemas.openxmlformats.org/officeDocument/2006/relationships/image" Target="../media/image529.png"/><Relationship Id="rId102" Type="http://schemas.openxmlformats.org/officeDocument/2006/relationships/customXml" Target="../ink/ink554.xml"/><Relationship Id="rId123" Type="http://schemas.openxmlformats.org/officeDocument/2006/relationships/image" Target="../media/image551.png"/><Relationship Id="rId144" Type="http://schemas.openxmlformats.org/officeDocument/2006/relationships/customXml" Target="../ink/ink575.xml"/><Relationship Id="rId90" Type="http://schemas.openxmlformats.org/officeDocument/2006/relationships/customXml" Target="../ink/ink548.xml"/><Relationship Id="rId165" Type="http://schemas.openxmlformats.org/officeDocument/2006/relationships/image" Target="../media/image572.png"/><Relationship Id="rId186" Type="http://schemas.openxmlformats.org/officeDocument/2006/relationships/customXml" Target="../ink/ink596.xml"/><Relationship Id="rId211" Type="http://schemas.openxmlformats.org/officeDocument/2006/relationships/image" Target="../media/image595.png"/><Relationship Id="rId27" Type="http://schemas.openxmlformats.org/officeDocument/2006/relationships/image" Target="../media/image503.png"/><Relationship Id="rId48" Type="http://schemas.openxmlformats.org/officeDocument/2006/relationships/customXml" Target="../ink/ink527.xml"/><Relationship Id="rId69" Type="http://schemas.openxmlformats.org/officeDocument/2006/relationships/image" Target="../media/image524.png"/><Relationship Id="rId113" Type="http://schemas.openxmlformats.org/officeDocument/2006/relationships/image" Target="../media/image546.png"/><Relationship Id="rId134" Type="http://schemas.openxmlformats.org/officeDocument/2006/relationships/customXml" Target="../ink/ink570.xml"/><Relationship Id="rId80" Type="http://schemas.openxmlformats.org/officeDocument/2006/relationships/customXml" Target="../ink/ink543.xml"/><Relationship Id="rId155" Type="http://schemas.openxmlformats.org/officeDocument/2006/relationships/image" Target="../media/image567.png"/><Relationship Id="rId176" Type="http://schemas.openxmlformats.org/officeDocument/2006/relationships/customXml" Target="../ink/ink591.xml"/><Relationship Id="rId197" Type="http://schemas.openxmlformats.org/officeDocument/2006/relationships/image" Target="../media/image588.png"/><Relationship Id="rId201" Type="http://schemas.openxmlformats.org/officeDocument/2006/relationships/image" Target="../media/image590.png"/><Relationship Id="rId222" Type="http://schemas.openxmlformats.org/officeDocument/2006/relationships/customXml" Target="../ink/ink614.xml"/><Relationship Id="rId17" Type="http://schemas.openxmlformats.org/officeDocument/2006/relationships/image" Target="../media/image498.png"/><Relationship Id="rId38" Type="http://schemas.openxmlformats.org/officeDocument/2006/relationships/customXml" Target="../ink/ink522.xml"/><Relationship Id="rId59" Type="http://schemas.openxmlformats.org/officeDocument/2006/relationships/image" Target="../media/image519.png"/><Relationship Id="rId103" Type="http://schemas.openxmlformats.org/officeDocument/2006/relationships/image" Target="../media/image541.png"/><Relationship Id="rId124" Type="http://schemas.openxmlformats.org/officeDocument/2006/relationships/customXml" Target="../ink/ink565.xml"/><Relationship Id="rId70" Type="http://schemas.openxmlformats.org/officeDocument/2006/relationships/customXml" Target="../ink/ink538.xml"/><Relationship Id="rId91" Type="http://schemas.openxmlformats.org/officeDocument/2006/relationships/image" Target="../media/image535.png"/><Relationship Id="rId145" Type="http://schemas.openxmlformats.org/officeDocument/2006/relationships/image" Target="../media/image562.png"/><Relationship Id="rId166" Type="http://schemas.openxmlformats.org/officeDocument/2006/relationships/customXml" Target="../ink/ink586.xml"/><Relationship Id="rId187" Type="http://schemas.openxmlformats.org/officeDocument/2006/relationships/image" Target="../media/image583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609.xml"/><Relationship Id="rId28" Type="http://schemas.openxmlformats.org/officeDocument/2006/relationships/customXml" Target="../ink/ink517.xml"/><Relationship Id="rId49" Type="http://schemas.openxmlformats.org/officeDocument/2006/relationships/image" Target="../media/image514.png"/><Relationship Id="rId114" Type="http://schemas.openxmlformats.org/officeDocument/2006/relationships/customXml" Target="../ink/ink560.xml"/><Relationship Id="rId60" Type="http://schemas.openxmlformats.org/officeDocument/2006/relationships/customXml" Target="../ink/ink533.xml"/><Relationship Id="rId81" Type="http://schemas.openxmlformats.org/officeDocument/2006/relationships/image" Target="../media/image530.png"/><Relationship Id="rId135" Type="http://schemas.openxmlformats.org/officeDocument/2006/relationships/image" Target="../media/image557.png"/><Relationship Id="rId156" Type="http://schemas.openxmlformats.org/officeDocument/2006/relationships/customXml" Target="../ink/ink581.xml"/><Relationship Id="rId177" Type="http://schemas.openxmlformats.org/officeDocument/2006/relationships/image" Target="../media/image578.png"/><Relationship Id="rId198" Type="http://schemas.openxmlformats.org/officeDocument/2006/relationships/customXml" Target="../ink/ink602.xml"/><Relationship Id="rId202" Type="http://schemas.openxmlformats.org/officeDocument/2006/relationships/customXml" Target="../ink/ink604.xml"/><Relationship Id="rId223" Type="http://schemas.openxmlformats.org/officeDocument/2006/relationships/image" Target="../media/image601.png"/><Relationship Id="rId18" Type="http://schemas.openxmlformats.org/officeDocument/2006/relationships/customXml" Target="../ink/ink512.xml"/><Relationship Id="rId39" Type="http://schemas.openxmlformats.org/officeDocument/2006/relationships/image" Target="../media/image509.png"/><Relationship Id="rId50" Type="http://schemas.openxmlformats.org/officeDocument/2006/relationships/customXml" Target="../ink/ink528.xml"/><Relationship Id="rId104" Type="http://schemas.openxmlformats.org/officeDocument/2006/relationships/customXml" Target="../ink/ink555.xml"/><Relationship Id="rId125" Type="http://schemas.openxmlformats.org/officeDocument/2006/relationships/image" Target="../media/image552.png"/><Relationship Id="rId146" Type="http://schemas.openxmlformats.org/officeDocument/2006/relationships/customXml" Target="../ink/ink576.xml"/><Relationship Id="rId167" Type="http://schemas.openxmlformats.org/officeDocument/2006/relationships/image" Target="../media/image573.png"/><Relationship Id="rId188" Type="http://schemas.openxmlformats.org/officeDocument/2006/relationships/customXml" Target="../ink/ink597.xml"/><Relationship Id="rId71" Type="http://schemas.openxmlformats.org/officeDocument/2006/relationships/image" Target="../media/image525.png"/><Relationship Id="rId92" Type="http://schemas.openxmlformats.org/officeDocument/2006/relationships/customXml" Target="../ink/ink549.xml"/><Relationship Id="rId213" Type="http://schemas.openxmlformats.org/officeDocument/2006/relationships/image" Target="../media/image596.png"/><Relationship Id="rId2" Type="http://schemas.openxmlformats.org/officeDocument/2006/relationships/customXml" Target="../ink/ink504.xml"/><Relationship Id="rId29" Type="http://schemas.openxmlformats.org/officeDocument/2006/relationships/image" Target="../media/image504.png"/><Relationship Id="rId40" Type="http://schemas.openxmlformats.org/officeDocument/2006/relationships/customXml" Target="../ink/ink523.xml"/><Relationship Id="rId115" Type="http://schemas.openxmlformats.org/officeDocument/2006/relationships/image" Target="../media/image547.png"/><Relationship Id="rId136" Type="http://schemas.openxmlformats.org/officeDocument/2006/relationships/customXml" Target="../ink/ink571.xml"/><Relationship Id="rId157" Type="http://schemas.openxmlformats.org/officeDocument/2006/relationships/image" Target="../media/image568.png"/><Relationship Id="rId178" Type="http://schemas.openxmlformats.org/officeDocument/2006/relationships/customXml" Target="../ink/ink592.xml"/><Relationship Id="rId61" Type="http://schemas.openxmlformats.org/officeDocument/2006/relationships/image" Target="../media/image520.png"/><Relationship Id="rId82" Type="http://schemas.openxmlformats.org/officeDocument/2006/relationships/customXml" Target="../ink/ink544.xml"/><Relationship Id="rId199" Type="http://schemas.openxmlformats.org/officeDocument/2006/relationships/image" Target="../media/image589.png"/><Relationship Id="rId203" Type="http://schemas.openxmlformats.org/officeDocument/2006/relationships/image" Target="../media/image591.png"/><Relationship Id="rId19" Type="http://schemas.openxmlformats.org/officeDocument/2006/relationships/image" Target="../media/image499.png"/><Relationship Id="rId30" Type="http://schemas.openxmlformats.org/officeDocument/2006/relationships/customXml" Target="../ink/ink518.xml"/><Relationship Id="rId105" Type="http://schemas.openxmlformats.org/officeDocument/2006/relationships/image" Target="../media/image542.png"/><Relationship Id="rId126" Type="http://schemas.openxmlformats.org/officeDocument/2006/relationships/customXml" Target="../ink/ink566.xml"/><Relationship Id="rId147" Type="http://schemas.openxmlformats.org/officeDocument/2006/relationships/image" Target="../media/image563.png"/><Relationship Id="rId168" Type="http://schemas.openxmlformats.org/officeDocument/2006/relationships/customXml" Target="../ink/ink587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58.png"/><Relationship Id="rId299" Type="http://schemas.openxmlformats.org/officeDocument/2006/relationships/customXml" Target="../ink/ink764.xml"/><Relationship Id="rId21" Type="http://schemas.openxmlformats.org/officeDocument/2006/relationships/image" Target="../media/image611.png"/><Relationship Id="rId63" Type="http://schemas.openxmlformats.org/officeDocument/2006/relationships/image" Target="../media/image632.png"/><Relationship Id="rId159" Type="http://schemas.openxmlformats.org/officeDocument/2006/relationships/image" Target="../media/image679.png"/><Relationship Id="rId170" Type="http://schemas.openxmlformats.org/officeDocument/2006/relationships/image" Target="../media/image683.png"/><Relationship Id="rId226" Type="http://schemas.openxmlformats.org/officeDocument/2006/relationships/image" Target="../media/image710.png"/><Relationship Id="rId268" Type="http://schemas.openxmlformats.org/officeDocument/2006/relationships/image" Target="../media/image731.png"/><Relationship Id="rId32" Type="http://schemas.openxmlformats.org/officeDocument/2006/relationships/customXml" Target="../ink/ink630.xml"/><Relationship Id="rId74" Type="http://schemas.openxmlformats.org/officeDocument/2006/relationships/customXml" Target="../ink/ink651.xml"/><Relationship Id="rId128" Type="http://schemas.openxmlformats.org/officeDocument/2006/relationships/customXml" Target="../ink/ink678.xml"/><Relationship Id="rId5" Type="http://schemas.openxmlformats.org/officeDocument/2006/relationships/image" Target="../media/image603.png"/><Relationship Id="rId181" Type="http://schemas.openxmlformats.org/officeDocument/2006/relationships/customXml" Target="../ink/ink705.xml"/><Relationship Id="rId237" Type="http://schemas.openxmlformats.org/officeDocument/2006/relationships/customXml" Target="../ink/ink733.xml"/><Relationship Id="rId279" Type="http://schemas.openxmlformats.org/officeDocument/2006/relationships/customXml" Target="../ink/ink754.xml"/><Relationship Id="rId43" Type="http://schemas.openxmlformats.org/officeDocument/2006/relationships/image" Target="../media/image622.png"/><Relationship Id="rId139" Type="http://schemas.openxmlformats.org/officeDocument/2006/relationships/image" Target="../media/image669.png"/><Relationship Id="rId290" Type="http://schemas.openxmlformats.org/officeDocument/2006/relationships/image" Target="../media/image742.png"/><Relationship Id="rId304" Type="http://schemas.openxmlformats.org/officeDocument/2006/relationships/image" Target="../media/image748.png"/><Relationship Id="rId85" Type="http://schemas.openxmlformats.org/officeDocument/2006/relationships/image" Target="../media/image643.png"/><Relationship Id="rId150" Type="http://schemas.openxmlformats.org/officeDocument/2006/relationships/customXml" Target="../ink/ink689.xml"/><Relationship Id="rId192" Type="http://schemas.openxmlformats.org/officeDocument/2006/relationships/image" Target="../media/image693.png"/><Relationship Id="rId206" Type="http://schemas.openxmlformats.org/officeDocument/2006/relationships/image" Target="../media/image700.png"/><Relationship Id="rId248" Type="http://schemas.openxmlformats.org/officeDocument/2006/relationships/image" Target="../media/image721.png"/><Relationship Id="rId12" Type="http://schemas.openxmlformats.org/officeDocument/2006/relationships/customXml" Target="../ink/ink620.xml"/><Relationship Id="rId108" Type="http://schemas.openxmlformats.org/officeDocument/2006/relationships/customXml" Target="../ink/ink668.xml"/><Relationship Id="rId54" Type="http://schemas.openxmlformats.org/officeDocument/2006/relationships/customXml" Target="../ink/ink641.xml"/><Relationship Id="rId96" Type="http://schemas.openxmlformats.org/officeDocument/2006/relationships/customXml" Target="../ink/ink662.xml"/><Relationship Id="rId161" Type="http://schemas.openxmlformats.org/officeDocument/2006/relationships/customXml" Target="../ink/ink695.xml"/><Relationship Id="rId217" Type="http://schemas.openxmlformats.org/officeDocument/2006/relationships/customXml" Target="../ink/ink723.xml"/><Relationship Id="rId259" Type="http://schemas.openxmlformats.org/officeDocument/2006/relationships/customXml" Target="../ink/ink744.xml"/><Relationship Id="rId23" Type="http://schemas.openxmlformats.org/officeDocument/2006/relationships/image" Target="../media/image612.png"/><Relationship Id="rId119" Type="http://schemas.openxmlformats.org/officeDocument/2006/relationships/image" Target="../media/image659.png"/><Relationship Id="rId270" Type="http://schemas.openxmlformats.org/officeDocument/2006/relationships/image" Target="../media/image732.png"/><Relationship Id="rId65" Type="http://schemas.openxmlformats.org/officeDocument/2006/relationships/image" Target="../media/image633.png"/><Relationship Id="rId130" Type="http://schemas.openxmlformats.org/officeDocument/2006/relationships/customXml" Target="../ink/ink679.xml"/><Relationship Id="rId172" Type="http://schemas.openxmlformats.org/officeDocument/2006/relationships/image" Target="../media/image684.png"/><Relationship Id="rId193" Type="http://schemas.openxmlformats.org/officeDocument/2006/relationships/customXml" Target="../ink/ink711.xml"/><Relationship Id="rId207" Type="http://schemas.openxmlformats.org/officeDocument/2006/relationships/customXml" Target="../ink/ink718.xml"/><Relationship Id="rId228" Type="http://schemas.openxmlformats.org/officeDocument/2006/relationships/image" Target="../media/image711.png"/><Relationship Id="rId249" Type="http://schemas.openxmlformats.org/officeDocument/2006/relationships/customXml" Target="../ink/ink739.xml"/><Relationship Id="rId13" Type="http://schemas.openxmlformats.org/officeDocument/2006/relationships/image" Target="../media/image607.png"/><Relationship Id="rId109" Type="http://schemas.openxmlformats.org/officeDocument/2006/relationships/image" Target="../media/image654.png"/><Relationship Id="rId260" Type="http://schemas.openxmlformats.org/officeDocument/2006/relationships/image" Target="../media/image727.png"/><Relationship Id="rId281" Type="http://schemas.openxmlformats.org/officeDocument/2006/relationships/customXml" Target="../ink/ink755.xml"/><Relationship Id="rId34" Type="http://schemas.openxmlformats.org/officeDocument/2006/relationships/customXml" Target="../ink/ink631.xml"/><Relationship Id="rId55" Type="http://schemas.openxmlformats.org/officeDocument/2006/relationships/image" Target="../media/image628.png"/><Relationship Id="rId76" Type="http://schemas.openxmlformats.org/officeDocument/2006/relationships/customXml" Target="../ink/ink652.xml"/><Relationship Id="rId97" Type="http://schemas.openxmlformats.org/officeDocument/2006/relationships/image" Target="../media/image67.png"/><Relationship Id="rId120" Type="http://schemas.openxmlformats.org/officeDocument/2006/relationships/customXml" Target="../ink/ink674.xml"/><Relationship Id="rId141" Type="http://schemas.openxmlformats.org/officeDocument/2006/relationships/image" Target="../media/image670.png"/><Relationship Id="rId7" Type="http://schemas.openxmlformats.org/officeDocument/2006/relationships/image" Target="../media/image604.png"/><Relationship Id="rId162" Type="http://schemas.openxmlformats.org/officeDocument/2006/relationships/image" Target="../media/image680.png"/><Relationship Id="rId183" Type="http://schemas.openxmlformats.org/officeDocument/2006/relationships/customXml" Target="../ink/ink706.xml"/><Relationship Id="rId218" Type="http://schemas.openxmlformats.org/officeDocument/2006/relationships/image" Target="../media/image706.png"/><Relationship Id="rId239" Type="http://schemas.openxmlformats.org/officeDocument/2006/relationships/customXml" Target="../ink/ink734.xml"/><Relationship Id="rId250" Type="http://schemas.openxmlformats.org/officeDocument/2006/relationships/image" Target="../media/image722.png"/><Relationship Id="rId271" Type="http://schemas.openxmlformats.org/officeDocument/2006/relationships/customXml" Target="../ink/ink750.xml"/><Relationship Id="rId292" Type="http://schemas.openxmlformats.org/officeDocument/2006/relationships/image" Target="../media/image743.png"/><Relationship Id="rId306" Type="http://schemas.openxmlformats.org/officeDocument/2006/relationships/image" Target="../media/image749.png"/><Relationship Id="rId24" Type="http://schemas.openxmlformats.org/officeDocument/2006/relationships/customXml" Target="../ink/ink626.xml"/><Relationship Id="rId45" Type="http://schemas.openxmlformats.org/officeDocument/2006/relationships/image" Target="../media/image623.png"/><Relationship Id="rId66" Type="http://schemas.openxmlformats.org/officeDocument/2006/relationships/customXml" Target="../ink/ink647.xml"/><Relationship Id="rId87" Type="http://schemas.openxmlformats.org/officeDocument/2006/relationships/image" Target="../media/image644.png"/><Relationship Id="rId110" Type="http://schemas.openxmlformats.org/officeDocument/2006/relationships/customXml" Target="../ink/ink669.xml"/><Relationship Id="rId131" Type="http://schemas.openxmlformats.org/officeDocument/2006/relationships/image" Target="../media/image665.png"/><Relationship Id="rId152" Type="http://schemas.openxmlformats.org/officeDocument/2006/relationships/customXml" Target="../ink/ink690.xml"/><Relationship Id="rId173" Type="http://schemas.openxmlformats.org/officeDocument/2006/relationships/customXml" Target="../ink/ink701.xml"/><Relationship Id="rId194" Type="http://schemas.openxmlformats.org/officeDocument/2006/relationships/image" Target="../media/image694.png"/><Relationship Id="rId208" Type="http://schemas.openxmlformats.org/officeDocument/2006/relationships/image" Target="../media/image701.png"/><Relationship Id="rId229" Type="http://schemas.openxmlformats.org/officeDocument/2006/relationships/customXml" Target="../ink/ink729.xml"/><Relationship Id="rId240" Type="http://schemas.openxmlformats.org/officeDocument/2006/relationships/image" Target="../media/image717.png"/><Relationship Id="rId261" Type="http://schemas.openxmlformats.org/officeDocument/2006/relationships/customXml" Target="../ink/ink745.xml"/><Relationship Id="rId14" Type="http://schemas.openxmlformats.org/officeDocument/2006/relationships/customXml" Target="../ink/ink621.xml"/><Relationship Id="rId35" Type="http://schemas.openxmlformats.org/officeDocument/2006/relationships/image" Target="../media/image618.png"/><Relationship Id="rId56" Type="http://schemas.openxmlformats.org/officeDocument/2006/relationships/customXml" Target="../ink/ink642.xml"/><Relationship Id="rId77" Type="http://schemas.openxmlformats.org/officeDocument/2006/relationships/image" Target="../media/image639.png"/><Relationship Id="rId100" Type="http://schemas.openxmlformats.org/officeDocument/2006/relationships/customXml" Target="../ink/ink664.xml"/><Relationship Id="rId282" Type="http://schemas.openxmlformats.org/officeDocument/2006/relationships/image" Target="../media/image738.png"/><Relationship Id="rId8" Type="http://schemas.openxmlformats.org/officeDocument/2006/relationships/customXml" Target="../ink/ink618.xml"/><Relationship Id="rId98" Type="http://schemas.openxmlformats.org/officeDocument/2006/relationships/customXml" Target="../ink/ink663.xml"/><Relationship Id="rId121" Type="http://schemas.openxmlformats.org/officeDocument/2006/relationships/image" Target="../media/image660.png"/><Relationship Id="rId142" Type="http://schemas.openxmlformats.org/officeDocument/2006/relationships/customXml" Target="../ink/ink685.xml"/><Relationship Id="rId163" Type="http://schemas.openxmlformats.org/officeDocument/2006/relationships/customXml" Target="../ink/ink696.xml"/><Relationship Id="rId184" Type="http://schemas.openxmlformats.org/officeDocument/2006/relationships/image" Target="../media/image689.png"/><Relationship Id="rId219" Type="http://schemas.openxmlformats.org/officeDocument/2006/relationships/customXml" Target="../ink/ink724.xml"/><Relationship Id="rId230" Type="http://schemas.openxmlformats.org/officeDocument/2006/relationships/image" Target="../media/image712.png"/><Relationship Id="rId251" Type="http://schemas.openxmlformats.org/officeDocument/2006/relationships/customXml" Target="../ink/ink740.xml"/><Relationship Id="rId25" Type="http://schemas.openxmlformats.org/officeDocument/2006/relationships/image" Target="../media/image613.png"/><Relationship Id="rId46" Type="http://schemas.openxmlformats.org/officeDocument/2006/relationships/customXml" Target="../ink/ink637.xml"/><Relationship Id="rId67" Type="http://schemas.openxmlformats.org/officeDocument/2006/relationships/image" Target="../media/image634.png"/><Relationship Id="rId272" Type="http://schemas.openxmlformats.org/officeDocument/2006/relationships/image" Target="../media/image733.png"/><Relationship Id="rId293" Type="http://schemas.openxmlformats.org/officeDocument/2006/relationships/customXml" Target="../ink/ink761.xml"/><Relationship Id="rId307" Type="http://schemas.openxmlformats.org/officeDocument/2006/relationships/customXml" Target="../ink/ink768.xml"/><Relationship Id="rId88" Type="http://schemas.openxmlformats.org/officeDocument/2006/relationships/customXml" Target="../ink/ink658.xml"/><Relationship Id="rId111" Type="http://schemas.openxmlformats.org/officeDocument/2006/relationships/image" Target="../media/image655.png"/><Relationship Id="rId132" Type="http://schemas.openxmlformats.org/officeDocument/2006/relationships/customXml" Target="../ink/ink680.xml"/><Relationship Id="rId153" Type="http://schemas.openxmlformats.org/officeDocument/2006/relationships/image" Target="../media/image676.png"/><Relationship Id="rId174" Type="http://schemas.openxmlformats.org/officeDocument/2006/relationships/image" Target="../media/image685.png"/><Relationship Id="rId195" Type="http://schemas.openxmlformats.org/officeDocument/2006/relationships/customXml" Target="../ink/ink712.xml"/><Relationship Id="rId209" Type="http://schemas.openxmlformats.org/officeDocument/2006/relationships/customXml" Target="../ink/ink719.xml"/><Relationship Id="rId220" Type="http://schemas.openxmlformats.org/officeDocument/2006/relationships/image" Target="../media/image707.png"/><Relationship Id="rId241" Type="http://schemas.openxmlformats.org/officeDocument/2006/relationships/customXml" Target="../ink/ink735.xml"/><Relationship Id="rId15" Type="http://schemas.openxmlformats.org/officeDocument/2006/relationships/image" Target="../media/image608.png"/><Relationship Id="rId36" Type="http://schemas.openxmlformats.org/officeDocument/2006/relationships/customXml" Target="../ink/ink632.xml"/><Relationship Id="rId57" Type="http://schemas.openxmlformats.org/officeDocument/2006/relationships/image" Target="../media/image629.png"/><Relationship Id="rId262" Type="http://schemas.openxmlformats.org/officeDocument/2006/relationships/image" Target="../media/image728.png"/><Relationship Id="rId283" Type="http://schemas.openxmlformats.org/officeDocument/2006/relationships/customXml" Target="../ink/ink756.xml"/><Relationship Id="rId78" Type="http://schemas.openxmlformats.org/officeDocument/2006/relationships/customXml" Target="../ink/ink653.xml"/><Relationship Id="rId99" Type="http://schemas.openxmlformats.org/officeDocument/2006/relationships/image" Target="../media/image649.png"/><Relationship Id="rId101" Type="http://schemas.openxmlformats.org/officeDocument/2006/relationships/image" Target="../media/image650.png"/><Relationship Id="rId122" Type="http://schemas.openxmlformats.org/officeDocument/2006/relationships/customXml" Target="../ink/ink675.xml"/><Relationship Id="rId143" Type="http://schemas.openxmlformats.org/officeDocument/2006/relationships/image" Target="../media/image671.png"/><Relationship Id="rId164" Type="http://schemas.openxmlformats.org/officeDocument/2006/relationships/image" Target="../media/image681.png"/><Relationship Id="rId185" Type="http://schemas.openxmlformats.org/officeDocument/2006/relationships/customXml" Target="../ink/ink707.xml"/><Relationship Id="rId9" Type="http://schemas.openxmlformats.org/officeDocument/2006/relationships/image" Target="../media/image605.png"/><Relationship Id="rId210" Type="http://schemas.openxmlformats.org/officeDocument/2006/relationships/image" Target="../media/image702.png"/><Relationship Id="rId26" Type="http://schemas.openxmlformats.org/officeDocument/2006/relationships/customXml" Target="../ink/ink627.xml"/><Relationship Id="rId231" Type="http://schemas.openxmlformats.org/officeDocument/2006/relationships/customXml" Target="../ink/ink730.xml"/><Relationship Id="rId252" Type="http://schemas.openxmlformats.org/officeDocument/2006/relationships/image" Target="../media/image723.png"/><Relationship Id="rId273" Type="http://schemas.openxmlformats.org/officeDocument/2006/relationships/customXml" Target="../ink/ink751.xml"/><Relationship Id="rId294" Type="http://schemas.openxmlformats.org/officeDocument/2006/relationships/image" Target="../media/image744.png"/><Relationship Id="rId308" Type="http://schemas.openxmlformats.org/officeDocument/2006/relationships/image" Target="../media/image750.png"/><Relationship Id="rId47" Type="http://schemas.openxmlformats.org/officeDocument/2006/relationships/image" Target="../media/image624.png"/><Relationship Id="rId68" Type="http://schemas.openxmlformats.org/officeDocument/2006/relationships/customXml" Target="../ink/ink648.xml"/><Relationship Id="rId89" Type="http://schemas.openxmlformats.org/officeDocument/2006/relationships/image" Target="../media/image645.png"/><Relationship Id="rId112" Type="http://schemas.openxmlformats.org/officeDocument/2006/relationships/customXml" Target="../ink/ink670.xml"/><Relationship Id="rId133" Type="http://schemas.openxmlformats.org/officeDocument/2006/relationships/image" Target="../media/image666.png"/><Relationship Id="rId154" Type="http://schemas.openxmlformats.org/officeDocument/2006/relationships/customXml" Target="../ink/ink691.xml"/><Relationship Id="rId175" Type="http://schemas.openxmlformats.org/officeDocument/2006/relationships/customXml" Target="../ink/ink702.xml"/><Relationship Id="rId196" Type="http://schemas.openxmlformats.org/officeDocument/2006/relationships/image" Target="../media/image695.png"/><Relationship Id="rId200" Type="http://schemas.openxmlformats.org/officeDocument/2006/relationships/image" Target="../media/image697.png"/><Relationship Id="rId16" Type="http://schemas.openxmlformats.org/officeDocument/2006/relationships/customXml" Target="../ink/ink622.xml"/><Relationship Id="rId221" Type="http://schemas.openxmlformats.org/officeDocument/2006/relationships/customXml" Target="../ink/ink725.xml"/><Relationship Id="rId242" Type="http://schemas.openxmlformats.org/officeDocument/2006/relationships/image" Target="../media/image718.png"/><Relationship Id="rId263" Type="http://schemas.openxmlformats.org/officeDocument/2006/relationships/customXml" Target="../ink/ink746.xml"/><Relationship Id="rId284" Type="http://schemas.openxmlformats.org/officeDocument/2006/relationships/image" Target="../media/image739.png"/><Relationship Id="rId37" Type="http://schemas.openxmlformats.org/officeDocument/2006/relationships/image" Target="../media/image619.png"/><Relationship Id="rId58" Type="http://schemas.openxmlformats.org/officeDocument/2006/relationships/customXml" Target="../ink/ink643.xml"/><Relationship Id="rId79" Type="http://schemas.openxmlformats.org/officeDocument/2006/relationships/image" Target="../media/image640.png"/><Relationship Id="rId102" Type="http://schemas.openxmlformats.org/officeDocument/2006/relationships/customXml" Target="../ink/ink665.xml"/><Relationship Id="rId123" Type="http://schemas.openxmlformats.org/officeDocument/2006/relationships/image" Target="../media/image661.png"/><Relationship Id="rId144" Type="http://schemas.openxmlformats.org/officeDocument/2006/relationships/customXml" Target="../ink/ink686.xml"/><Relationship Id="rId90" Type="http://schemas.openxmlformats.org/officeDocument/2006/relationships/customXml" Target="../ink/ink659.xml"/><Relationship Id="rId165" Type="http://schemas.openxmlformats.org/officeDocument/2006/relationships/customXml" Target="../ink/ink697.xml"/><Relationship Id="rId186" Type="http://schemas.openxmlformats.org/officeDocument/2006/relationships/image" Target="../media/image690.png"/><Relationship Id="rId211" Type="http://schemas.openxmlformats.org/officeDocument/2006/relationships/customXml" Target="../ink/ink720.xml"/><Relationship Id="rId232" Type="http://schemas.openxmlformats.org/officeDocument/2006/relationships/image" Target="../media/image713.png"/><Relationship Id="rId253" Type="http://schemas.openxmlformats.org/officeDocument/2006/relationships/customXml" Target="../ink/ink741.xml"/><Relationship Id="rId274" Type="http://schemas.openxmlformats.org/officeDocument/2006/relationships/image" Target="../media/image734.png"/><Relationship Id="rId295" Type="http://schemas.openxmlformats.org/officeDocument/2006/relationships/customXml" Target="../ink/ink762.xml"/><Relationship Id="rId309" Type="http://schemas.openxmlformats.org/officeDocument/2006/relationships/customXml" Target="../ink/ink769.xml"/><Relationship Id="rId27" Type="http://schemas.openxmlformats.org/officeDocument/2006/relationships/image" Target="../media/image614.png"/><Relationship Id="rId48" Type="http://schemas.openxmlformats.org/officeDocument/2006/relationships/customXml" Target="../ink/ink638.xml"/><Relationship Id="rId69" Type="http://schemas.openxmlformats.org/officeDocument/2006/relationships/image" Target="../media/image635.png"/><Relationship Id="rId113" Type="http://schemas.openxmlformats.org/officeDocument/2006/relationships/image" Target="../media/image656.png"/><Relationship Id="rId134" Type="http://schemas.openxmlformats.org/officeDocument/2006/relationships/customXml" Target="../ink/ink681.xml"/><Relationship Id="rId80" Type="http://schemas.openxmlformats.org/officeDocument/2006/relationships/customXml" Target="../ink/ink654.xml"/><Relationship Id="rId155" Type="http://schemas.openxmlformats.org/officeDocument/2006/relationships/image" Target="../media/image677.png"/><Relationship Id="rId176" Type="http://schemas.openxmlformats.org/officeDocument/2006/relationships/image" Target="../media/image686.png"/><Relationship Id="rId197" Type="http://schemas.openxmlformats.org/officeDocument/2006/relationships/customXml" Target="../ink/ink713.xml"/><Relationship Id="rId201" Type="http://schemas.openxmlformats.org/officeDocument/2006/relationships/customXml" Target="../ink/ink715.xml"/><Relationship Id="rId222" Type="http://schemas.openxmlformats.org/officeDocument/2006/relationships/image" Target="../media/image708.png"/><Relationship Id="rId243" Type="http://schemas.openxmlformats.org/officeDocument/2006/relationships/customXml" Target="../ink/ink736.xml"/><Relationship Id="rId264" Type="http://schemas.openxmlformats.org/officeDocument/2006/relationships/image" Target="../media/image729.png"/><Relationship Id="rId285" Type="http://schemas.openxmlformats.org/officeDocument/2006/relationships/customXml" Target="../ink/ink757.xml"/><Relationship Id="rId17" Type="http://schemas.openxmlformats.org/officeDocument/2006/relationships/image" Target="../media/image609.png"/><Relationship Id="rId38" Type="http://schemas.openxmlformats.org/officeDocument/2006/relationships/customXml" Target="../ink/ink633.xml"/><Relationship Id="rId59" Type="http://schemas.openxmlformats.org/officeDocument/2006/relationships/image" Target="../media/image630.png"/><Relationship Id="rId103" Type="http://schemas.openxmlformats.org/officeDocument/2006/relationships/image" Target="../media/image651.png"/><Relationship Id="rId124" Type="http://schemas.openxmlformats.org/officeDocument/2006/relationships/customXml" Target="../ink/ink676.xml"/><Relationship Id="rId310" Type="http://schemas.openxmlformats.org/officeDocument/2006/relationships/image" Target="../media/image751.png"/><Relationship Id="rId70" Type="http://schemas.openxmlformats.org/officeDocument/2006/relationships/customXml" Target="../ink/ink649.xml"/><Relationship Id="rId91" Type="http://schemas.openxmlformats.org/officeDocument/2006/relationships/image" Target="../media/image646.png"/><Relationship Id="rId145" Type="http://schemas.openxmlformats.org/officeDocument/2006/relationships/image" Target="../media/image672.png"/><Relationship Id="rId166" Type="http://schemas.openxmlformats.org/officeDocument/2006/relationships/image" Target="../media/image682.png"/><Relationship Id="rId187" Type="http://schemas.openxmlformats.org/officeDocument/2006/relationships/customXml" Target="../ink/ink708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703.png"/><Relationship Id="rId233" Type="http://schemas.openxmlformats.org/officeDocument/2006/relationships/customXml" Target="../ink/ink731.xml"/><Relationship Id="rId254" Type="http://schemas.openxmlformats.org/officeDocument/2006/relationships/image" Target="../media/image724.png"/><Relationship Id="rId28" Type="http://schemas.openxmlformats.org/officeDocument/2006/relationships/customXml" Target="../ink/ink628.xml"/><Relationship Id="rId49" Type="http://schemas.openxmlformats.org/officeDocument/2006/relationships/image" Target="../media/image625.png"/><Relationship Id="rId114" Type="http://schemas.openxmlformats.org/officeDocument/2006/relationships/customXml" Target="../ink/ink671.xml"/><Relationship Id="rId275" Type="http://schemas.openxmlformats.org/officeDocument/2006/relationships/customXml" Target="../ink/ink752.xml"/><Relationship Id="rId296" Type="http://schemas.openxmlformats.org/officeDocument/2006/relationships/image" Target="../media/image745.png"/><Relationship Id="rId300" Type="http://schemas.openxmlformats.org/officeDocument/2006/relationships/image" Target="../media/image746.png"/><Relationship Id="rId60" Type="http://schemas.openxmlformats.org/officeDocument/2006/relationships/customXml" Target="../ink/ink644.xml"/><Relationship Id="rId81" Type="http://schemas.openxmlformats.org/officeDocument/2006/relationships/image" Target="../media/image641.png"/><Relationship Id="rId135" Type="http://schemas.openxmlformats.org/officeDocument/2006/relationships/image" Target="../media/image667.png"/><Relationship Id="rId156" Type="http://schemas.openxmlformats.org/officeDocument/2006/relationships/customXml" Target="../ink/ink692.xml"/><Relationship Id="rId177" Type="http://schemas.openxmlformats.org/officeDocument/2006/relationships/customXml" Target="../ink/ink703.xml"/><Relationship Id="rId198" Type="http://schemas.openxmlformats.org/officeDocument/2006/relationships/image" Target="../media/image696.png"/><Relationship Id="rId202" Type="http://schemas.openxmlformats.org/officeDocument/2006/relationships/image" Target="../media/image698.png"/><Relationship Id="rId223" Type="http://schemas.openxmlformats.org/officeDocument/2006/relationships/customXml" Target="../ink/ink726.xml"/><Relationship Id="rId244" Type="http://schemas.openxmlformats.org/officeDocument/2006/relationships/image" Target="../media/image719.png"/><Relationship Id="rId18" Type="http://schemas.openxmlformats.org/officeDocument/2006/relationships/customXml" Target="../ink/ink623.xml"/><Relationship Id="rId39" Type="http://schemas.openxmlformats.org/officeDocument/2006/relationships/image" Target="../media/image620.png"/><Relationship Id="rId265" Type="http://schemas.openxmlformats.org/officeDocument/2006/relationships/customXml" Target="../ink/ink747.xml"/><Relationship Id="rId286" Type="http://schemas.openxmlformats.org/officeDocument/2006/relationships/image" Target="../media/image740.png"/><Relationship Id="rId50" Type="http://schemas.openxmlformats.org/officeDocument/2006/relationships/customXml" Target="../ink/ink639.xml"/><Relationship Id="rId104" Type="http://schemas.openxmlformats.org/officeDocument/2006/relationships/customXml" Target="../ink/ink666.xml"/><Relationship Id="rId125" Type="http://schemas.openxmlformats.org/officeDocument/2006/relationships/image" Target="../media/image662.png"/><Relationship Id="rId146" Type="http://schemas.openxmlformats.org/officeDocument/2006/relationships/customXml" Target="../ink/ink687.xml"/><Relationship Id="rId167" Type="http://schemas.openxmlformats.org/officeDocument/2006/relationships/customXml" Target="../ink/ink698.xml"/><Relationship Id="rId188" Type="http://schemas.openxmlformats.org/officeDocument/2006/relationships/image" Target="../media/image691.png"/><Relationship Id="rId311" Type="http://schemas.openxmlformats.org/officeDocument/2006/relationships/customXml" Target="../ink/ink770.xml"/><Relationship Id="rId71" Type="http://schemas.openxmlformats.org/officeDocument/2006/relationships/image" Target="../media/image636.png"/><Relationship Id="rId92" Type="http://schemas.openxmlformats.org/officeDocument/2006/relationships/customXml" Target="../ink/ink660.xml"/><Relationship Id="rId213" Type="http://schemas.openxmlformats.org/officeDocument/2006/relationships/customXml" Target="../ink/ink721.xml"/><Relationship Id="rId234" Type="http://schemas.openxmlformats.org/officeDocument/2006/relationships/image" Target="../media/image714.png"/><Relationship Id="rId2" Type="http://schemas.openxmlformats.org/officeDocument/2006/relationships/customXml" Target="../ink/ink615.xml"/><Relationship Id="rId29" Type="http://schemas.openxmlformats.org/officeDocument/2006/relationships/image" Target="../media/image615.png"/><Relationship Id="rId255" Type="http://schemas.openxmlformats.org/officeDocument/2006/relationships/customXml" Target="../ink/ink742.xml"/><Relationship Id="rId276" Type="http://schemas.openxmlformats.org/officeDocument/2006/relationships/image" Target="../media/image735.png"/><Relationship Id="rId297" Type="http://schemas.openxmlformats.org/officeDocument/2006/relationships/customXml" Target="../ink/ink763.xml"/><Relationship Id="rId40" Type="http://schemas.openxmlformats.org/officeDocument/2006/relationships/customXml" Target="../ink/ink634.xml"/><Relationship Id="rId115" Type="http://schemas.openxmlformats.org/officeDocument/2006/relationships/image" Target="../media/image657.png"/><Relationship Id="rId136" Type="http://schemas.openxmlformats.org/officeDocument/2006/relationships/customXml" Target="../ink/ink682.xml"/><Relationship Id="rId157" Type="http://schemas.openxmlformats.org/officeDocument/2006/relationships/image" Target="../media/image678.png"/><Relationship Id="rId178" Type="http://schemas.openxmlformats.org/officeDocument/2006/relationships/image" Target="../media/image166.png"/><Relationship Id="rId301" Type="http://schemas.openxmlformats.org/officeDocument/2006/relationships/customXml" Target="../ink/ink765.xml"/><Relationship Id="rId61" Type="http://schemas.openxmlformats.org/officeDocument/2006/relationships/image" Target="../media/image631.png"/><Relationship Id="rId82" Type="http://schemas.openxmlformats.org/officeDocument/2006/relationships/customXml" Target="../ink/ink655.xml"/><Relationship Id="rId199" Type="http://schemas.openxmlformats.org/officeDocument/2006/relationships/customXml" Target="../ink/ink714.xml"/><Relationship Id="rId203" Type="http://schemas.openxmlformats.org/officeDocument/2006/relationships/customXml" Target="../ink/ink716.xml"/><Relationship Id="rId19" Type="http://schemas.openxmlformats.org/officeDocument/2006/relationships/image" Target="../media/image610.png"/><Relationship Id="rId224" Type="http://schemas.openxmlformats.org/officeDocument/2006/relationships/image" Target="../media/image709.png"/><Relationship Id="rId245" Type="http://schemas.openxmlformats.org/officeDocument/2006/relationships/customXml" Target="../ink/ink737.xml"/><Relationship Id="rId266" Type="http://schemas.openxmlformats.org/officeDocument/2006/relationships/image" Target="../media/image730.png"/><Relationship Id="rId287" Type="http://schemas.openxmlformats.org/officeDocument/2006/relationships/customXml" Target="../ink/ink758.xml"/><Relationship Id="rId30" Type="http://schemas.openxmlformats.org/officeDocument/2006/relationships/customXml" Target="../ink/ink629.xml"/><Relationship Id="rId105" Type="http://schemas.openxmlformats.org/officeDocument/2006/relationships/image" Target="../media/image652.png"/><Relationship Id="rId126" Type="http://schemas.openxmlformats.org/officeDocument/2006/relationships/customXml" Target="../ink/ink677.xml"/><Relationship Id="rId147" Type="http://schemas.openxmlformats.org/officeDocument/2006/relationships/image" Target="../media/image673.png"/><Relationship Id="rId168" Type="http://schemas.openxmlformats.org/officeDocument/2006/relationships/image" Target="../media/image6.png"/><Relationship Id="rId312" Type="http://schemas.openxmlformats.org/officeDocument/2006/relationships/image" Target="../media/image752.png"/><Relationship Id="rId51" Type="http://schemas.openxmlformats.org/officeDocument/2006/relationships/image" Target="../media/image626.png"/><Relationship Id="rId72" Type="http://schemas.openxmlformats.org/officeDocument/2006/relationships/customXml" Target="../ink/ink650.xml"/><Relationship Id="rId93" Type="http://schemas.openxmlformats.org/officeDocument/2006/relationships/image" Target="../media/image647.png"/><Relationship Id="rId189" Type="http://schemas.openxmlformats.org/officeDocument/2006/relationships/customXml" Target="../ink/ink709.xml"/><Relationship Id="rId3" Type="http://schemas.openxmlformats.org/officeDocument/2006/relationships/image" Target="../media/image602.png"/><Relationship Id="rId214" Type="http://schemas.openxmlformats.org/officeDocument/2006/relationships/image" Target="../media/image704.png"/><Relationship Id="rId235" Type="http://schemas.openxmlformats.org/officeDocument/2006/relationships/customXml" Target="../ink/ink732.xml"/><Relationship Id="rId256" Type="http://schemas.openxmlformats.org/officeDocument/2006/relationships/image" Target="../media/image725.png"/><Relationship Id="rId277" Type="http://schemas.openxmlformats.org/officeDocument/2006/relationships/customXml" Target="../ink/ink753.xml"/><Relationship Id="rId298" Type="http://schemas.openxmlformats.org/officeDocument/2006/relationships/image" Target="../media/image380.png"/><Relationship Id="rId116" Type="http://schemas.openxmlformats.org/officeDocument/2006/relationships/customXml" Target="../ink/ink672.xml"/><Relationship Id="rId137" Type="http://schemas.openxmlformats.org/officeDocument/2006/relationships/image" Target="../media/image668.png"/><Relationship Id="rId158" Type="http://schemas.openxmlformats.org/officeDocument/2006/relationships/customXml" Target="../ink/ink693.xml"/><Relationship Id="rId302" Type="http://schemas.openxmlformats.org/officeDocument/2006/relationships/image" Target="../media/image747.png"/><Relationship Id="rId20" Type="http://schemas.openxmlformats.org/officeDocument/2006/relationships/customXml" Target="../ink/ink624.xml"/><Relationship Id="rId41" Type="http://schemas.openxmlformats.org/officeDocument/2006/relationships/image" Target="../media/image621.png"/><Relationship Id="rId62" Type="http://schemas.openxmlformats.org/officeDocument/2006/relationships/customXml" Target="../ink/ink645.xml"/><Relationship Id="rId83" Type="http://schemas.openxmlformats.org/officeDocument/2006/relationships/image" Target="../media/image642.png"/><Relationship Id="rId179" Type="http://schemas.openxmlformats.org/officeDocument/2006/relationships/customXml" Target="../ink/ink704.xml"/><Relationship Id="rId190" Type="http://schemas.openxmlformats.org/officeDocument/2006/relationships/image" Target="../media/image692.png"/><Relationship Id="rId204" Type="http://schemas.openxmlformats.org/officeDocument/2006/relationships/image" Target="../media/image699.png"/><Relationship Id="rId225" Type="http://schemas.openxmlformats.org/officeDocument/2006/relationships/customXml" Target="../ink/ink727.xml"/><Relationship Id="rId246" Type="http://schemas.openxmlformats.org/officeDocument/2006/relationships/image" Target="../media/image720.png"/><Relationship Id="rId267" Type="http://schemas.openxmlformats.org/officeDocument/2006/relationships/customXml" Target="../ink/ink748.xml"/><Relationship Id="rId288" Type="http://schemas.openxmlformats.org/officeDocument/2006/relationships/image" Target="../media/image741.png"/><Relationship Id="rId106" Type="http://schemas.openxmlformats.org/officeDocument/2006/relationships/customXml" Target="../ink/ink667.xml"/><Relationship Id="rId127" Type="http://schemas.openxmlformats.org/officeDocument/2006/relationships/image" Target="../media/image663.png"/><Relationship Id="rId313" Type="http://schemas.openxmlformats.org/officeDocument/2006/relationships/customXml" Target="../ink/ink771.xml"/><Relationship Id="rId10" Type="http://schemas.openxmlformats.org/officeDocument/2006/relationships/customXml" Target="../ink/ink619.xml"/><Relationship Id="rId31" Type="http://schemas.openxmlformats.org/officeDocument/2006/relationships/image" Target="../media/image616.png"/><Relationship Id="rId52" Type="http://schemas.openxmlformats.org/officeDocument/2006/relationships/customXml" Target="../ink/ink640.xml"/><Relationship Id="rId73" Type="http://schemas.openxmlformats.org/officeDocument/2006/relationships/image" Target="../media/image637.png"/><Relationship Id="rId94" Type="http://schemas.openxmlformats.org/officeDocument/2006/relationships/customXml" Target="../ink/ink661.xml"/><Relationship Id="rId148" Type="http://schemas.openxmlformats.org/officeDocument/2006/relationships/customXml" Target="../ink/ink688.xml"/><Relationship Id="rId169" Type="http://schemas.openxmlformats.org/officeDocument/2006/relationships/customXml" Target="../ink/ink699.xml"/><Relationship Id="rId4" Type="http://schemas.openxmlformats.org/officeDocument/2006/relationships/customXml" Target="../ink/ink616.xml"/><Relationship Id="rId180" Type="http://schemas.openxmlformats.org/officeDocument/2006/relationships/image" Target="../media/image687.png"/><Relationship Id="rId215" Type="http://schemas.openxmlformats.org/officeDocument/2006/relationships/customXml" Target="../ink/ink722.xml"/><Relationship Id="rId236" Type="http://schemas.openxmlformats.org/officeDocument/2006/relationships/image" Target="../media/image715.png"/><Relationship Id="rId257" Type="http://schemas.openxmlformats.org/officeDocument/2006/relationships/customXml" Target="../ink/ink743.xml"/><Relationship Id="rId278" Type="http://schemas.openxmlformats.org/officeDocument/2006/relationships/image" Target="../media/image736.png"/><Relationship Id="rId303" Type="http://schemas.openxmlformats.org/officeDocument/2006/relationships/customXml" Target="../ink/ink766.xml"/><Relationship Id="rId42" Type="http://schemas.openxmlformats.org/officeDocument/2006/relationships/customXml" Target="../ink/ink635.xml"/><Relationship Id="rId84" Type="http://schemas.openxmlformats.org/officeDocument/2006/relationships/customXml" Target="../ink/ink656.xml"/><Relationship Id="rId138" Type="http://schemas.openxmlformats.org/officeDocument/2006/relationships/customXml" Target="../ink/ink683.xml"/><Relationship Id="rId191" Type="http://schemas.openxmlformats.org/officeDocument/2006/relationships/customXml" Target="../ink/ink710.xml"/><Relationship Id="rId205" Type="http://schemas.openxmlformats.org/officeDocument/2006/relationships/customXml" Target="../ink/ink717.xml"/><Relationship Id="rId247" Type="http://schemas.openxmlformats.org/officeDocument/2006/relationships/customXml" Target="../ink/ink738.xml"/><Relationship Id="rId107" Type="http://schemas.openxmlformats.org/officeDocument/2006/relationships/image" Target="../media/image653.png"/><Relationship Id="rId289" Type="http://schemas.openxmlformats.org/officeDocument/2006/relationships/customXml" Target="../ink/ink759.xml"/><Relationship Id="rId11" Type="http://schemas.openxmlformats.org/officeDocument/2006/relationships/image" Target="../media/image606.png"/><Relationship Id="rId53" Type="http://schemas.openxmlformats.org/officeDocument/2006/relationships/image" Target="../media/image627.png"/><Relationship Id="rId149" Type="http://schemas.openxmlformats.org/officeDocument/2006/relationships/image" Target="../media/image674.png"/><Relationship Id="rId314" Type="http://schemas.openxmlformats.org/officeDocument/2006/relationships/image" Target="../media/image753.png"/><Relationship Id="rId95" Type="http://schemas.openxmlformats.org/officeDocument/2006/relationships/image" Target="../media/image648.png"/><Relationship Id="rId160" Type="http://schemas.openxmlformats.org/officeDocument/2006/relationships/customXml" Target="../ink/ink694.xml"/><Relationship Id="rId216" Type="http://schemas.openxmlformats.org/officeDocument/2006/relationships/image" Target="../media/image705.png"/><Relationship Id="rId258" Type="http://schemas.openxmlformats.org/officeDocument/2006/relationships/image" Target="../media/image726.png"/><Relationship Id="rId22" Type="http://schemas.openxmlformats.org/officeDocument/2006/relationships/customXml" Target="../ink/ink625.xml"/><Relationship Id="rId64" Type="http://schemas.openxmlformats.org/officeDocument/2006/relationships/customXml" Target="../ink/ink646.xml"/><Relationship Id="rId118" Type="http://schemas.openxmlformats.org/officeDocument/2006/relationships/customXml" Target="../ink/ink673.xml"/><Relationship Id="rId171" Type="http://schemas.openxmlformats.org/officeDocument/2006/relationships/customXml" Target="../ink/ink700.xml"/><Relationship Id="rId227" Type="http://schemas.openxmlformats.org/officeDocument/2006/relationships/customXml" Target="../ink/ink728.xml"/><Relationship Id="rId269" Type="http://schemas.openxmlformats.org/officeDocument/2006/relationships/customXml" Target="../ink/ink749.xml"/><Relationship Id="rId33" Type="http://schemas.openxmlformats.org/officeDocument/2006/relationships/image" Target="../media/image617.png"/><Relationship Id="rId129" Type="http://schemas.openxmlformats.org/officeDocument/2006/relationships/image" Target="../media/image664.png"/><Relationship Id="rId280" Type="http://schemas.openxmlformats.org/officeDocument/2006/relationships/image" Target="../media/image737.png"/><Relationship Id="rId75" Type="http://schemas.openxmlformats.org/officeDocument/2006/relationships/image" Target="../media/image638.png"/><Relationship Id="rId140" Type="http://schemas.openxmlformats.org/officeDocument/2006/relationships/customXml" Target="../ink/ink684.xml"/><Relationship Id="rId182" Type="http://schemas.openxmlformats.org/officeDocument/2006/relationships/image" Target="../media/image688.png"/><Relationship Id="rId6" Type="http://schemas.openxmlformats.org/officeDocument/2006/relationships/customXml" Target="../ink/ink617.xml"/><Relationship Id="rId238" Type="http://schemas.openxmlformats.org/officeDocument/2006/relationships/image" Target="../media/image716.png"/><Relationship Id="rId291" Type="http://schemas.openxmlformats.org/officeDocument/2006/relationships/customXml" Target="../ink/ink760.xml"/><Relationship Id="rId305" Type="http://schemas.openxmlformats.org/officeDocument/2006/relationships/customXml" Target="../ink/ink767.xml"/><Relationship Id="rId44" Type="http://schemas.openxmlformats.org/officeDocument/2006/relationships/customXml" Target="../ink/ink636.xml"/><Relationship Id="rId86" Type="http://schemas.openxmlformats.org/officeDocument/2006/relationships/customXml" Target="../ink/ink657.xml"/><Relationship Id="rId151" Type="http://schemas.openxmlformats.org/officeDocument/2006/relationships/image" Target="../media/image675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09.png"/><Relationship Id="rId299" Type="http://schemas.openxmlformats.org/officeDocument/2006/relationships/image" Target="../media/image896.png"/><Relationship Id="rId21" Type="http://schemas.openxmlformats.org/officeDocument/2006/relationships/image" Target="../media/image763.png"/><Relationship Id="rId63" Type="http://schemas.openxmlformats.org/officeDocument/2006/relationships/image" Target="../media/image783.png"/><Relationship Id="rId159" Type="http://schemas.openxmlformats.org/officeDocument/2006/relationships/image" Target="../media/image830.png"/><Relationship Id="rId324" Type="http://schemas.openxmlformats.org/officeDocument/2006/relationships/customXml" Target="../ink/ink936.xml"/><Relationship Id="rId170" Type="http://schemas.openxmlformats.org/officeDocument/2006/relationships/customXml" Target="../ink/ink856.xml"/><Relationship Id="rId226" Type="http://schemas.openxmlformats.org/officeDocument/2006/relationships/customXml" Target="../ink/ink885.xml"/><Relationship Id="rId268" Type="http://schemas.openxmlformats.org/officeDocument/2006/relationships/image" Target="../media/image881.png"/><Relationship Id="rId32" Type="http://schemas.openxmlformats.org/officeDocument/2006/relationships/customXml" Target="../ink/ink787.xml"/><Relationship Id="rId74" Type="http://schemas.openxmlformats.org/officeDocument/2006/relationships/customXml" Target="../ink/ink808.xml"/><Relationship Id="rId128" Type="http://schemas.openxmlformats.org/officeDocument/2006/relationships/customXml" Target="../ink/ink835.xml"/><Relationship Id="rId335" Type="http://schemas.openxmlformats.org/officeDocument/2006/relationships/image" Target="../media/image912.png"/><Relationship Id="rId5" Type="http://schemas.openxmlformats.org/officeDocument/2006/relationships/image" Target="../media/image755.png"/><Relationship Id="rId181" Type="http://schemas.openxmlformats.org/officeDocument/2006/relationships/image" Target="../media/image841.png"/><Relationship Id="rId237" Type="http://schemas.openxmlformats.org/officeDocument/2006/relationships/image" Target="../media/image867.png"/><Relationship Id="rId279" Type="http://schemas.openxmlformats.org/officeDocument/2006/relationships/customXml" Target="../ink/ink912.xml"/><Relationship Id="rId43" Type="http://schemas.openxmlformats.org/officeDocument/2006/relationships/image" Target="../media/image773.png"/><Relationship Id="rId139" Type="http://schemas.openxmlformats.org/officeDocument/2006/relationships/image" Target="../media/image820.png"/><Relationship Id="rId290" Type="http://schemas.openxmlformats.org/officeDocument/2006/relationships/image" Target="../media/image892.png"/><Relationship Id="rId304" Type="http://schemas.openxmlformats.org/officeDocument/2006/relationships/image" Target="../media/image897.png"/><Relationship Id="rId346" Type="http://schemas.openxmlformats.org/officeDocument/2006/relationships/customXml" Target="../ink/ink947.xml"/><Relationship Id="rId85" Type="http://schemas.openxmlformats.org/officeDocument/2006/relationships/image" Target="../media/image794.png"/><Relationship Id="rId150" Type="http://schemas.openxmlformats.org/officeDocument/2006/relationships/customXml" Target="../ink/ink846.xml"/><Relationship Id="rId192" Type="http://schemas.openxmlformats.org/officeDocument/2006/relationships/customXml" Target="../ink/ink867.xml"/><Relationship Id="rId206" Type="http://schemas.openxmlformats.org/officeDocument/2006/relationships/image" Target="../media/image853.png"/><Relationship Id="rId248" Type="http://schemas.openxmlformats.org/officeDocument/2006/relationships/image" Target="../media/image872.png"/><Relationship Id="rId12" Type="http://schemas.openxmlformats.org/officeDocument/2006/relationships/customXml" Target="../ink/ink777.xml"/><Relationship Id="rId108" Type="http://schemas.openxmlformats.org/officeDocument/2006/relationships/customXml" Target="../ink/ink825.xml"/><Relationship Id="rId315" Type="http://schemas.openxmlformats.org/officeDocument/2006/relationships/image" Target="../media/image902.png"/><Relationship Id="rId54" Type="http://schemas.openxmlformats.org/officeDocument/2006/relationships/customXml" Target="../ink/ink798.xml"/><Relationship Id="rId96" Type="http://schemas.openxmlformats.org/officeDocument/2006/relationships/customXml" Target="../ink/ink819.xml"/><Relationship Id="rId161" Type="http://schemas.openxmlformats.org/officeDocument/2006/relationships/image" Target="../media/image831.png"/><Relationship Id="rId217" Type="http://schemas.openxmlformats.org/officeDocument/2006/relationships/image" Target="../media/image858.png"/><Relationship Id="rId259" Type="http://schemas.openxmlformats.org/officeDocument/2006/relationships/customXml" Target="../ink/ink902.xml"/><Relationship Id="rId23" Type="http://schemas.openxmlformats.org/officeDocument/2006/relationships/image" Target="../media/image764.png"/><Relationship Id="rId119" Type="http://schemas.openxmlformats.org/officeDocument/2006/relationships/image" Target="../media/image810.png"/><Relationship Id="rId270" Type="http://schemas.openxmlformats.org/officeDocument/2006/relationships/image" Target="../media/image882.png"/><Relationship Id="rId326" Type="http://schemas.openxmlformats.org/officeDocument/2006/relationships/customXml" Target="../ink/ink937.xml"/><Relationship Id="rId65" Type="http://schemas.openxmlformats.org/officeDocument/2006/relationships/image" Target="../media/image784.png"/><Relationship Id="rId130" Type="http://schemas.openxmlformats.org/officeDocument/2006/relationships/customXml" Target="../ink/ink836.xml"/><Relationship Id="rId172" Type="http://schemas.openxmlformats.org/officeDocument/2006/relationships/customXml" Target="../ink/ink857.xml"/><Relationship Id="rId228" Type="http://schemas.openxmlformats.org/officeDocument/2006/relationships/customXml" Target="../ink/ink886.xml"/><Relationship Id="rId281" Type="http://schemas.openxmlformats.org/officeDocument/2006/relationships/customXml" Target="../ink/ink913.xml"/><Relationship Id="rId337" Type="http://schemas.openxmlformats.org/officeDocument/2006/relationships/image" Target="../media/image913.png"/><Relationship Id="rId34" Type="http://schemas.openxmlformats.org/officeDocument/2006/relationships/customXml" Target="../ink/ink788.xml"/><Relationship Id="rId76" Type="http://schemas.openxmlformats.org/officeDocument/2006/relationships/customXml" Target="../ink/ink809.xml"/><Relationship Id="rId141" Type="http://schemas.openxmlformats.org/officeDocument/2006/relationships/image" Target="../media/image821.png"/><Relationship Id="rId7" Type="http://schemas.openxmlformats.org/officeDocument/2006/relationships/image" Target="../media/image756.png"/><Relationship Id="rId183" Type="http://schemas.openxmlformats.org/officeDocument/2006/relationships/image" Target="../media/image842.png"/><Relationship Id="rId239" Type="http://schemas.openxmlformats.org/officeDocument/2006/relationships/image" Target="../media/image868.png"/><Relationship Id="rId250" Type="http://schemas.openxmlformats.org/officeDocument/2006/relationships/image" Target="../media/image873.png"/><Relationship Id="rId292" Type="http://schemas.openxmlformats.org/officeDocument/2006/relationships/image" Target="../media/image893.png"/><Relationship Id="rId306" Type="http://schemas.openxmlformats.org/officeDocument/2006/relationships/image" Target="../media/image898.png"/><Relationship Id="rId45" Type="http://schemas.openxmlformats.org/officeDocument/2006/relationships/image" Target="../media/image774.png"/><Relationship Id="rId87" Type="http://schemas.openxmlformats.org/officeDocument/2006/relationships/image" Target="../media/image795.png"/><Relationship Id="rId110" Type="http://schemas.openxmlformats.org/officeDocument/2006/relationships/customXml" Target="../ink/ink826.xml"/><Relationship Id="rId348" Type="http://schemas.openxmlformats.org/officeDocument/2006/relationships/customXml" Target="../ink/ink948.xml"/><Relationship Id="rId152" Type="http://schemas.openxmlformats.org/officeDocument/2006/relationships/customXml" Target="../ink/ink847.xml"/><Relationship Id="rId194" Type="http://schemas.openxmlformats.org/officeDocument/2006/relationships/image" Target="../media/image847.png"/><Relationship Id="rId208" Type="http://schemas.openxmlformats.org/officeDocument/2006/relationships/image" Target="../media/image854.png"/><Relationship Id="rId261" Type="http://schemas.openxmlformats.org/officeDocument/2006/relationships/customXml" Target="../ink/ink903.xml"/><Relationship Id="rId14" Type="http://schemas.openxmlformats.org/officeDocument/2006/relationships/customXml" Target="../ink/ink778.xml"/><Relationship Id="rId56" Type="http://schemas.openxmlformats.org/officeDocument/2006/relationships/customXml" Target="../ink/ink799.xml"/><Relationship Id="rId317" Type="http://schemas.openxmlformats.org/officeDocument/2006/relationships/image" Target="../media/image903.png"/><Relationship Id="rId98" Type="http://schemas.openxmlformats.org/officeDocument/2006/relationships/customXml" Target="../ink/ink820.xml"/><Relationship Id="rId121" Type="http://schemas.openxmlformats.org/officeDocument/2006/relationships/image" Target="../media/image811.png"/><Relationship Id="rId163" Type="http://schemas.openxmlformats.org/officeDocument/2006/relationships/image" Target="../media/image832.png"/><Relationship Id="rId219" Type="http://schemas.openxmlformats.org/officeDocument/2006/relationships/image" Target="../media/image859.png"/><Relationship Id="rId230" Type="http://schemas.openxmlformats.org/officeDocument/2006/relationships/customXml" Target="../ink/ink887.xml"/><Relationship Id="rId251" Type="http://schemas.openxmlformats.org/officeDocument/2006/relationships/customXml" Target="../ink/ink898.xml"/><Relationship Id="rId25" Type="http://schemas.openxmlformats.org/officeDocument/2006/relationships/image" Target="../media/image765.png"/><Relationship Id="rId46" Type="http://schemas.openxmlformats.org/officeDocument/2006/relationships/customXml" Target="../ink/ink794.xml"/><Relationship Id="rId67" Type="http://schemas.openxmlformats.org/officeDocument/2006/relationships/image" Target="../media/image785.png"/><Relationship Id="rId272" Type="http://schemas.openxmlformats.org/officeDocument/2006/relationships/image" Target="../media/image883.png"/><Relationship Id="rId293" Type="http://schemas.openxmlformats.org/officeDocument/2006/relationships/customXml" Target="../ink/ink919.xml"/><Relationship Id="rId307" Type="http://schemas.openxmlformats.org/officeDocument/2006/relationships/customXml" Target="../ink/ink927.xml"/><Relationship Id="rId328" Type="http://schemas.openxmlformats.org/officeDocument/2006/relationships/customXml" Target="../ink/ink938.xml"/><Relationship Id="rId349" Type="http://schemas.openxmlformats.org/officeDocument/2006/relationships/image" Target="../media/image919.png"/><Relationship Id="rId88" Type="http://schemas.openxmlformats.org/officeDocument/2006/relationships/customXml" Target="../ink/ink815.xml"/><Relationship Id="rId111" Type="http://schemas.openxmlformats.org/officeDocument/2006/relationships/image" Target="../media/image806.png"/><Relationship Id="rId132" Type="http://schemas.openxmlformats.org/officeDocument/2006/relationships/customXml" Target="../ink/ink837.xml"/><Relationship Id="rId153" Type="http://schemas.openxmlformats.org/officeDocument/2006/relationships/image" Target="../media/image827.png"/><Relationship Id="rId174" Type="http://schemas.openxmlformats.org/officeDocument/2006/relationships/customXml" Target="../ink/ink858.xml"/><Relationship Id="rId195" Type="http://schemas.openxmlformats.org/officeDocument/2006/relationships/customXml" Target="../ink/ink869.xml"/><Relationship Id="rId209" Type="http://schemas.openxmlformats.org/officeDocument/2006/relationships/customXml" Target="../ink/ink876.xml"/><Relationship Id="rId220" Type="http://schemas.openxmlformats.org/officeDocument/2006/relationships/customXml" Target="../ink/ink882.xml"/><Relationship Id="rId241" Type="http://schemas.openxmlformats.org/officeDocument/2006/relationships/image" Target="../media/image869.png"/><Relationship Id="rId15" Type="http://schemas.openxmlformats.org/officeDocument/2006/relationships/image" Target="../media/image760.png"/><Relationship Id="rId36" Type="http://schemas.openxmlformats.org/officeDocument/2006/relationships/customXml" Target="../ink/ink789.xml"/><Relationship Id="rId57" Type="http://schemas.openxmlformats.org/officeDocument/2006/relationships/image" Target="../media/image780.png"/><Relationship Id="rId262" Type="http://schemas.openxmlformats.org/officeDocument/2006/relationships/image" Target="../media/image878.png"/><Relationship Id="rId283" Type="http://schemas.openxmlformats.org/officeDocument/2006/relationships/customXml" Target="../ink/ink914.xml"/><Relationship Id="rId318" Type="http://schemas.openxmlformats.org/officeDocument/2006/relationships/customXml" Target="../ink/ink933.xml"/><Relationship Id="rId339" Type="http://schemas.openxmlformats.org/officeDocument/2006/relationships/image" Target="../media/image914.png"/><Relationship Id="rId78" Type="http://schemas.openxmlformats.org/officeDocument/2006/relationships/customXml" Target="../ink/ink810.xml"/><Relationship Id="rId99" Type="http://schemas.openxmlformats.org/officeDocument/2006/relationships/image" Target="../media/image800.png"/><Relationship Id="rId101" Type="http://schemas.openxmlformats.org/officeDocument/2006/relationships/image" Target="../media/image801.png"/><Relationship Id="rId122" Type="http://schemas.openxmlformats.org/officeDocument/2006/relationships/customXml" Target="../ink/ink832.xml"/><Relationship Id="rId143" Type="http://schemas.openxmlformats.org/officeDocument/2006/relationships/image" Target="../media/image822.png"/><Relationship Id="rId164" Type="http://schemas.openxmlformats.org/officeDocument/2006/relationships/customXml" Target="../ink/ink853.xml"/><Relationship Id="rId185" Type="http://schemas.openxmlformats.org/officeDocument/2006/relationships/image" Target="../media/image843.png"/><Relationship Id="rId350" Type="http://schemas.openxmlformats.org/officeDocument/2006/relationships/customXml" Target="../ink/ink949.xml"/><Relationship Id="rId9" Type="http://schemas.openxmlformats.org/officeDocument/2006/relationships/image" Target="../media/image757.png"/><Relationship Id="rId210" Type="http://schemas.openxmlformats.org/officeDocument/2006/relationships/image" Target="../media/image855.png"/><Relationship Id="rId26" Type="http://schemas.openxmlformats.org/officeDocument/2006/relationships/customXml" Target="../ink/ink784.xml"/><Relationship Id="rId231" Type="http://schemas.openxmlformats.org/officeDocument/2006/relationships/image" Target="../media/image67.png"/><Relationship Id="rId252" Type="http://schemas.openxmlformats.org/officeDocument/2006/relationships/image" Target="../media/image380.png"/><Relationship Id="rId273" Type="http://schemas.openxmlformats.org/officeDocument/2006/relationships/customXml" Target="../ink/ink909.xml"/><Relationship Id="rId294" Type="http://schemas.openxmlformats.org/officeDocument/2006/relationships/image" Target="../media/image894.png"/><Relationship Id="rId308" Type="http://schemas.openxmlformats.org/officeDocument/2006/relationships/customXml" Target="../ink/ink928.xml"/><Relationship Id="rId329" Type="http://schemas.openxmlformats.org/officeDocument/2006/relationships/image" Target="../media/image909.png"/><Relationship Id="rId47" Type="http://schemas.openxmlformats.org/officeDocument/2006/relationships/image" Target="../media/image775.png"/><Relationship Id="rId68" Type="http://schemas.openxmlformats.org/officeDocument/2006/relationships/customXml" Target="../ink/ink805.xml"/><Relationship Id="rId89" Type="http://schemas.openxmlformats.org/officeDocument/2006/relationships/image" Target="../media/image796.png"/><Relationship Id="rId112" Type="http://schemas.openxmlformats.org/officeDocument/2006/relationships/customXml" Target="../ink/ink827.xml"/><Relationship Id="rId133" Type="http://schemas.openxmlformats.org/officeDocument/2006/relationships/image" Target="../media/image817.png"/><Relationship Id="rId154" Type="http://schemas.openxmlformats.org/officeDocument/2006/relationships/customXml" Target="../ink/ink848.xml"/><Relationship Id="rId175" Type="http://schemas.openxmlformats.org/officeDocument/2006/relationships/image" Target="../media/image838.png"/><Relationship Id="rId340" Type="http://schemas.openxmlformats.org/officeDocument/2006/relationships/customXml" Target="../ink/ink944.xml"/><Relationship Id="rId196" Type="http://schemas.openxmlformats.org/officeDocument/2006/relationships/image" Target="../media/image848.png"/><Relationship Id="rId200" Type="http://schemas.openxmlformats.org/officeDocument/2006/relationships/image" Target="../media/image850.png"/><Relationship Id="rId16" Type="http://schemas.openxmlformats.org/officeDocument/2006/relationships/customXml" Target="../ink/ink779.xml"/><Relationship Id="rId221" Type="http://schemas.openxmlformats.org/officeDocument/2006/relationships/image" Target="../media/image860.png"/><Relationship Id="rId242" Type="http://schemas.openxmlformats.org/officeDocument/2006/relationships/customXml" Target="../ink/ink893.xml"/><Relationship Id="rId263" Type="http://schemas.openxmlformats.org/officeDocument/2006/relationships/customXml" Target="../ink/ink904.xml"/><Relationship Id="rId284" Type="http://schemas.openxmlformats.org/officeDocument/2006/relationships/image" Target="../media/image889.png"/><Relationship Id="rId319" Type="http://schemas.openxmlformats.org/officeDocument/2006/relationships/image" Target="../media/image904.png"/><Relationship Id="rId37" Type="http://schemas.openxmlformats.org/officeDocument/2006/relationships/image" Target="../media/image770.png"/><Relationship Id="rId58" Type="http://schemas.openxmlformats.org/officeDocument/2006/relationships/customXml" Target="../ink/ink800.xml"/><Relationship Id="rId79" Type="http://schemas.openxmlformats.org/officeDocument/2006/relationships/image" Target="../media/image791.png"/><Relationship Id="rId102" Type="http://schemas.openxmlformats.org/officeDocument/2006/relationships/customXml" Target="../ink/ink822.xml"/><Relationship Id="rId123" Type="http://schemas.openxmlformats.org/officeDocument/2006/relationships/image" Target="../media/image812.png"/><Relationship Id="rId144" Type="http://schemas.openxmlformats.org/officeDocument/2006/relationships/customXml" Target="../ink/ink843.xml"/><Relationship Id="rId330" Type="http://schemas.openxmlformats.org/officeDocument/2006/relationships/customXml" Target="../ink/ink939.xml"/><Relationship Id="rId90" Type="http://schemas.openxmlformats.org/officeDocument/2006/relationships/customXml" Target="../ink/ink816.xml"/><Relationship Id="rId165" Type="http://schemas.openxmlformats.org/officeDocument/2006/relationships/image" Target="../media/image833.png"/><Relationship Id="rId186" Type="http://schemas.openxmlformats.org/officeDocument/2006/relationships/customXml" Target="../ink/ink864.xml"/><Relationship Id="rId351" Type="http://schemas.openxmlformats.org/officeDocument/2006/relationships/customXml" Target="../ink/ink950.xml"/><Relationship Id="rId211" Type="http://schemas.openxmlformats.org/officeDocument/2006/relationships/customXml" Target="../ink/ink877.xml"/><Relationship Id="rId232" Type="http://schemas.openxmlformats.org/officeDocument/2006/relationships/customXml" Target="../ink/ink888.xml"/><Relationship Id="rId253" Type="http://schemas.openxmlformats.org/officeDocument/2006/relationships/customXml" Target="../ink/ink899.xml"/><Relationship Id="rId274" Type="http://schemas.openxmlformats.org/officeDocument/2006/relationships/image" Target="../media/image884.png"/><Relationship Id="rId295" Type="http://schemas.openxmlformats.org/officeDocument/2006/relationships/customXml" Target="../ink/ink920.xml"/><Relationship Id="rId309" Type="http://schemas.openxmlformats.org/officeDocument/2006/relationships/image" Target="../media/image899.png"/><Relationship Id="rId27" Type="http://schemas.openxmlformats.org/officeDocument/2006/relationships/image" Target="../media/image766.png"/><Relationship Id="rId48" Type="http://schemas.openxmlformats.org/officeDocument/2006/relationships/customXml" Target="../ink/ink795.xml"/><Relationship Id="rId69" Type="http://schemas.openxmlformats.org/officeDocument/2006/relationships/image" Target="../media/image786.png"/><Relationship Id="rId113" Type="http://schemas.openxmlformats.org/officeDocument/2006/relationships/image" Target="../media/image807.png"/><Relationship Id="rId134" Type="http://schemas.openxmlformats.org/officeDocument/2006/relationships/customXml" Target="../ink/ink838.xml"/><Relationship Id="rId320" Type="http://schemas.openxmlformats.org/officeDocument/2006/relationships/customXml" Target="../ink/ink934.xml"/><Relationship Id="rId80" Type="http://schemas.openxmlformats.org/officeDocument/2006/relationships/customXml" Target="../ink/ink811.xml"/><Relationship Id="rId155" Type="http://schemas.openxmlformats.org/officeDocument/2006/relationships/image" Target="../media/image828.png"/><Relationship Id="rId176" Type="http://schemas.openxmlformats.org/officeDocument/2006/relationships/customXml" Target="../ink/ink859.xml"/><Relationship Id="rId197" Type="http://schemas.openxmlformats.org/officeDocument/2006/relationships/customXml" Target="../ink/ink870.xml"/><Relationship Id="rId341" Type="http://schemas.openxmlformats.org/officeDocument/2006/relationships/image" Target="../media/image915.png"/><Relationship Id="rId201" Type="http://schemas.openxmlformats.org/officeDocument/2006/relationships/customXml" Target="../ink/ink872.xml"/><Relationship Id="rId222" Type="http://schemas.openxmlformats.org/officeDocument/2006/relationships/customXml" Target="../ink/ink883.xml"/><Relationship Id="rId243" Type="http://schemas.openxmlformats.org/officeDocument/2006/relationships/image" Target="../media/image870.png"/><Relationship Id="rId264" Type="http://schemas.openxmlformats.org/officeDocument/2006/relationships/image" Target="../media/image879.png"/><Relationship Id="rId285" Type="http://schemas.openxmlformats.org/officeDocument/2006/relationships/customXml" Target="../ink/ink915.xml"/><Relationship Id="rId17" Type="http://schemas.openxmlformats.org/officeDocument/2006/relationships/image" Target="../media/image761.png"/><Relationship Id="rId38" Type="http://schemas.openxmlformats.org/officeDocument/2006/relationships/customXml" Target="../ink/ink790.xml"/><Relationship Id="rId59" Type="http://schemas.openxmlformats.org/officeDocument/2006/relationships/image" Target="../media/image781.png"/><Relationship Id="rId103" Type="http://schemas.openxmlformats.org/officeDocument/2006/relationships/image" Target="../media/image802.png"/><Relationship Id="rId124" Type="http://schemas.openxmlformats.org/officeDocument/2006/relationships/customXml" Target="../ink/ink833.xml"/><Relationship Id="rId310" Type="http://schemas.openxmlformats.org/officeDocument/2006/relationships/customXml" Target="../ink/ink929.xml"/><Relationship Id="rId70" Type="http://schemas.openxmlformats.org/officeDocument/2006/relationships/customXml" Target="../ink/ink806.xml"/><Relationship Id="rId91" Type="http://schemas.openxmlformats.org/officeDocument/2006/relationships/image" Target="../media/image797.png"/><Relationship Id="rId145" Type="http://schemas.openxmlformats.org/officeDocument/2006/relationships/image" Target="../media/image823.png"/><Relationship Id="rId166" Type="http://schemas.openxmlformats.org/officeDocument/2006/relationships/customXml" Target="../ink/ink854.xml"/><Relationship Id="rId187" Type="http://schemas.openxmlformats.org/officeDocument/2006/relationships/image" Target="../media/image844.png"/><Relationship Id="rId331" Type="http://schemas.openxmlformats.org/officeDocument/2006/relationships/image" Target="../media/image910.png"/><Relationship Id="rId352" Type="http://schemas.openxmlformats.org/officeDocument/2006/relationships/image" Target="../media/image920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878.xml"/><Relationship Id="rId233" Type="http://schemas.openxmlformats.org/officeDocument/2006/relationships/image" Target="../media/image865.png"/><Relationship Id="rId254" Type="http://schemas.openxmlformats.org/officeDocument/2006/relationships/image" Target="../media/image874.png"/><Relationship Id="rId28" Type="http://schemas.openxmlformats.org/officeDocument/2006/relationships/customXml" Target="../ink/ink785.xml"/><Relationship Id="rId49" Type="http://schemas.openxmlformats.org/officeDocument/2006/relationships/image" Target="../media/image776.png"/><Relationship Id="rId114" Type="http://schemas.openxmlformats.org/officeDocument/2006/relationships/customXml" Target="../ink/ink828.xml"/><Relationship Id="rId275" Type="http://schemas.openxmlformats.org/officeDocument/2006/relationships/customXml" Target="../ink/ink910.xml"/><Relationship Id="rId296" Type="http://schemas.openxmlformats.org/officeDocument/2006/relationships/customXml" Target="../ink/ink921.xml"/><Relationship Id="rId300" Type="http://schemas.openxmlformats.org/officeDocument/2006/relationships/customXml" Target="../ink/ink923.xml"/><Relationship Id="rId60" Type="http://schemas.openxmlformats.org/officeDocument/2006/relationships/customXml" Target="../ink/ink801.xml"/><Relationship Id="rId81" Type="http://schemas.openxmlformats.org/officeDocument/2006/relationships/image" Target="../media/image792.png"/><Relationship Id="rId135" Type="http://schemas.openxmlformats.org/officeDocument/2006/relationships/image" Target="../media/image818.png"/><Relationship Id="rId156" Type="http://schemas.openxmlformats.org/officeDocument/2006/relationships/customXml" Target="../ink/ink849.xml"/><Relationship Id="rId177" Type="http://schemas.openxmlformats.org/officeDocument/2006/relationships/image" Target="../media/image839.png"/><Relationship Id="rId198" Type="http://schemas.openxmlformats.org/officeDocument/2006/relationships/image" Target="../media/image849.png"/><Relationship Id="rId321" Type="http://schemas.openxmlformats.org/officeDocument/2006/relationships/image" Target="../media/image905.png"/><Relationship Id="rId342" Type="http://schemas.openxmlformats.org/officeDocument/2006/relationships/customXml" Target="../ink/ink945.xml"/><Relationship Id="rId202" Type="http://schemas.openxmlformats.org/officeDocument/2006/relationships/image" Target="../media/image851.png"/><Relationship Id="rId223" Type="http://schemas.openxmlformats.org/officeDocument/2006/relationships/image" Target="../media/image861.png"/><Relationship Id="rId244" Type="http://schemas.openxmlformats.org/officeDocument/2006/relationships/customXml" Target="../ink/ink894.xml"/><Relationship Id="rId18" Type="http://schemas.openxmlformats.org/officeDocument/2006/relationships/customXml" Target="../ink/ink780.xml"/><Relationship Id="rId39" Type="http://schemas.openxmlformats.org/officeDocument/2006/relationships/image" Target="../media/image771.png"/><Relationship Id="rId265" Type="http://schemas.openxmlformats.org/officeDocument/2006/relationships/customXml" Target="../ink/ink905.xml"/><Relationship Id="rId286" Type="http://schemas.openxmlformats.org/officeDocument/2006/relationships/image" Target="../media/image890.png"/><Relationship Id="rId50" Type="http://schemas.openxmlformats.org/officeDocument/2006/relationships/customXml" Target="../ink/ink796.xml"/><Relationship Id="rId104" Type="http://schemas.openxmlformats.org/officeDocument/2006/relationships/customXml" Target="../ink/ink823.xml"/><Relationship Id="rId125" Type="http://schemas.openxmlformats.org/officeDocument/2006/relationships/image" Target="../media/image813.png"/><Relationship Id="rId146" Type="http://schemas.openxmlformats.org/officeDocument/2006/relationships/customXml" Target="../ink/ink844.xml"/><Relationship Id="rId167" Type="http://schemas.openxmlformats.org/officeDocument/2006/relationships/image" Target="../media/image834.png"/><Relationship Id="rId188" Type="http://schemas.openxmlformats.org/officeDocument/2006/relationships/customXml" Target="../ink/ink865.xml"/><Relationship Id="rId311" Type="http://schemas.openxmlformats.org/officeDocument/2006/relationships/image" Target="../media/image900.png"/><Relationship Id="rId332" Type="http://schemas.openxmlformats.org/officeDocument/2006/relationships/customXml" Target="../ink/ink940.xml"/><Relationship Id="rId353" Type="http://schemas.openxmlformats.org/officeDocument/2006/relationships/customXml" Target="../ink/ink951.xml"/><Relationship Id="rId71" Type="http://schemas.openxmlformats.org/officeDocument/2006/relationships/image" Target="../media/image787.png"/><Relationship Id="rId92" Type="http://schemas.openxmlformats.org/officeDocument/2006/relationships/customXml" Target="../ink/ink817.xml"/><Relationship Id="rId213" Type="http://schemas.openxmlformats.org/officeDocument/2006/relationships/image" Target="../media/image856.png"/><Relationship Id="rId234" Type="http://schemas.openxmlformats.org/officeDocument/2006/relationships/customXml" Target="../ink/ink889.xml"/><Relationship Id="rId2" Type="http://schemas.openxmlformats.org/officeDocument/2006/relationships/customXml" Target="../ink/ink772.xml"/><Relationship Id="rId29" Type="http://schemas.openxmlformats.org/officeDocument/2006/relationships/image" Target="../media/image767.png"/><Relationship Id="rId255" Type="http://schemas.openxmlformats.org/officeDocument/2006/relationships/customXml" Target="../ink/ink900.xml"/><Relationship Id="rId276" Type="http://schemas.openxmlformats.org/officeDocument/2006/relationships/image" Target="../media/image885.png"/><Relationship Id="rId297" Type="http://schemas.openxmlformats.org/officeDocument/2006/relationships/image" Target="../media/image895.png"/><Relationship Id="rId40" Type="http://schemas.openxmlformats.org/officeDocument/2006/relationships/customXml" Target="../ink/ink791.xml"/><Relationship Id="rId115" Type="http://schemas.openxmlformats.org/officeDocument/2006/relationships/image" Target="../media/image808.png"/><Relationship Id="rId136" Type="http://schemas.openxmlformats.org/officeDocument/2006/relationships/customXml" Target="../ink/ink839.xml"/><Relationship Id="rId157" Type="http://schemas.openxmlformats.org/officeDocument/2006/relationships/image" Target="../media/image829.png"/><Relationship Id="rId178" Type="http://schemas.openxmlformats.org/officeDocument/2006/relationships/customXml" Target="../ink/ink860.xml"/><Relationship Id="rId301" Type="http://schemas.openxmlformats.org/officeDocument/2006/relationships/customXml" Target="../ink/ink924.xml"/><Relationship Id="rId322" Type="http://schemas.openxmlformats.org/officeDocument/2006/relationships/customXml" Target="../ink/ink935.xml"/><Relationship Id="rId343" Type="http://schemas.openxmlformats.org/officeDocument/2006/relationships/image" Target="../media/image916.png"/><Relationship Id="rId61" Type="http://schemas.openxmlformats.org/officeDocument/2006/relationships/image" Target="../media/image782.png"/><Relationship Id="rId82" Type="http://schemas.openxmlformats.org/officeDocument/2006/relationships/customXml" Target="../ink/ink812.xml"/><Relationship Id="rId199" Type="http://schemas.openxmlformats.org/officeDocument/2006/relationships/customXml" Target="../ink/ink871.xml"/><Relationship Id="rId203" Type="http://schemas.openxmlformats.org/officeDocument/2006/relationships/customXml" Target="../ink/ink873.xml"/><Relationship Id="rId19" Type="http://schemas.openxmlformats.org/officeDocument/2006/relationships/image" Target="../media/image762.png"/><Relationship Id="rId224" Type="http://schemas.openxmlformats.org/officeDocument/2006/relationships/customXml" Target="../ink/ink884.xml"/><Relationship Id="rId245" Type="http://schemas.openxmlformats.org/officeDocument/2006/relationships/customXml" Target="../ink/ink895.xml"/><Relationship Id="rId266" Type="http://schemas.openxmlformats.org/officeDocument/2006/relationships/image" Target="../media/image880.png"/><Relationship Id="rId287" Type="http://schemas.openxmlformats.org/officeDocument/2006/relationships/customXml" Target="../ink/ink916.xml"/><Relationship Id="rId30" Type="http://schemas.openxmlformats.org/officeDocument/2006/relationships/customXml" Target="../ink/ink786.xml"/><Relationship Id="rId105" Type="http://schemas.openxmlformats.org/officeDocument/2006/relationships/image" Target="../media/image803.png"/><Relationship Id="rId126" Type="http://schemas.openxmlformats.org/officeDocument/2006/relationships/customXml" Target="../ink/ink834.xml"/><Relationship Id="rId147" Type="http://schemas.openxmlformats.org/officeDocument/2006/relationships/image" Target="../media/image824.png"/><Relationship Id="rId168" Type="http://schemas.openxmlformats.org/officeDocument/2006/relationships/customXml" Target="../ink/ink855.xml"/><Relationship Id="rId312" Type="http://schemas.openxmlformats.org/officeDocument/2006/relationships/customXml" Target="../ink/ink930.xml"/><Relationship Id="rId333" Type="http://schemas.openxmlformats.org/officeDocument/2006/relationships/image" Target="../media/image911.png"/><Relationship Id="rId51" Type="http://schemas.openxmlformats.org/officeDocument/2006/relationships/image" Target="../media/image777.png"/><Relationship Id="rId72" Type="http://schemas.openxmlformats.org/officeDocument/2006/relationships/customXml" Target="../ink/ink807.xml"/><Relationship Id="rId93" Type="http://schemas.openxmlformats.org/officeDocument/2006/relationships/image" Target="../media/image798.png"/><Relationship Id="rId189" Type="http://schemas.openxmlformats.org/officeDocument/2006/relationships/image" Target="../media/image845.png"/><Relationship Id="rId3" Type="http://schemas.openxmlformats.org/officeDocument/2006/relationships/image" Target="../media/image754.png"/><Relationship Id="rId214" Type="http://schemas.openxmlformats.org/officeDocument/2006/relationships/customXml" Target="../ink/ink879.xml"/><Relationship Id="rId235" Type="http://schemas.openxmlformats.org/officeDocument/2006/relationships/image" Target="../media/image866.png"/><Relationship Id="rId256" Type="http://schemas.openxmlformats.org/officeDocument/2006/relationships/image" Target="../media/image875.png"/><Relationship Id="rId277" Type="http://schemas.openxmlformats.org/officeDocument/2006/relationships/customXml" Target="../ink/ink911.xml"/><Relationship Id="rId298" Type="http://schemas.openxmlformats.org/officeDocument/2006/relationships/customXml" Target="../ink/ink922.xml"/><Relationship Id="rId116" Type="http://schemas.openxmlformats.org/officeDocument/2006/relationships/customXml" Target="../ink/ink829.xml"/><Relationship Id="rId137" Type="http://schemas.openxmlformats.org/officeDocument/2006/relationships/image" Target="../media/image819.png"/><Relationship Id="rId158" Type="http://schemas.openxmlformats.org/officeDocument/2006/relationships/customXml" Target="../ink/ink850.xml"/><Relationship Id="rId302" Type="http://schemas.openxmlformats.org/officeDocument/2006/relationships/image" Target="../media/image262.png"/><Relationship Id="rId323" Type="http://schemas.openxmlformats.org/officeDocument/2006/relationships/image" Target="../media/image906.png"/><Relationship Id="rId344" Type="http://schemas.openxmlformats.org/officeDocument/2006/relationships/customXml" Target="../ink/ink946.xml"/><Relationship Id="rId20" Type="http://schemas.openxmlformats.org/officeDocument/2006/relationships/customXml" Target="../ink/ink781.xml"/><Relationship Id="rId41" Type="http://schemas.openxmlformats.org/officeDocument/2006/relationships/image" Target="../media/image772.png"/><Relationship Id="rId62" Type="http://schemas.openxmlformats.org/officeDocument/2006/relationships/customXml" Target="../ink/ink802.xml"/><Relationship Id="rId83" Type="http://schemas.openxmlformats.org/officeDocument/2006/relationships/image" Target="../media/image793.png"/><Relationship Id="rId179" Type="http://schemas.openxmlformats.org/officeDocument/2006/relationships/image" Target="../media/image840.png"/><Relationship Id="rId190" Type="http://schemas.openxmlformats.org/officeDocument/2006/relationships/customXml" Target="../ink/ink866.xml"/><Relationship Id="rId204" Type="http://schemas.openxmlformats.org/officeDocument/2006/relationships/image" Target="../media/image852.png"/><Relationship Id="rId225" Type="http://schemas.openxmlformats.org/officeDocument/2006/relationships/image" Target="../media/image862.png"/><Relationship Id="rId246" Type="http://schemas.openxmlformats.org/officeDocument/2006/relationships/image" Target="../media/image871.png"/><Relationship Id="rId267" Type="http://schemas.openxmlformats.org/officeDocument/2006/relationships/customXml" Target="../ink/ink906.xml"/><Relationship Id="rId288" Type="http://schemas.openxmlformats.org/officeDocument/2006/relationships/image" Target="../media/image891.png"/><Relationship Id="rId106" Type="http://schemas.openxmlformats.org/officeDocument/2006/relationships/customXml" Target="../ink/ink824.xml"/><Relationship Id="rId127" Type="http://schemas.openxmlformats.org/officeDocument/2006/relationships/image" Target="../media/image814.png"/><Relationship Id="rId313" Type="http://schemas.openxmlformats.org/officeDocument/2006/relationships/image" Target="../media/image901.png"/><Relationship Id="rId10" Type="http://schemas.openxmlformats.org/officeDocument/2006/relationships/customXml" Target="../ink/ink776.xml"/><Relationship Id="rId31" Type="http://schemas.openxmlformats.org/officeDocument/2006/relationships/image" Target="../media/image6.png"/><Relationship Id="rId52" Type="http://schemas.openxmlformats.org/officeDocument/2006/relationships/customXml" Target="../ink/ink797.xml"/><Relationship Id="rId73" Type="http://schemas.openxmlformats.org/officeDocument/2006/relationships/image" Target="../media/image788.png"/><Relationship Id="rId94" Type="http://schemas.openxmlformats.org/officeDocument/2006/relationships/customXml" Target="../ink/ink818.xml"/><Relationship Id="rId148" Type="http://schemas.openxmlformats.org/officeDocument/2006/relationships/customXml" Target="../ink/ink845.xml"/><Relationship Id="rId169" Type="http://schemas.openxmlformats.org/officeDocument/2006/relationships/image" Target="../media/image835.png"/><Relationship Id="rId334" Type="http://schemas.openxmlformats.org/officeDocument/2006/relationships/customXml" Target="../ink/ink941.xml"/><Relationship Id="rId4" Type="http://schemas.openxmlformats.org/officeDocument/2006/relationships/customXml" Target="../ink/ink773.xml"/><Relationship Id="rId180" Type="http://schemas.openxmlformats.org/officeDocument/2006/relationships/customXml" Target="../ink/ink861.xml"/><Relationship Id="rId215" Type="http://schemas.openxmlformats.org/officeDocument/2006/relationships/image" Target="../media/image857.png"/><Relationship Id="rId236" Type="http://schemas.openxmlformats.org/officeDocument/2006/relationships/customXml" Target="../ink/ink890.xml"/><Relationship Id="rId257" Type="http://schemas.openxmlformats.org/officeDocument/2006/relationships/customXml" Target="../ink/ink901.xml"/><Relationship Id="rId278" Type="http://schemas.openxmlformats.org/officeDocument/2006/relationships/image" Target="../media/image886.png"/><Relationship Id="rId303" Type="http://schemas.openxmlformats.org/officeDocument/2006/relationships/customXml" Target="../ink/ink925.xml"/><Relationship Id="rId42" Type="http://schemas.openxmlformats.org/officeDocument/2006/relationships/customXml" Target="../ink/ink792.xml"/><Relationship Id="rId84" Type="http://schemas.openxmlformats.org/officeDocument/2006/relationships/customXml" Target="../ink/ink813.xml"/><Relationship Id="rId138" Type="http://schemas.openxmlformats.org/officeDocument/2006/relationships/customXml" Target="../ink/ink840.xml"/><Relationship Id="rId345" Type="http://schemas.openxmlformats.org/officeDocument/2006/relationships/image" Target="../media/image917.png"/><Relationship Id="rId191" Type="http://schemas.openxmlformats.org/officeDocument/2006/relationships/image" Target="../media/image846.png"/><Relationship Id="rId205" Type="http://schemas.openxmlformats.org/officeDocument/2006/relationships/customXml" Target="../ink/ink874.xml"/><Relationship Id="rId247" Type="http://schemas.openxmlformats.org/officeDocument/2006/relationships/customXml" Target="../ink/ink896.xml"/><Relationship Id="rId107" Type="http://schemas.openxmlformats.org/officeDocument/2006/relationships/image" Target="../media/image804.png"/><Relationship Id="rId289" Type="http://schemas.openxmlformats.org/officeDocument/2006/relationships/customXml" Target="../ink/ink917.xml"/><Relationship Id="rId11" Type="http://schemas.openxmlformats.org/officeDocument/2006/relationships/image" Target="../media/image758.png"/><Relationship Id="rId53" Type="http://schemas.openxmlformats.org/officeDocument/2006/relationships/image" Target="../media/image778.png"/><Relationship Id="rId149" Type="http://schemas.openxmlformats.org/officeDocument/2006/relationships/image" Target="../media/image825.png"/><Relationship Id="rId314" Type="http://schemas.openxmlformats.org/officeDocument/2006/relationships/customXml" Target="../ink/ink931.xml"/><Relationship Id="rId95" Type="http://schemas.openxmlformats.org/officeDocument/2006/relationships/image" Target="../media/image166.png"/><Relationship Id="rId160" Type="http://schemas.openxmlformats.org/officeDocument/2006/relationships/customXml" Target="../ink/ink851.xml"/><Relationship Id="rId216" Type="http://schemas.openxmlformats.org/officeDocument/2006/relationships/customXml" Target="../ink/ink880.xml"/><Relationship Id="rId258" Type="http://schemas.openxmlformats.org/officeDocument/2006/relationships/image" Target="../media/image876.png"/><Relationship Id="rId22" Type="http://schemas.openxmlformats.org/officeDocument/2006/relationships/customXml" Target="../ink/ink782.xml"/><Relationship Id="rId64" Type="http://schemas.openxmlformats.org/officeDocument/2006/relationships/customXml" Target="../ink/ink803.xml"/><Relationship Id="rId118" Type="http://schemas.openxmlformats.org/officeDocument/2006/relationships/customXml" Target="../ink/ink830.xml"/><Relationship Id="rId325" Type="http://schemas.openxmlformats.org/officeDocument/2006/relationships/image" Target="../media/image907.png"/><Relationship Id="rId171" Type="http://schemas.openxmlformats.org/officeDocument/2006/relationships/image" Target="../media/image836.png"/><Relationship Id="rId227" Type="http://schemas.openxmlformats.org/officeDocument/2006/relationships/image" Target="../media/image863.png"/><Relationship Id="rId269" Type="http://schemas.openxmlformats.org/officeDocument/2006/relationships/customXml" Target="../ink/ink907.xml"/><Relationship Id="rId33" Type="http://schemas.openxmlformats.org/officeDocument/2006/relationships/image" Target="../media/image768.png"/><Relationship Id="rId129" Type="http://schemas.openxmlformats.org/officeDocument/2006/relationships/image" Target="../media/image815.png"/><Relationship Id="rId280" Type="http://schemas.openxmlformats.org/officeDocument/2006/relationships/image" Target="../media/image887.png"/><Relationship Id="rId336" Type="http://schemas.openxmlformats.org/officeDocument/2006/relationships/customXml" Target="../ink/ink942.xml"/><Relationship Id="rId75" Type="http://schemas.openxmlformats.org/officeDocument/2006/relationships/image" Target="../media/image789.png"/><Relationship Id="rId140" Type="http://schemas.openxmlformats.org/officeDocument/2006/relationships/customXml" Target="../ink/ink841.xml"/><Relationship Id="rId182" Type="http://schemas.openxmlformats.org/officeDocument/2006/relationships/customXml" Target="../ink/ink862.xml"/><Relationship Id="rId6" Type="http://schemas.openxmlformats.org/officeDocument/2006/relationships/customXml" Target="../ink/ink774.xml"/><Relationship Id="rId238" Type="http://schemas.openxmlformats.org/officeDocument/2006/relationships/customXml" Target="../ink/ink891.xml"/><Relationship Id="rId291" Type="http://schemas.openxmlformats.org/officeDocument/2006/relationships/customXml" Target="../ink/ink918.xml"/><Relationship Id="rId305" Type="http://schemas.openxmlformats.org/officeDocument/2006/relationships/customXml" Target="../ink/ink926.xml"/><Relationship Id="rId347" Type="http://schemas.openxmlformats.org/officeDocument/2006/relationships/image" Target="../media/image918.png"/><Relationship Id="rId44" Type="http://schemas.openxmlformats.org/officeDocument/2006/relationships/customXml" Target="../ink/ink793.xml"/><Relationship Id="rId86" Type="http://schemas.openxmlformats.org/officeDocument/2006/relationships/customXml" Target="../ink/ink814.xml"/><Relationship Id="rId151" Type="http://schemas.openxmlformats.org/officeDocument/2006/relationships/image" Target="../media/image826.png"/><Relationship Id="rId193" Type="http://schemas.openxmlformats.org/officeDocument/2006/relationships/customXml" Target="../ink/ink868.xml"/><Relationship Id="rId207" Type="http://schemas.openxmlformats.org/officeDocument/2006/relationships/customXml" Target="../ink/ink875.xml"/><Relationship Id="rId249" Type="http://schemas.openxmlformats.org/officeDocument/2006/relationships/customXml" Target="../ink/ink897.xml"/><Relationship Id="rId13" Type="http://schemas.openxmlformats.org/officeDocument/2006/relationships/image" Target="../media/image759.png"/><Relationship Id="rId109" Type="http://schemas.openxmlformats.org/officeDocument/2006/relationships/image" Target="../media/image805.png"/><Relationship Id="rId260" Type="http://schemas.openxmlformats.org/officeDocument/2006/relationships/image" Target="../media/image877.png"/><Relationship Id="rId316" Type="http://schemas.openxmlformats.org/officeDocument/2006/relationships/customXml" Target="../ink/ink932.xml"/><Relationship Id="rId55" Type="http://schemas.openxmlformats.org/officeDocument/2006/relationships/image" Target="../media/image779.png"/><Relationship Id="rId97" Type="http://schemas.openxmlformats.org/officeDocument/2006/relationships/image" Target="../media/image799.png"/><Relationship Id="rId120" Type="http://schemas.openxmlformats.org/officeDocument/2006/relationships/customXml" Target="../ink/ink831.xml"/><Relationship Id="rId162" Type="http://schemas.openxmlformats.org/officeDocument/2006/relationships/customXml" Target="../ink/ink852.xml"/><Relationship Id="rId218" Type="http://schemas.openxmlformats.org/officeDocument/2006/relationships/customXml" Target="../ink/ink881.xml"/><Relationship Id="rId271" Type="http://schemas.openxmlformats.org/officeDocument/2006/relationships/customXml" Target="../ink/ink908.xml"/><Relationship Id="rId24" Type="http://schemas.openxmlformats.org/officeDocument/2006/relationships/customXml" Target="../ink/ink783.xml"/><Relationship Id="rId66" Type="http://schemas.openxmlformats.org/officeDocument/2006/relationships/customXml" Target="../ink/ink804.xml"/><Relationship Id="rId131" Type="http://schemas.openxmlformats.org/officeDocument/2006/relationships/image" Target="../media/image816.png"/><Relationship Id="rId327" Type="http://schemas.openxmlformats.org/officeDocument/2006/relationships/image" Target="../media/image908.png"/><Relationship Id="rId173" Type="http://schemas.openxmlformats.org/officeDocument/2006/relationships/image" Target="../media/image837.png"/><Relationship Id="rId229" Type="http://schemas.openxmlformats.org/officeDocument/2006/relationships/image" Target="../media/image864.png"/><Relationship Id="rId240" Type="http://schemas.openxmlformats.org/officeDocument/2006/relationships/customXml" Target="../ink/ink892.xml"/><Relationship Id="rId35" Type="http://schemas.openxmlformats.org/officeDocument/2006/relationships/image" Target="../media/image769.png"/><Relationship Id="rId77" Type="http://schemas.openxmlformats.org/officeDocument/2006/relationships/image" Target="../media/image790.png"/><Relationship Id="rId100" Type="http://schemas.openxmlformats.org/officeDocument/2006/relationships/customXml" Target="../ink/ink821.xml"/><Relationship Id="rId282" Type="http://schemas.openxmlformats.org/officeDocument/2006/relationships/image" Target="../media/image888.png"/><Relationship Id="rId338" Type="http://schemas.openxmlformats.org/officeDocument/2006/relationships/customXml" Target="../ink/ink943.xml"/><Relationship Id="rId8" Type="http://schemas.openxmlformats.org/officeDocument/2006/relationships/customXml" Target="../ink/ink775.xml"/><Relationship Id="rId142" Type="http://schemas.openxmlformats.org/officeDocument/2006/relationships/customXml" Target="../ink/ink842.xml"/><Relationship Id="rId184" Type="http://schemas.openxmlformats.org/officeDocument/2006/relationships/customXml" Target="../ink/ink863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76.png"/><Relationship Id="rId299" Type="http://schemas.openxmlformats.org/officeDocument/2006/relationships/image" Target="../media/image1062.png"/><Relationship Id="rId21" Type="http://schemas.openxmlformats.org/officeDocument/2006/relationships/image" Target="../media/image930.png"/><Relationship Id="rId63" Type="http://schemas.openxmlformats.org/officeDocument/2006/relationships/image" Target="../media/image949.png"/><Relationship Id="rId159" Type="http://schemas.openxmlformats.org/officeDocument/2006/relationships/image" Target="../media/image995.png"/><Relationship Id="rId170" Type="http://schemas.openxmlformats.org/officeDocument/2006/relationships/customXml" Target="../ink/ink1036.xml"/><Relationship Id="rId226" Type="http://schemas.openxmlformats.org/officeDocument/2006/relationships/customXml" Target="../ink/ink1065.xml"/><Relationship Id="rId268" Type="http://schemas.openxmlformats.org/officeDocument/2006/relationships/customXml" Target="../ink/ink1086.xml"/><Relationship Id="rId32" Type="http://schemas.openxmlformats.org/officeDocument/2006/relationships/customXml" Target="../ink/ink967.xml"/><Relationship Id="rId74" Type="http://schemas.openxmlformats.org/officeDocument/2006/relationships/customXml" Target="../ink/ink988.xml"/><Relationship Id="rId128" Type="http://schemas.openxmlformats.org/officeDocument/2006/relationships/customXml" Target="../ink/ink1015.xml"/><Relationship Id="rId5" Type="http://schemas.openxmlformats.org/officeDocument/2006/relationships/image" Target="../media/image922.png"/><Relationship Id="rId181" Type="http://schemas.openxmlformats.org/officeDocument/2006/relationships/customXml" Target="../ink/ink1042.xml"/><Relationship Id="rId237" Type="http://schemas.openxmlformats.org/officeDocument/2006/relationships/image" Target="../media/image1033.png"/><Relationship Id="rId279" Type="http://schemas.openxmlformats.org/officeDocument/2006/relationships/image" Target="../media/image1052.png"/><Relationship Id="rId43" Type="http://schemas.openxmlformats.org/officeDocument/2006/relationships/image" Target="../media/image939.png"/><Relationship Id="rId139" Type="http://schemas.openxmlformats.org/officeDocument/2006/relationships/image" Target="../media/image986.png"/><Relationship Id="rId290" Type="http://schemas.openxmlformats.org/officeDocument/2006/relationships/customXml" Target="../ink/ink1097.xml"/><Relationship Id="rId304" Type="http://schemas.openxmlformats.org/officeDocument/2006/relationships/customXml" Target="../ink/ink1104.xml"/><Relationship Id="rId85" Type="http://schemas.openxmlformats.org/officeDocument/2006/relationships/image" Target="../media/image960.png"/><Relationship Id="rId150" Type="http://schemas.openxmlformats.org/officeDocument/2006/relationships/customXml" Target="../ink/ink1026.xml"/><Relationship Id="rId192" Type="http://schemas.openxmlformats.org/officeDocument/2006/relationships/customXml" Target="../ink/ink1048.xml"/><Relationship Id="rId206" Type="http://schemas.openxmlformats.org/officeDocument/2006/relationships/customXml" Target="../ink/ink1055.xml"/><Relationship Id="rId248" Type="http://schemas.openxmlformats.org/officeDocument/2006/relationships/customXml" Target="../ink/ink1076.xml"/><Relationship Id="rId12" Type="http://schemas.openxmlformats.org/officeDocument/2006/relationships/customXml" Target="../ink/ink957.xml"/><Relationship Id="rId108" Type="http://schemas.openxmlformats.org/officeDocument/2006/relationships/customXml" Target="../ink/ink1005.xml"/><Relationship Id="rId54" Type="http://schemas.openxmlformats.org/officeDocument/2006/relationships/customXml" Target="../ink/ink978.xml"/><Relationship Id="rId96" Type="http://schemas.openxmlformats.org/officeDocument/2006/relationships/customXml" Target="../ink/ink999.xml"/><Relationship Id="rId161" Type="http://schemas.openxmlformats.org/officeDocument/2006/relationships/image" Target="../media/image996.png"/><Relationship Id="rId217" Type="http://schemas.openxmlformats.org/officeDocument/2006/relationships/image" Target="../media/image1023.png"/><Relationship Id="rId259" Type="http://schemas.openxmlformats.org/officeDocument/2006/relationships/image" Target="../media/image1043.png"/><Relationship Id="rId23" Type="http://schemas.openxmlformats.org/officeDocument/2006/relationships/image" Target="../media/image931.png"/><Relationship Id="rId119" Type="http://schemas.openxmlformats.org/officeDocument/2006/relationships/image" Target="../media/image977.png"/><Relationship Id="rId270" Type="http://schemas.openxmlformats.org/officeDocument/2006/relationships/customXml" Target="../ink/ink1087.xml"/><Relationship Id="rId44" Type="http://schemas.openxmlformats.org/officeDocument/2006/relationships/customXml" Target="../ink/ink973.xml"/><Relationship Id="rId65" Type="http://schemas.openxmlformats.org/officeDocument/2006/relationships/image" Target="../media/image950.png"/><Relationship Id="rId86" Type="http://schemas.openxmlformats.org/officeDocument/2006/relationships/customXml" Target="../ink/ink994.xml"/><Relationship Id="rId130" Type="http://schemas.openxmlformats.org/officeDocument/2006/relationships/customXml" Target="../ink/ink1016.xml"/><Relationship Id="rId151" Type="http://schemas.openxmlformats.org/officeDocument/2006/relationships/image" Target="../media/image992.png"/><Relationship Id="rId172" Type="http://schemas.openxmlformats.org/officeDocument/2006/relationships/customXml" Target="../ink/ink1037.xml"/><Relationship Id="rId193" Type="http://schemas.openxmlformats.org/officeDocument/2006/relationships/image" Target="../media/image1011.png"/><Relationship Id="rId207" Type="http://schemas.openxmlformats.org/officeDocument/2006/relationships/image" Target="../media/image1018.png"/><Relationship Id="rId228" Type="http://schemas.openxmlformats.org/officeDocument/2006/relationships/customXml" Target="../ink/ink1066.xml"/><Relationship Id="rId249" Type="http://schemas.openxmlformats.org/officeDocument/2006/relationships/image" Target="../media/image198.png"/><Relationship Id="rId13" Type="http://schemas.openxmlformats.org/officeDocument/2006/relationships/image" Target="../media/image926.png"/><Relationship Id="rId109" Type="http://schemas.openxmlformats.org/officeDocument/2006/relationships/image" Target="../media/image972.png"/><Relationship Id="rId260" Type="http://schemas.openxmlformats.org/officeDocument/2006/relationships/customXml" Target="../ink/ink1082.xml"/><Relationship Id="rId281" Type="http://schemas.openxmlformats.org/officeDocument/2006/relationships/image" Target="../media/image1053.png"/><Relationship Id="rId34" Type="http://schemas.openxmlformats.org/officeDocument/2006/relationships/customXml" Target="../ink/ink968.xml"/><Relationship Id="rId55" Type="http://schemas.openxmlformats.org/officeDocument/2006/relationships/image" Target="../media/image945.png"/><Relationship Id="rId76" Type="http://schemas.openxmlformats.org/officeDocument/2006/relationships/customXml" Target="../ink/ink989.xml"/><Relationship Id="rId97" Type="http://schemas.openxmlformats.org/officeDocument/2006/relationships/image" Target="../media/image966.png"/><Relationship Id="rId120" Type="http://schemas.openxmlformats.org/officeDocument/2006/relationships/customXml" Target="../ink/ink1011.xml"/><Relationship Id="rId141" Type="http://schemas.openxmlformats.org/officeDocument/2006/relationships/image" Target="../media/image987.png"/><Relationship Id="rId7" Type="http://schemas.openxmlformats.org/officeDocument/2006/relationships/image" Target="../media/image923.png"/><Relationship Id="rId162" Type="http://schemas.openxmlformats.org/officeDocument/2006/relationships/customXml" Target="../ink/ink1032.xml"/><Relationship Id="rId183" Type="http://schemas.openxmlformats.org/officeDocument/2006/relationships/image" Target="../media/image1006.png"/><Relationship Id="rId218" Type="http://schemas.openxmlformats.org/officeDocument/2006/relationships/customXml" Target="../ink/ink1061.xml"/><Relationship Id="rId239" Type="http://schemas.openxmlformats.org/officeDocument/2006/relationships/image" Target="../media/image1034.png"/><Relationship Id="rId250" Type="http://schemas.openxmlformats.org/officeDocument/2006/relationships/customXml" Target="../ink/ink1077.xml"/><Relationship Id="rId271" Type="http://schemas.openxmlformats.org/officeDocument/2006/relationships/image" Target="../media/image1048.png"/><Relationship Id="rId292" Type="http://schemas.openxmlformats.org/officeDocument/2006/relationships/customXml" Target="../ink/ink1098.xml"/><Relationship Id="rId306" Type="http://schemas.openxmlformats.org/officeDocument/2006/relationships/customXml" Target="../ink/ink1105.xml"/><Relationship Id="rId24" Type="http://schemas.openxmlformats.org/officeDocument/2006/relationships/customXml" Target="../ink/ink963.xml"/><Relationship Id="rId45" Type="http://schemas.openxmlformats.org/officeDocument/2006/relationships/image" Target="../media/image940.png"/><Relationship Id="rId66" Type="http://schemas.openxmlformats.org/officeDocument/2006/relationships/customXml" Target="../ink/ink984.xml"/><Relationship Id="rId87" Type="http://schemas.openxmlformats.org/officeDocument/2006/relationships/image" Target="../media/image961.png"/><Relationship Id="rId110" Type="http://schemas.openxmlformats.org/officeDocument/2006/relationships/customXml" Target="../ink/ink1006.xml"/><Relationship Id="rId131" Type="http://schemas.openxmlformats.org/officeDocument/2006/relationships/image" Target="../media/image982.png"/><Relationship Id="rId152" Type="http://schemas.openxmlformats.org/officeDocument/2006/relationships/customXml" Target="../ink/ink1027.xml"/><Relationship Id="rId173" Type="http://schemas.openxmlformats.org/officeDocument/2006/relationships/image" Target="../media/image1002.png"/><Relationship Id="rId194" Type="http://schemas.openxmlformats.org/officeDocument/2006/relationships/customXml" Target="../ink/ink1049.xml"/><Relationship Id="rId208" Type="http://schemas.openxmlformats.org/officeDocument/2006/relationships/customXml" Target="../ink/ink1056.xml"/><Relationship Id="rId229" Type="http://schemas.openxmlformats.org/officeDocument/2006/relationships/image" Target="../media/image1029.png"/><Relationship Id="rId240" Type="http://schemas.openxmlformats.org/officeDocument/2006/relationships/customXml" Target="../ink/ink1072.xml"/><Relationship Id="rId261" Type="http://schemas.openxmlformats.org/officeDocument/2006/relationships/image" Target="../media/image1044.png"/><Relationship Id="rId14" Type="http://schemas.openxmlformats.org/officeDocument/2006/relationships/customXml" Target="../ink/ink958.xml"/><Relationship Id="rId35" Type="http://schemas.openxmlformats.org/officeDocument/2006/relationships/image" Target="../media/image731.png"/><Relationship Id="rId56" Type="http://schemas.openxmlformats.org/officeDocument/2006/relationships/customXml" Target="../ink/ink979.xml"/><Relationship Id="rId77" Type="http://schemas.openxmlformats.org/officeDocument/2006/relationships/image" Target="../media/image956.png"/><Relationship Id="rId100" Type="http://schemas.openxmlformats.org/officeDocument/2006/relationships/customXml" Target="../ink/ink1001.xml"/><Relationship Id="rId282" Type="http://schemas.openxmlformats.org/officeDocument/2006/relationships/customXml" Target="../ink/ink1093.xml"/><Relationship Id="rId8" Type="http://schemas.openxmlformats.org/officeDocument/2006/relationships/customXml" Target="../ink/ink955.xml"/><Relationship Id="rId98" Type="http://schemas.openxmlformats.org/officeDocument/2006/relationships/customXml" Target="../ink/ink1000.xml"/><Relationship Id="rId121" Type="http://schemas.openxmlformats.org/officeDocument/2006/relationships/image" Target="../media/image978.png"/><Relationship Id="rId142" Type="http://schemas.openxmlformats.org/officeDocument/2006/relationships/customXml" Target="../ink/ink1022.xml"/><Relationship Id="rId163" Type="http://schemas.openxmlformats.org/officeDocument/2006/relationships/image" Target="../media/image997.png"/><Relationship Id="rId184" Type="http://schemas.openxmlformats.org/officeDocument/2006/relationships/customXml" Target="../ink/ink1044.xml"/><Relationship Id="rId219" Type="http://schemas.openxmlformats.org/officeDocument/2006/relationships/image" Target="../media/image1024.png"/><Relationship Id="rId230" Type="http://schemas.openxmlformats.org/officeDocument/2006/relationships/customXml" Target="../ink/ink1067.xml"/><Relationship Id="rId251" Type="http://schemas.openxmlformats.org/officeDocument/2006/relationships/image" Target="../media/image1039.png"/><Relationship Id="rId25" Type="http://schemas.openxmlformats.org/officeDocument/2006/relationships/image" Target="../media/image932.png"/><Relationship Id="rId46" Type="http://schemas.openxmlformats.org/officeDocument/2006/relationships/customXml" Target="../ink/ink974.xml"/><Relationship Id="rId67" Type="http://schemas.openxmlformats.org/officeDocument/2006/relationships/image" Target="../media/image951.png"/><Relationship Id="rId272" Type="http://schemas.openxmlformats.org/officeDocument/2006/relationships/customXml" Target="../ink/ink1088.xml"/><Relationship Id="rId293" Type="http://schemas.openxmlformats.org/officeDocument/2006/relationships/image" Target="../media/image1059.png"/><Relationship Id="rId307" Type="http://schemas.openxmlformats.org/officeDocument/2006/relationships/image" Target="../media/image1066.png"/><Relationship Id="rId88" Type="http://schemas.openxmlformats.org/officeDocument/2006/relationships/customXml" Target="../ink/ink995.xml"/><Relationship Id="rId111" Type="http://schemas.openxmlformats.org/officeDocument/2006/relationships/image" Target="../media/image973.png"/><Relationship Id="rId132" Type="http://schemas.openxmlformats.org/officeDocument/2006/relationships/customXml" Target="../ink/ink1017.xml"/><Relationship Id="rId153" Type="http://schemas.openxmlformats.org/officeDocument/2006/relationships/image" Target="../media/image418.png"/><Relationship Id="rId174" Type="http://schemas.openxmlformats.org/officeDocument/2006/relationships/customXml" Target="../ink/ink1038.xml"/><Relationship Id="rId195" Type="http://schemas.openxmlformats.org/officeDocument/2006/relationships/image" Target="../media/image1012.png"/><Relationship Id="rId209" Type="http://schemas.openxmlformats.org/officeDocument/2006/relationships/image" Target="../media/image1019.png"/><Relationship Id="rId220" Type="http://schemas.openxmlformats.org/officeDocument/2006/relationships/customXml" Target="../ink/ink1062.xml"/><Relationship Id="rId241" Type="http://schemas.openxmlformats.org/officeDocument/2006/relationships/image" Target="../media/image1035.png"/><Relationship Id="rId15" Type="http://schemas.openxmlformats.org/officeDocument/2006/relationships/image" Target="../media/image927.png"/><Relationship Id="rId36" Type="http://schemas.openxmlformats.org/officeDocument/2006/relationships/customXml" Target="../ink/ink969.xml"/><Relationship Id="rId57" Type="http://schemas.openxmlformats.org/officeDocument/2006/relationships/image" Target="../media/image946.png"/><Relationship Id="rId262" Type="http://schemas.openxmlformats.org/officeDocument/2006/relationships/customXml" Target="../ink/ink1083.xml"/><Relationship Id="rId283" Type="http://schemas.openxmlformats.org/officeDocument/2006/relationships/image" Target="../media/image1054.png"/><Relationship Id="rId78" Type="http://schemas.openxmlformats.org/officeDocument/2006/relationships/customXml" Target="../ink/ink990.xml"/><Relationship Id="rId99" Type="http://schemas.openxmlformats.org/officeDocument/2006/relationships/image" Target="../media/image967.png"/><Relationship Id="rId101" Type="http://schemas.openxmlformats.org/officeDocument/2006/relationships/image" Target="../media/image968.png"/><Relationship Id="rId122" Type="http://schemas.openxmlformats.org/officeDocument/2006/relationships/customXml" Target="../ink/ink1012.xml"/><Relationship Id="rId143" Type="http://schemas.openxmlformats.org/officeDocument/2006/relationships/image" Target="../media/image988.png"/><Relationship Id="rId164" Type="http://schemas.openxmlformats.org/officeDocument/2006/relationships/customXml" Target="../ink/ink1033.xml"/><Relationship Id="rId185" Type="http://schemas.openxmlformats.org/officeDocument/2006/relationships/image" Target="../media/image1007.png"/><Relationship Id="rId9" Type="http://schemas.openxmlformats.org/officeDocument/2006/relationships/image" Target="../media/image924.png"/><Relationship Id="rId210" Type="http://schemas.openxmlformats.org/officeDocument/2006/relationships/customXml" Target="../ink/ink1057.xml"/><Relationship Id="rId26" Type="http://schemas.openxmlformats.org/officeDocument/2006/relationships/customXml" Target="../ink/ink964.xml"/><Relationship Id="rId231" Type="http://schemas.openxmlformats.org/officeDocument/2006/relationships/image" Target="../media/image1030.png"/><Relationship Id="rId252" Type="http://schemas.openxmlformats.org/officeDocument/2006/relationships/customXml" Target="../ink/ink1078.xml"/><Relationship Id="rId273" Type="http://schemas.openxmlformats.org/officeDocument/2006/relationships/image" Target="../media/image1049.png"/><Relationship Id="rId294" Type="http://schemas.openxmlformats.org/officeDocument/2006/relationships/customXml" Target="../ink/ink1099.xml"/><Relationship Id="rId308" Type="http://schemas.openxmlformats.org/officeDocument/2006/relationships/customXml" Target="../ink/ink1106.xml"/><Relationship Id="rId47" Type="http://schemas.openxmlformats.org/officeDocument/2006/relationships/image" Target="../media/image941.png"/><Relationship Id="rId68" Type="http://schemas.openxmlformats.org/officeDocument/2006/relationships/customXml" Target="../ink/ink985.xml"/><Relationship Id="rId89" Type="http://schemas.openxmlformats.org/officeDocument/2006/relationships/image" Target="../media/image962.png"/><Relationship Id="rId112" Type="http://schemas.openxmlformats.org/officeDocument/2006/relationships/customXml" Target="../ink/ink1007.xml"/><Relationship Id="rId133" Type="http://schemas.openxmlformats.org/officeDocument/2006/relationships/image" Target="../media/image983.png"/><Relationship Id="rId154" Type="http://schemas.openxmlformats.org/officeDocument/2006/relationships/customXml" Target="../ink/ink1028.xml"/><Relationship Id="rId175" Type="http://schemas.openxmlformats.org/officeDocument/2006/relationships/image" Target="../media/image1003.png"/><Relationship Id="rId196" Type="http://schemas.openxmlformats.org/officeDocument/2006/relationships/customXml" Target="../ink/ink1050.xml"/><Relationship Id="rId200" Type="http://schemas.openxmlformats.org/officeDocument/2006/relationships/customXml" Target="../ink/ink1052.xml"/><Relationship Id="rId16" Type="http://schemas.openxmlformats.org/officeDocument/2006/relationships/customXml" Target="../ink/ink959.xml"/><Relationship Id="rId221" Type="http://schemas.openxmlformats.org/officeDocument/2006/relationships/image" Target="../media/image1025.png"/><Relationship Id="rId242" Type="http://schemas.openxmlformats.org/officeDocument/2006/relationships/customXml" Target="../ink/ink1073.xml"/><Relationship Id="rId263" Type="http://schemas.openxmlformats.org/officeDocument/2006/relationships/image" Target="../media/image190.png"/><Relationship Id="rId284" Type="http://schemas.openxmlformats.org/officeDocument/2006/relationships/customXml" Target="../ink/ink1094.xml"/><Relationship Id="rId37" Type="http://schemas.openxmlformats.org/officeDocument/2006/relationships/image" Target="../media/image166.png"/><Relationship Id="rId58" Type="http://schemas.openxmlformats.org/officeDocument/2006/relationships/customXml" Target="../ink/ink980.xml"/><Relationship Id="rId79" Type="http://schemas.openxmlformats.org/officeDocument/2006/relationships/image" Target="../media/image957.png"/><Relationship Id="rId102" Type="http://schemas.openxmlformats.org/officeDocument/2006/relationships/customXml" Target="../ink/ink1002.xml"/><Relationship Id="rId123" Type="http://schemas.openxmlformats.org/officeDocument/2006/relationships/image" Target="../media/image6.png"/><Relationship Id="rId144" Type="http://schemas.openxmlformats.org/officeDocument/2006/relationships/customXml" Target="../ink/ink1023.xml"/><Relationship Id="rId90" Type="http://schemas.openxmlformats.org/officeDocument/2006/relationships/customXml" Target="../ink/ink996.xml"/><Relationship Id="rId165" Type="http://schemas.openxmlformats.org/officeDocument/2006/relationships/image" Target="../media/image998.png"/><Relationship Id="rId186" Type="http://schemas.openxmlformats.org/officeDocument/2006/relationships/customXml" Target="../ink/ink1045.xml"/><Relationship Id="rId211" Type="http://schemas.openxmlformats.org/officeDocument/2006/relationships/image" Target="../media/image1020.png"/><Relationship Id="rId232" Type="http://schemas.openxmlformats.org/officeDocument/2006/relationships/customXml" Target="../ink/ink1068.xml"/><Relationship Id="rId253" Type="http://schemas.openxmlformats.org/officeDocument/2006/relationships/image" Target="../media/image1040.png"/><Relationship Id="rId274" Type="http://schemas.openxmlformats.org/officeDocument/2006/relationships/customXml" Target="../ink/ink1089.xml"/><Relationship Id="rId295" Type="http://schemas.openxmlformats.org/officeDocument/2006/relationships/image" Target="../media/image1060.png"/><Relationship Id="rId309" Type="http://schemas.openxmlformats.org/officeDocument/2006/relationships/image" Target="../media/image1067.png"/><Relationship Id="rId27" Type="http://schemas.openxmlformats.org/officeDocument/2006/relationships/image" Target="../media/image933.png"/><Relationship Id="rId48" Type="http://schemas.openxmlformats.org/officeDocument/2006/relationships/customXml" Target="../ink/ink975.xml"/><Relationship Id="rId69" Type="http://schemas.openxmlformats.org/officeDocument/2006/relationships/image" Target="../media/image952.png"/><Relationship Id="rId113" Type="http://schemas.openxmlformats.org/officeDocument/2006/relationships/image" Target="../media/image974.png"/><Relationship Id="rId134" Type="http://schemas.openxmlformats.org/officeDocument/2006/relationships/customXml" Target="../ink/ink1018.xml"/><Relationship Id="rId80" Type="http://schemas.openxmlformats.org/officeDocument/2006/relationships/customXml" Target="../ink/ink991.xml"/><Relationship Id="rId155" Type="http://schemas.openxmlformats.org/officeDocument/2006/relationships/image" Target="../media/image993.png"/><Relationship Id="rId176" Type="http://schemas.openxmlformats.org/officeDocument/2006/relationships/customXml" Target="../ink/ink1039.xml"/><Relationship Id="rId197" Type="http://schemas.openxmlformats.org/officeDocument/2006/relationships/image" Target="../media/image1013.png"/><Relationship Id="rId201" Type="http://schemas.openxmlformats.org/officeDocument/2006/relationships/image" Target="../media/image1015.png"/><Relationship Id="rId222" Type="http://schemas.openxmlformats.org/officeDocument/2006/relationships/customXml" Target="../ink/ink1063.xml"/><Relationship Id="rId243" Type="http://schemas.openxmlformats.org/officeDocument/2006/relationships/image" Target="../media/image1036.png"/><Relationship Id="rId264" Type="http://schemas.openxmlformats.org/officeDocument/2006/relationships/customXml" Target="../ink/ink1084.xml"/><Relationship Id="rId285" Type="http://schemas.openxmlformats.org/officeDocument/2006/relationships/image" Target="../media/image1055.png"/><Relationship Id="rId17" Type="http://schemas.openxmlformats.org/officeDocument/2006/relationships/image" Target="../media/image928.png"/><Relationship Id="rId38" Type="http://schemas.openxmlformats.org/officeDocument/2006/relationships/customXml" Target="../ink/ink970.xml"/><Relationship Id="rId59" Type="http://schemas.openxmlformats.org/officeDocument/2006/relationships/image" Target="../media/image947.png"/><Relationship Id="rId103" Type="http://schemas.openxmlformats.org/officeDocument/2006/relationships/image" Target="../media/image969.png"/><Relationship Id="rId124" Type="http://schemas.openxmlformats.org/officeDocument/2006/relationships/customXml" Target="../ink/ink1013.xml"/><Relationship Id="rId310" Type="http://schemas.openxmlformats.org/officeDocument/2006/relationships/customXml" Target="../ink/ink1107.xml"/><Relationship Id="rId70" Type="http://schemas.openxmlformats.org/officeDocument/2006/relationships/customXml" Target="../ink/ink986.xml"/><Relationship Id="rId91" Type="http://schemas.openxmlformats.org/officeDocument/2006/relationships/image" Target="../media/image963.png"/><Relationship Id="rId145" Type="http://schemas.openxmlformats.org/officeDocument/2006/relationships/image" Target="../media/image989.png"/><Relationship Id="rId166" Type="http://schemas.openxmlformats.org/officeDocument/2006/relationships/customXml" Target="../ink/ink1034.xml"/><Relationship Id="rId187" Type="http://schemas.openxmlformats.org/officeDocument/2006/relationships/image" Target="../media/image1008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58.xml"/><Relationship Id="rId233" Type="http://schemas.openxmlformats.org/officeDocument/2006/relationships/image" Target="../media/image1031.png"/><Relationship Id="rId254" Type="http://schemas.openxmlformats.org/officeDocument/2006/relationships/customXml" Target="../ink/ink1079.xml"/><Relationship Id="rId28" Type="http://schemas.openxmlformats.org/officeDocument/2006/relationships/customXml" Target="../ink/ink965.xml"/><Relationship Id="rId49" Type="http://schemas.openxmlformats.org/officeDocument/2006/relationships/image" Target="../media/image942.png"/><Relationship Id="rId114" Type="http://schemas.openxmlformats.org/officeDocument/2006/relationships/customXml" Target="../ink/ink1008.xml"/><Relationship Id="rId275" Type="http://schemas.openxmlformats.org/officeDocument/2006/relationships/image" Target="../media/image1050.png"/><Relationship Id="rId296" Type="http://schemas.openxmlformats.org/officeDocument/2006/relationships/customXml" Target="../ink/ink1100.xml"/><Relationship Id="rId300" Type="http://schemas.openxmlformats.org/officeDocument/2006/relationships/customXml" Target="../ink/ink1102.xml"/><Relationship Id="rId60" Type="http://schemas.openxmlformats.org/officeDocument/2006/relationships/customXml" Target="../ink/ink981.xml"/><Relationship Id="rId81" Type="http://schemas.openxmlformats.org/officeDocument/2006/relationships/image" Target="../media/image958.png"/><Relationship Id="rId135" Type="http://schemas.openxmlformats.org/officeDocument/2006/relationships/image" Target="../media/image984.png"/><Relationship Id="rId156" Type="http://schemas.openxmlformats.org/officeDocument/2006/relationships/customXml" Target="../ink/ink1029.xml"/><Relationship Id="rId177" Type="http://schemas.openxmlformats.org/officeDocument/2006/relationships/image" Target="../media/image1004.png"/><Relationship Id="rId198" Type="http://schemas.openxmlformats.org/officeDocument/2006/relationships/customXml" Target="../ink/ink1051.xml"/><Relationship Id="rId202" Type="http://schemas.openxmlformats.org/officeDocument/2006/relationships/customXml" Target="../ink/ink1053.xml"/><Relationship Id="rId223" Type="http://schemas.openxmlformats.org/officeDocument/2006/relationships/image" Target="../media/image1026.png"/><Relationship Id="rId244" Type="http://schemas.openxmlformats.org/officeDocument/2006/relationships/customXml" Target="../ink/ink1074.xml"/><Relationship Id="rId18" Type="http://schemas.openxmlformats.org/officeDocument/2006/relationships/customXml" Target="../ink/ink960.xml"/><Relationship Id="rId39" Type="http://schemas.openxmlformats.org/officeDocument/2006/relationships/image" Target="../media/image937.png"/><Relationship Id="rId265" Type="http://schemas.openxmlformats.org/officeDocument/2006/relationships/image" Target="../media/image1045.png"/><Relationship Id="rId286" Type="http://schemas.openxmlformats.org/officeDocument/2006/relationships/customXml" Target="../ink/ink1095.xml"/><Relationship Id="rId50" Type="http://schemas.openxmlformats.org/officeDocument/2006/relationships/customXml" Target="../ink/ink976.xml"/><Relationship Id="rId104" Type="http://schemas.openxmlformats.org/officeDocument/2006/relationships/customXml" Target="../ink/ink1003.xml"/><Relationship Id="rId125" Type="http://schemas.openxmlformats.org/officeDocument/2006/relationships/image" Target="../media/image979.png"/><Relationship Id="rId146" Type="http://schemas.openxmlformats.org/officeDocument/2006/relationships/customXml" Target="../ink/ink1024.xml"/><Relationship Id="rId167" Type="http://schemas.openxmlformats.org/officeDocument/2006/relationships/image" Target="../media/image999.png"/><Relationship Id="rId188" Type="http://schemas.openxmlformats.org/officeDocument/2006/relationships/customXml" Target="../ink/ink1046.xml"/><Relationship Id="rId311" Type="http://schemas.openxmlformats.org/officeDocument/2006/relationships/image" Target="../media/image1068.png"/><Relationship Id="rId71" Type="http://schemas.openxmlformats.org/officeDocument/2006/relationships/image" Target="../media/image953.png"/><Relationship Id="rId92" Type="http://schemas.openxmlformats.org/officeDocument/2006/relationships/customXml" Target="../ink/ink997.xml"/><Relationship Id="rId213" Type="http://schemas.openxmlformats.org/officeDocument/2006/relationships/image" Target="../media/image1021.png"/><Relationship Id="rId234" Type="http://schemas.openxmlformats.org/officeDocument/2006/relationships/customXml" Target="../ink/ink1069.xml"/><Relationship Id="rId2" Type="http://schemas.openxmlformats.org/officeDocument/2006/relationships/customXml" Target="../ink/ink952.xml"/><Relationship Id="rId29" Type="http://schemas.openxmlformats.org/officeDocument/2006/relationships/image" Target="../media/image934.png"/><Relationship Id="rId255" Type="http://schemas.openxmlformats.org/officeDocument/2006/relationships/image" Target="../media/image1041.png"/><Relationship Id="rId276" Type="http://schemas.openxmlformats.org/officeDocument/2006/relationships/customXml" Target="../ink/ink1090.xml"/><Relationship Id="rId297" Type="http://schemas.openxmlformats.org/officeDocument/2006/relationships/image" Target="../media/image1061.png"/><Relationship Id="rId40" Type="http://schemas.openxmlformats.org/officeDocument/2006/relationships/customXml" Target="../ink/ink971.xml"/><Relationship Id="rId115" Type="http://schemas.openxmlformats.org/officeDocument/2006/relationships/image" Target="../media/image975.png"/><Relationship Id="rId136" Type="http://schemas.openxmlformats.org/officeDocument/2006/relationships/customXml" Target="../ink/ink1019.xml"/><Relationship Id="rId157" Type="http://schemas.openxmlformats.org/officeDocument/2006/relationships/image" Target="../media/image994.png"/><Relationship Id="rId178" Type="http://schemas.openxmlformats.org/officeDocument/2006/relationships/customXml" Target="../ink/ink1040.xml"/><Relationship Id="rId301" Type="http://schemas.openxmlformats.org/officeDocument/2006/relationships/image" Target="../media/image1063.png"/><Relationship Id="rId61" Type="http://schemas.openxmlformats.org/officeDocument/2006/relationships/image" Target="../media/image948.png"/><Relationship Id="rId82" Type="http://schemas.openxmlformats.org/officeDocument/2006/relationships/customXml" Target="../ink/ink992.xml"/><Relationship Id="rId199" Type="http://schemas.openxmlformats.org/officeDocument/2006/relationships/image" Target="../media/image1014.png"/><Relationship Id="rId203" Type="http://schemas.openxmlformats.org/officeDocument/2006/relationships/image" Target="../media/image1016.png"/><Relationship Id="rId19" Type="http://schemas.openxmlformats.org/officeDocument/2006/relationships/image" Target="../media/image929.png"/><Relationship Id="rId224" Type="http://schemas.openxmlformats.org/officeDocument/2006/relationships/customXml" Target="../ink/ink1064.xml"/><Relationship Id="rId245" Type="http://schemas.openxmlformats.org/officeDocument/2006/relationships/image" Target="../media/image1037.png"/><Relationship Id="rId266" Type="http://schemas.openxmlformats.org/officeDocument/2006/relationships/customXml" Target="../ink/ink1085.xml"/><Relationship Id="rId287" Type="http://schemas.openxmlformats.org/officeDocument/2006/relationships/image" Target="../media/image1056.png"/><Relationship Id="rId30" Type="http://schemas.openxmlformats.org/officeDocument/2006/relationships/customXml" Target="../ink/ink966.xml"/><Relationship Id="rId105" Type="http://schemas.openxmlformats.org/officeDocument/2006/relationships/image" Target="../media/image970.png"/><Relationship Id="rId126" Type="http://schemas.openxmlformats.org/officeDocument/2006/relationships/customXml" Target="../ink/ink1014.xml"/><Relationship Id="rId147" Type="http://schemas.openxmlformats.org/officeDocument/2006/relationships/image" Target="../media/image990.png"/><Relationship Id="rId168" Type="http://schemas.openxmlformats.org/officeDocument/2006/relationships/customXml" Target="../ink/ink1035.xml"/><Relationship Id="rId51" Type="http://schemas.openxmlformats.org/officeDocument/2006/relationships/image" Target="../media/image943.png"/><Relationship Id="rId72" Type="http://schemas.openxmlformats.org/officeDocument/2006/relationships/customXml" Target="../ink/ink987.xml"/><Relationship Id="rId93" Type="http://schemas.openxmlformats.org/officeDocument/2006/relationships/image" Target="../media/image964.png"/><Relationship Id="rId189" Type="http://schemas.openxmlformats.org/officeDocument/2006/relationships/image" Target="../media/image1009.png"/><Relationship Id="rId3" Type="http://schemas.openxmlformats.org/officeDocument/2006/relationships/image" Target="../media/image921.png"/><Relationship Id="rId214" Type="http://schemas.openxmlformats.org/officeDocument/2006/relationships/customXml" Target="../ink/ink1059.xml"/><Relationship Id="rId235" Type="http://schemas.openxmlformats.org/officeDocument/2006/relationships/image" Target="../media/image1032.png"/><Relationship Id="rId256" Type="http://schemas.openxmlformats.org/officeDocument/2006/relationships/customXml" Target="../ink/ink1080.xml"/><Relationship Id="rId277" Type="http://schemas.openxmlformats.org/officeDocument/2006/relationships/image" Target="../media/image1051.png"/><Relationship Id="rId298" Type="http://schemas.openxmlformats.org/officeDocument/2006/relationships/customXml" Target="../ink/ink1101.xml"/><Relationship Id="rId116" Type="http://schemas.openxmlformats.org/officeDocument/2006/relationships/customXml" Target="../ink/ink1009.xml"/><Relationship Id="rId137" Type="http://schemas.openxmlformats.org/officeDocument/2006/relationships/image" Target="../media/image985.png"/><Relationship Id="rId158" Type="http://schemas.openxmlformats.org/officeDocument/2006/relationships/customXml" Target="../ink/ink1030.xml"/><Relationship Id="rId302" Type="http://schemas.openxmlformats.org/officeDocument/2006/relationships/customXml" Target="../ink/ink1103.xml"/><Relationship Id="rId20" Type="http://schemas.openxmlformats.org/officeDocument/2006/relationships/customXml" Target="../ink/ink961.xml"/><Relationship Id="rId41" Type="http://schemas.openxmlformats.org/officeDocument/2006/relationships/image" Target="../media/image938.png"/><Relationship Id="rId62" Type="http://schemas.openxmlformats.org/officeDocument/2006/relationships/customXml" Target="../ink/ink982.xml"/><Relationship Id="rId83" Type="http://schemas.openxmlformats.org/officeDocument/2006/relationships/image" Target="../media/image959.png"/><Relationship Id="rId179" Type="http://schemas.openxmlformats.org/officeDocument/2006/relationships/image" Target="../media/image1005.png"/><Relationship Id="rId190" Type="http://schemas.openxmlformats.org/officeDocument/2006/relationships/customXml" Target="../ink/ink1047.xml"/><Relationship Id="rId204" Type="http://schemas.openxmlformats.org/officeDocument/2006/relationships/customXml" Target="../ink/ink1054.xml"/><Relationship Id="rId225" Type="http://schemas.openxmlformats.org/officeDocument/2006/relationships/image" Target="../media/image1027.png"/><Relationship Id="rId246" Type="http://schemas.openxmlformats.org/officeDocument/2006/relationships/customXml" Target="../ink/ink1075.xml"/><Relationship Id="rId267" Type="http://schemas.openxmlformats.org/officeDocument/2006/relationships/image" Target="../media/image1046.png"/><Relationship Id="rId288" Type="http://schemas.openxmlformats.org/officeDocument/2006/relationships/customXml" Target="../ink/ink1096.xml"/><Relationship Id="rId106" Type="http://schemas.openxmlformats.org/officeDocument/2006/relationships/customXml" Target="../ink/ink1004.xml"/><Relationship Id="rId127" Type="http://schemas.openxmlformats.org/officeDocument/2006/relationships/image" Target="../media/image980.png"/><Relationship Id="rId10" Type="http://schemas.openxmlformats.org/officeDocument/2006/relationships/customXml" Target="../ink/ink956.xml"/><Relationship Id="rId31" Type="http://schemas.openxmlformats.org/officeDocument/2006/relationships/image" Target="../media/image935.png"/><Relationship Id="rId52" Type="http://schemas.openxmlformats.org/officeDocument/2006/relationships/customXml" Target="../ink/ink977.xml"/><Relationship Id="rId73" Type="http://schemas.openxmlformats.org/officeDocument/2006/relationships/image" Target="../media/image954.png"/><Relationship Id="rId94" Type="http://schemas.openxmlformats.org/officeDocument/2006/relationships/customXml" Target="../ink/ink998.xml"/><Relationship Id="rId148" Type="http://schemas.openxmlformats.org/officeDocument/2006/relationships/customXml" Target="../ink/ink1025.xml"/><Relationship Id="rId169" Type="http://schemas.openxmlformats.org/officeDocument/2006/relationships/image" Target="../media/image1000.png"/><Relationship Id="rId4" Type="http://schemas.openxmlformats.org/officeDocument/2006/relationships/customXml" Target="../ink/ink953.xml"/><Relationship Id="rId180" Type="http://schemas.openxmlformats.org/officeDocument/2006/relationships/customXml" Target="../ink/ink1041.xml"/><Relationship Id="rId215" Type="http://schemas.openxmlformats.org/officeDocument/2006/relationships/image" Target="../media/image1022.png"/><Relationship Id="rId236" Type="http://schemas.openxmlformats.org/officeDocument/2006/relationships/customXml" Target="../ink/ink1070.xml"/><Relationship Id="rId257" Type="http://schemas.openxmlformats.org/officeDocument/2006/relationships/image" Target="../media/image1042.png"/><Relationship Id="rId278" Type="http://schemas.openxmlformats.org/officeDocument/2006/relationships/customXml" Target="../ink/ink1091.xml"/><Relationship Id="rId303" Type="http://schemas.openxmlformats.org/officeDocument/2006/relationships/image" Target="../media/image1064.png"/><Relationship Id="rId42" Type="http://schemas.openxmlformats.org/officeDocument/2006/relationships/customXml" Target="../ink/ink972.xml"/><Relationship Id="rId84" Type="http://schemas.openxmlformats.org/officeDocument/2006/relationships/customXml" Target="../ink/ink993.xml"/><Relationship Id="rId138" Type="http://schemas.openxmlformats.org/officeDocument/2006/relationships/customXml" Target="../ink/ink1020.xml"/><Relationship Id="rId191" Type="http://schemas.openxmlformats.org/officeDocument/2006/relationships/image" Target="../media/image1010.png"/><Relationship Id="rId205" Type="http://schemas.openxmlformats.org/officeDocument/2006/relationships/image" Target="../media/image1017.png"/><Relationship Id="rId247" Type="http://schemas.openxmlformats.org/officeDocument/2006/relationships/image" Target="../media/image1038.png"/><Relationship Id="rId107" Type="http://schemas.openxmlformats.org/officeDocument/2006/relationships/image" Target="../media/image971.png"/><Relationship Id="rId289" Type="http://schemas.openxmlformats.org/officeDocument/2006/relationships/image" Target="../media/image1057.png"/><Relationship Id="rId11" Type="http://schemas.openxmlformats.org/officeDocument/2006/relationships/image" Target="../media/image925.png"/><Relationship Id="rId53" Type="http://schemas.openxmlformats.org/officeDocument/2006/relationships/image" Target="../media/image944.png"/><Relationship Id="rId149" Type="http://schemas.openxmlformats.org/officeDocument/2006/relationships/image" Target="../media/image991.png"/><Relationship Id="rId95" Type="http://schemas.openxmlformats.org/officeDocument/2006/relationships/image" Target="../media/image965.png"/><Relationship Id="rId160" Type="http://schemas.openxmlformats.org/officeDocument/2006/relationships/customXml" Target="../ink/ink1031.xml"/><Relationship Id="rId216" Type="http://schemas.openxmlformats.org/officeDocument/2006/relationships/customXml" Target="../ink/ink1060.xml"/><Relationship Id="rId258" Type="http://schemas.openxmlformats.org/officeDocument/2006/relationships/customXml" Target="../ink/ink1081.xml"/><Relationship Id="rId22" Type="http://schemas.openxmlformats.org/officeDocument/2006/relationships/customXml" Target="../ink/ink962.xml"/><Relationship Id="rId64" Type="http://schemas.openxmlformats.org/officeDocument/2006/relationships/customXml" Target="../ink/ink983.xml"/><Relationship Id="rId118" Type="http://schemas.openxmlformats.org/officeDocument/2006/relationships/customXml" Target="../ink/ink1010.xml"/><Relationship Id="rId171" Type="http://schemas.openxmlformats.org/officeDocument/2006/relationships/image" Target="../media/image1001.png"/><Relationship Id="rId227" Type="http://schemas.openxmlformats.org/officeDocument/2006/relationships/image" Target="../media/image1028.png"/><Relationship Id="rId269" Type="http://schemas.openxmlformats.org/officeDocument/2006/relationships/image" Target="../media/image1047.png"/><Relationship Id="rId33" Type="http://schemas.openxmlformats.org/officeDocument/2006/relationships/image" Target="../media/image936.png"/><Relationship Id="rId129" Type="http://schemas.openxmlformats.org/officeDocument/2006/relationships/image" Target="../media/image981.png"/><Relationship Id="rId280" Type="http://schemas.openxmlformats.org/officeDocument/2006/relationships/customXml" Target="../ink/ink1092.xml"/><Relationship Id="rId75" Type="http://schemas.openxmlformats.org/officeDocument/2006/relationships/image" Target="../media/image955.png"/><Relationship Id="rId140" Type="http://schemas.openxmlformats.org/officeDocument/2006/relationships/customXml" Target="../ink/ink1021.xml"/><Relationship Id="rId182" Type="http://schemas.openxmlformats.org/officeDocument/2006/relationships/customXml" Target="../ink/ink1043.xml"/><Relationship Id="rId6" Type="http://schemas.openxmlformats.org/officeDocument/2006/relationships/customXml" Target="../ink/ink954.xml"/><Relationship Id="rId238" Type="http://schemas.openxmlformats.org/officeDocument/2006/relationships/customXml" Target="../ink/ink1071.xml"/><Relationship Id="rId291" Type="http://schemas.openxmlformats.org/officeDocument/2006/relationships/image" Target="../media/image1058.png"/><Relationship Id="rId305" Type="http://schemas.openxmlformats.org/officeDocument/2006/relationships/image" Target="../media/image1065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66.xml"/><Relationship Id="rId299" Type="http://schemas.openxmlformats.org/officeDocument/2006/relationships/customXml" Target="../ink/ink1257.xml"/><Relationship Id="rId21" Type="http://schemas.openxmlformats.org/officeDocument/2006/relationships/image" Target="../media/image1076.png"/><Relationship Id="rId63" Type="http://schemas.openxmlformats.org/officeDocument/2006/relationships/image" Target="../media/image1097.png"/><Relationship Id="rId159" Type="http://schemas.openxmlformats.org/officeDocument/2006/relationships/customXml" Target="../ink/ink1187.xml"/><Relationship Id="rId324" Type="http://schemas.openxmlformats.org/officeDocument/2006/relationships/image" Target="../media/image1221.png"/><Relationship Id="rId170" Type="http://schemas.openxmlformats.org/officeDocument/2006/relationships/image" Target="../media/image1147.png"/><Relationship Id="rId226" Type="http://schemas.openxmlformats.org/officeDocument/2006/relationships/image" Target="../media/image1173.png"/><Relationship Id="rId268" Type="http://schemas.openxmlformats.org/officeDocument/2006/relationships/image" Target="../media/image1193.png"/><Relationship Id="rId32" Type="http://schemas.openxmlformats.org/officeDocument/2006/relationships/customXml" Target="../ink/ink1123.xml"/><Relationship Id="rId74" Type="http://schemas.openxmlformats.org/officeDocument/2006/relationships/customXml" Target="../ink/ink1144.xml"/><Relationship Id="rId128" Type="http://schemas.openxmlformats.org/officeDocument/2006/relationships/image" Target="../media/image1127.png"/><Relationship Id="rId335" Type="http://schemas.openxmlformats.org/officeDocument/2006/relationships/customXml" Target="../ink/ink1275.xml"/><Relationship Id="rId5" Type="http://schemas.openxmlformats.org/officeDocument/2006/relationships/image" Target="../media/image1070.png"/><Relationship Id="rId181" Type="http://schemas.openxmlformats.org/officeDocument/2006/relationships/customXml" Target="../ink/ink1198.xml"/><Relationship Id="rId237" Type="http://schemas.openxmlformats.org/officeDocument/2006/relationships/customXml" Target="../ink/ink1226.xml"/><Relationship Id="rId279" Type="http://schemas.openxmlformats.org/officeDocument/2006/relationships/customXml" Target="../ink/ink1247.xml"/><Relationship Id="rId43" Type="http://schemas.openxmlformats.org/officeDocument/2006/relationships/image" Target="../media/image1087.png"/><Relationship Id="rId139" Type="http://schemas.openxmlformats.org/officeDocument/2006/relationships/customXml" Target="../ink/ink1177.xml"/><Relationship Id="rId290" Type="http://schemas.openxmlformats.org/officeDocument/2006/relationships/image" Target="../media/image1204.png"/><Relationship Id="rId304" Type="http://schemas.openxmlformats.org/officeDocument/2006/relationships/image" Target="../media/image1211.png"/><Relationship Id="rId85" Type="http://schemas.openxmlformats.org/officeDocument/2006/relationships/image" Target="../media/image1108.png"/><Relationship Id="rId150" Type="http://schemas.openxmlformats.org/officeDocument/2006/relationships/image" Target="../media/image1138.png"/><Relationship Id="rId192" Type="http://schemas.openxmlformats.org/officeDocument/2006/relationships/image" Target="../media/image1158.png"/><Relationship Id="rId206" Type="http://schemas.openxmlformats.org/officeDocument/2006/relationships/image" Target="../media/image1164.png"/><Relationship Id="rId248" Type="http://schemas.openxmlformats.org/officeDocument/2006/relationships/image" Target="../media/image1184.png"/><Relationship Id="rId12" Type="http://schemas.openxmlformats.org/officeDocument/2006/relationships/customXml" Target="../ink/ink1113.xml"/><Relationship Id="rId108" Type="http://schemas.openxmlformats.org/officeDocument/2006/relationships/image" Target="../media/image1118.png"/><Relationship Id="rId315" Type="http://schemas.openxmlformats.org/officeDocument/2006/relationships/customXml" Target="../ink/ink1265.xml"/><Relationship Id="rId54" Type="http://schemas.openxmlformats.org/officeDocument/2006/relationships/customXml" Target="../ink/ink1134.xml"/><Relationship Id="rId96" Type="http://schemas.openxmlformats.org/officeDocument/2006/relationships/customXml" Target="../ink/ink1155.xml"/><Relationship Id="rId161" Type="http://schemas.openxmlformats.org/officeDocument/2006/relationships/customXml" Target="../ink/ink1188.xml"/><Relationship Id="rId217" Type="http://schemas.openxmlformats.org/officeDocument/2006/relationships/customXml" Target="../ink/ink1216.xml"/><Relationship Id="rId259" Type="http://schemas.openxmlformats.org/officeDocument/2006/relationships/customXml" Target="../ink/ink1237.xml"/><Relationship Id="rId23" Type="http://schemas.openxmlformats.org/officeDocument/2006/relationships/image" Target="../media/image1077.png"/><Relationship Id="rId119" Type="http://schemas.openxmlformats.org/officeDocument/2006/relationships/customXml" Target="../ink/ink1167.xml"/><Relationship Id="rId270" Type="http://schemas.openxmlformats.org/officeDocument/2006/relationships/image" Target="../media/image1194.png"/><Relationship Id="rId326" Type="http://schemas.openxmlformats.org/officeDocument/2006/relationships/image" Target="../media/image1222.png"/><Relationship Id="rId65" Type="http://schemas.openxmlformats.org/officeDocument/2006/relationships/image" Target="../media/image1098.png"/><Relationship Id="rId130" Type="http://schemas.openxmlformats.org/officeDocument/2006/relationships/image" Target="../media/image1128.png"/><Relationship Id="rId172" Type="http://schemas.openxmlformats.org/officeDocument/2006/relationships/image" Target="../media/image1148.png"/><Relationship Id="rId228" Type="http://schemas.openxmlformats.org/officeDocument/2006/relationships/image" Target="../media/image1174.png"/><Relationship Id="rId281" Type="http://schemas.openxmlformats.org/officeDocument/2006/relationships/customXml" Target="../ink/ink1248.xml"/><Relationship Id="rId337" Type="http://schemas.openxmlformats.org/officeDocument/2006/relationships/customXml" Target="../ink/ink1276.xml"/><Relationship Id="rId34" Type="http://schemas.openxmlformats.org/officeDocument/2006/relationships/customXml" Target="../ink/ink1124.xml"/><Relationship Id="rId76" Type="http://schemas.openxmlformats.org/officeDocument/2006/relationships/customXml" Target="../ink/ink1145.xml"/><Relationship Id="rId141" Type="http://schemas.openxmlformats.org/officeDocument/2006/relationships/customXml" Target="../ink/ink1178.xml"/><Relationship Id="rId7" Type="http://schemas.openxmlformats.org/officeDocument/2006/relationships/image" Target="../media/image1071.png"/><Relationship Id="rId183" Type="http://schemas.openxmlformats.org/officeDocument/2006/relationships/customXml" Target="../ink/ink1199.xml"/><Relationship Id="rId239" Type="http://schemas.openxmlformats.org/officeDocument/2006/relationships/customXml" Target="../ink/ink1227.xml"/><Relationship Id="rId250" Type="http://schemas.openxmlformats.org/officeDocument/2006/relationships/image" Target="../media/image1185.png"/><Relationship Id="rId292" Type="http://schemas.openxmlformats.org/officeDocument/2006/relationships/image" Target="../media/image1205.png"/><Relationship Id="rId306" Type="http://schemas.openxmlformats.org/officeDocument/2006/relationships/image" Target="../media/image1212.png"/><Relationship Id="rId45" Type="http://schemas.openxmlformats.org/officeDocument/2006/relationships/image" Target="../media/image1088.png"/><Relationship Id="rId87" Type="http://schemas.openxmlformats.org/officeDocument/2006/relationships/image" Target="../media/image1109.png"/><Relationship Id="rId110" Type="http://schemas.openxmlformats.org/officeDocument/2006/relationships/image" Target="../media/image1119.png"/><Relationship Id="rId152" Type="http://schemas.openxmlformats.org/officeDocument/2006/relationships/image" Target="../media/image1139.png"/><Relationship Id="rId173" Type="http://schemas.openxmlformats.org/officeDocument/2006/relationships/customXml" Target="../ink/ink1194.xml"/><Relationship Id="rId194" Type="http://schemas.openxmlformats.org/officeDocument/2006/relationships/image" Target="../media/image316.png"/><Relationship Id="rId208" Type="http://schemas.openxmlformats.org/officeDocument/2006/relationships/image" Target="../media/image1165.png"/><Relationship Id="rId229" Type="http://schemas.openxmlformats.org/officeDocument/2006/relationships/customXml" Target="../ink/ink1222.xml"/><Relationship Id="rId240" Type="http://schemas.openxmlformats.org/officeDocument/2006/relationships/image" Target="../media/image1180.png"/><Relationship Id="rId261" Type="http://schemas.openxmlformats.org/officeDocument/2006/relationships/customXml" Target="../ink/ink1238.xml"/><Relationship Id="rId14" Type="http://schemas.openxmlformats.org/officeDocument/2006/relationships/customXml" Target="../ink/ink1114.xml"/><Relationship Id="rId35" Type="http://schemas.openxmlformats.org/officeDocument/2006/relationships/image" Target="../media/image1083.png"/><Relationship Id="rId56" Type="http://schemas.openxmlformats.org/officeDocument/2006/relationships/customXml" Target="../ink/ink1135.xml"/><Relationship Id="rId77" Type="http://schemas.openxmlformats.org/officeDocument/2006/relationships/image" Target="../media/image1104.png"/><Relationship Id="rId100" Type="http://schemas.openxmlformats.org/officeDocument/2006/relationships/customXml" Target="../ink/ink1157.xml"/><Relationship Id="rId282" Type="http://schemas.openxmlformats.org/officeDocument/2006/relationships/image" Target="../media/image1200.png"/><Relationship Id="rId317" Type="http://schemas.openxmlformats.org/officeDocument/2006/relationships/customXml" Target="../ink/ink1266.xml"/><Relationship Id="rId338" Type="http://schemas.openxmlformats.org/officeDocument/2006/relationships/image" Target="../media/image1227.png"/><Relationship Id="rId8" Type="http://schemas.openxmlformats.org/officeDocument/2006/relationships/customXml" Target="../ink/ink1111.xml"/><Relationship Id="rId98" Type="http://schemas.openxmlformats.org/officeDocument/2006/relationships/customXml" Target="../ink/ink1156.xml"/><Relationship Id="rId121" Type="http://schemas.openxmlformats.org/officeDocument/2006/relationships/customXml" Target="../ink/ink1168.xml"/><Relationship Id="rId142" Type="http://schemas.openxmlformats.org/officeDocument/2006/relationships/image" Target="../media/image1134.png"/><Relationship Id="rId163" Type="http://schemas.openxmlformats.org/officeDocument/2006/relationships/customXml" Target="../ink/ink1189.xml"/><Relationship Id="rId184" Type="http://schemas.openxmlformats.org/officeDocument/2006/relationships/image" Target="../media/image1154.png"/><Relationship Id="rId219" Type="http://schemas.openxmlformats.org/officeDocument/2006/relationships/customXml" Target="../ink/ink1217.xml"/><Relationship Id="rId230" Type="http://schemas.openxmlformats.org/officeDocument/2006/relationships/image" Target="../media/image1175.png"/><Relationship Id="rId251" Type="http://schemas.openxmlformats.org/officeDocument/2006/relationships/customXml" Target="../ink/ink1233.xml"/><Relationship Id="rId25" Type="http://schemas.openxmlformats.org/officeDocument/2006/relationships/image" Target="../media/image1078.png"/><Relationship Id="rId46" Type="http://schemas.openxmlformats.org/officeDocument/2006/relationships/customXml" Target="../ink/ink1130.xml"/><Relationship Id="rId67" Type="http://schemas.openxmlformats.org/officeDocument/2006/relationships/image" Target="../media/image1099.png"/><Relationship Id="rId272" Type="http://schemas.openxmlformats.org/officeDocument/2006/relationships/image" Target="../media/image1195.png"/><Relationship Id="rId293" Type="http://schemas.openxmlformats.org/officeDocument/2006/relationships/customXml" Target="../ink/ink1254.xml"/><Relationship Id="rId307" Type="http://schemas.openxmlformats.org/officeDocument/2006/relationships/customXml" Target="../ink/ink1261.xml"/><Relationship Id="rId328" Type="http://schemas.openxmlformats.org/officeDocument/2006/relationships/image" Target="../media/image1223.png"/><Relationship Id="rId88" Type="http://schemas.openxmlformats.org/officeDocument/2006/relationships/customXml" Target="../ink/ink1151.xml"/><Relationship Id="rId111" Type="http://schemas.openxmlformats.org/officeDocument/2006/relationships/customXml" Target="../ink/ink1163.xml"/><Relationship Id="rId132" Type="http://schemas.openxmlformats.org/officeDocument/2006/relationships/image" Target="../media/image1129.png"/><Relationship Id="rId153" Type="http://schemas.openxmlformats.org/officeDocument/2006/relationships/customXml" Target="../ink/ink1184.xml"/><Relationship Id="rId174" Type="http://schemas.openxmlformats.org/officeDocument/2006/relationships/image" Target="../media/image1149.png"/><Relationship Id="rId195" Type="http://schemas.openxmlformats.org/officeDocument/2006/relationships/customXml" Target="../ink/ink1205.xml"/><Relationship Id="rId209" Type="http://schemas.openxmlformats.org/officeDocument/2006/relationships/customXml" Target="../ink/ink1212.xml"/><Relationship Id="rId220" Type="http://schemas.openxmlformats.org/officeDocument/2006/relationships/image" Target="../media/image1171.png"/><Relationship Id="rId241" Type="http://schemas.openxmlformats.org/officeDocument/2006/relationships/customXml" Target="../ink/ink1228.xml"/><Relationship Id="rId15" Type="http://schemas.openxmlformats.org/officeDocument/2006/relationships/image" Target="../media/image1075.png"/><Relationship Id="rId36" Type="http://schemas.openxmlformats.org/officeDocument/2006/relationships/customXml" Target="../ink/ink1125.xml"/><Relationship Id="rId57" Type="http://schemas.openxmlformats.org/officeDocument/2006/relationships/image" Target="../media/image1094.png"/><Relationship Id="rId262" Type="http://schemas.openxmlformats.org/officeDocument/2006/relationships/image" Target="../media/image1190.png"/><Relationship Id="rId283" Type="http://schemas.openxmlformats.org/officeDocument/2006/relationships/customXml" Target="../ink/ink1249.xml"/><Relationship Id="rId318" Type="http://schemas.openxmlformats.org/officeDocument/2006/relationships/image" Target="../media/image1218.png"/><Relationship Id="rId78" Type="http://schemas.openxmlformats.org/officeDocument/2006/relationships/customXml" Target="../ink/ink1146.xml"/><Relationship Id="rId99" Type="http://schemas.openxmlformats.org/officeDocument/2006/relationships/image" Target="../media/image1114.png"/><Relationship Id="rId101" Type="http://schemas.openxmlformats.org/officeDocument/2006/relationships/image" Target="../media/image1115.png"/><Relationship Id="rId122" Type="http://schemas.openxmlformats.org/officeDocument/2006/relationships/image" Target="../media/image1124.png"/><Relationship Id="rId143" Type="http://schemas.openxmlformats.org/officeDocument/2006/relationships/customXml" Target="../ink/ink1179.xml"/><Relationship Id="rId164" Type="http://schemas.openxmlformats.org/officeDocument/2006/relationships/image" Target="../media/image1145.png"/><Relationship Id="rId185" Type="http://schemas.openxmlformats.org/officeDocument/2006/relationships/customXml" Target="../ink/ink1200.xml"/><Relationship Id="rId9" Type="http://schemas.openxmlformats.org/officeDocument/2006/relationships/image" Target="../media/image1072.png"/><Relationship Id="rId210" Type="http://schemas.openxmlformats.org/officeDocument/2006/relationships/image" Target="../media/image1166.png"/><Relationship Id="rId26" Type="http://schemas.openxmlformats.org/officeDocument/2006/relationships/customXml" Target="../ink/ink1120.xml"/><Relationship Id="rId231" Type="http://schemas.openxmlformats.org/officeDocument/2006/relationships/customXml" Target="../ink/ink1223.xml"/><Relationship Id="rId252" Type="http://schemas.openxmlformats.org/officeDocument/2006/relationships/image" Target="../media/image1186.png"/><Relationship Id="rId273" Type="http://schemas.openxmlformats.org/officeDocument/2006/relationships/customXml" Target="../ink/ink1244.xml"/><Relationship Id="rId294" Type="http://schemas.openxmlformats.org/officeDocument/2006/relationships/image" Target="../media/image1206.png"/><Relationship Id="rId308" Type="http://schemas.openxmlformats.org/officeDocument/2006/relationships/image" Target="../media/image1213.png"/><Relationship Id="rId329" Type="http://schemas.openxmlformats.org/officeDocument/2006/relationships/customXml" Target="../ink/ink1272.xml"/><Relationship Id="rId47" Type="http://schemas.openxmlformats.org/officeDocument/2006/relationships/image" Target="../media/image1089.png"/><Relationship Id="rId68" Type="http://schemas.openxmlformats.org/officeDocument/2006/relationships/customXml" Target="../ink/ink1141.xml"/><Relationship Id="rId89" Type="http://schemas.openxmlformats.org/officeDocument/2006/relationships/image" Target="../media/image6.png"/><Relationship Id="rId112" Type="http://schemas.openxmlformats.org/officeDocument/2006/relationships/image" Target="../media/image1120.png"/><Relationship Id="rId133" Type="http://schemas.openxmlformats.org/officeDocument/2006/relationships/customXml" Target="../ink/ink1174.xml"/><Relationship Id="rId154" Type="http://schemas.openxmlformats.org/officeDocument/2006/relationships/image" Target="../media/image1140.png"/><Relationship Id="rId175" Type="http://schemas.openxmlformats.org/officeDocument/2006/relationships/customXml" Target="../ink/ink1195.xml"/><Relationship Id="rId196" Type="http://schemas.openxmlformats.org/officeDocument/2006/relationships/image" Target="../media/image1159.png"/><Relationship Id="rId200" Type="http://schemas.openxmlformats.org/officeDocument/2006/relationships/image" Target="../media/image1161.png"/><Relationship Id="rId16" Type="http://schemas.openxmlformats.org/officeDocument/2006/relationships/customXml" Target="../ink/ink1115.xml"/><Relationship Id="rId221" Type="http://schemas.openxmlformats.org/officeDocument/2006/relationships/customXml" Target="../ink/ink1218.xml"/><Relationship Id="rId242" Type="http://schemas.openxmlformats.org/officeDocument/2006/relationships/image" Target="../media/image1181.png"/><Relationship Id="rId263" Type="http://schemas.openxmlformats.org/officeDocument/2006/relationships/customXml" Target="../ink/ink1239.xml"/><Relationship Id="rId284" Type="http://schemas.openxmlformats.org/officeDocument/2006/relationships/image" Target="../media/image1201.png"/><Relationship Id="rId319" Type="http://schemas.openxmlformats.org/officeDocument/2006/relationships/customXml" Target="../ink/ink1267.xml"/><Relationship Id="rId37" Type="http://schemas.openxmlformats.org/officeDocument/2006/relationships/image" Target="../media/image1084.png"/><Relationship Id="rId58" Type="http://schemas.openxmlformats.org/officeDocument/2006/relationships/customXml" Target="../ink/ink1136.xml"/><Relationship Id="rId79" Type="http://schemas.openxmlformats.org/officeDocument/2006/relationships/image" Target="../media/image1105.png"/><Relationship Id="rId102" Type="http://schemas.openxmlformats.org/officeDocument/2006/relationships/customXml" Target="../ink/ink1158.xml"/><Relationship Id="rId123" Type="http://schemas.openxmlformats.org/officeDocument/2006/relationships/customXml" Target="../ink/ink1169.xml"/><Relationship Id="rId144" Type="http://schemas.openxmlformats.org/officeDocument/2006/relationships/image" Target="../media/image1135.png"/><Relationship Id="rId330" Type="http://schemas.openxmlformats.org/officeDocument/2006/relationships/image" Target="../media/image190.png"/><Relationship Id="rId90" Type="http://schemas.openxmlformats.org/officeDocument/2006/relationships/customXml" Target="../ink/ink1152.xml"/><Relationship Id="rId165" Type="http://schemas.openxmlformats.org/officeDocument/2006/relationships/customXml" Target="../ink/ink1190.xml"/><Relationship Id="rId186" Type="http://schemas.openxmlformats.org/officeDocument/2006/relationships/image" Target="../media/image1155.png"/><Relationship Id="rId211" Type="http://schemas.openxmlformats.org/officeDocument/2006/relationships/customXml" Target="../ink/ink1213.xml"/><Relationship Id="rId232" Type="http://schemas.openxmlformats.org/officeDocument/2006/relationships/image" Target="../media/image1176.png"/><Relationship Id="rId253" Type="http://schemas.openxmlformats.org/officeDocument/2006/relationships/customXml" Target="../ink/ink1234.xml"/><Relationship Id="rId274" Type="http://schemas.openxmlformats.org/officeDocument/2006/relationships/image" Target="../media/image1196.png"/><Relationship Id="rId295" Type="http://schemas.openxmlformats.org/officeDocument/2006/relationships/customXml" Target="../ink/ink1255.xml"/><Relationship Id="rId309" Type="http://schemas.openxmlformats.org/officeDocument/2006/relationships/customXml" Target="../ink/ink1262.xml"/><Relationship Id="rId27" Type="http://schemas.openxmlformats.org/officeDocument/2006/relationships/image" Target="../media/image1079.png"/><Relationship Id="rId48" Type="http://schemas.openxmlformats.org/officeDocument/2006/relationships/customXml" Target="../ink/ink1131.xml"/><Relationship Id="rId69" Type="http://schemas.openxmlformats.org/officeDocument/2006/relationships/image" Target="../media/image1100.png"/><Relationship Id="rId113" Type="http://schemas.openxmlformats.org/officeDocument/2006/relationships/customXml" Target="../ink/ink1164.xml"/><Relationship Id="rId134" Type="http://schemas.openxmlformats.org/officeDocument/2006/relationships/image" Target="../media/image1130.png"/><Relationship Id="rId320" Type="http://schemas.openxmlformats.org/officeDocument/2006/relationships/image" Target="../media/image1219.png"/><Relationship Id="rId80" Type="http://schemas.openxmlformats.org/officeDocument/2006/relationships/customXml" Target="../ink/ink1147.xml"/><Relationship Id="rId155" Type="http://schemas.openxmlformats.org/officeDocument/2006/relationships/customXml" Target="../ink/ink1185.xml"/><Relationship Id="rId176" Type="http://schemas.openxmlformats.org/officeDocument/2006/relationships/image" Target="../media/image1150.png"/><Relationship Id="rId197" Type="http://schemas.openxmlformats.org/officeDocument/2006/relationships/customXml" Target="../ink/ink1206.xml"/><Relationship Id="rId201" Type="http://schemas.openxmlformats.org/officeDocument/2006/relationships/customXml" Target="../ink/ink1208.xml"/><Relationship Id="rId222" Type="http://schemas.openxmlformats.org/officeDocument/2006/relationships/image" Target="../media/image1172.png"/><Relationship Id="rId243" Type="http://schemas.openxmlformats.org/officeDocument/2006/relationships/customXml" Target="../ink/ink1229.xml"/><Relationship Id="rId264" Type="http://schemas.openxmlformats.org/officeDocument/2006/relationships/image" Target="../media/image1191.png"/><Relationship Id="rId285" Type="http://schemas.openxmlformats.org/officeDocument/2006/relationships/customXml" Target="../ink/ink1250.xml"/><Relationship Id="rId17" Type="http://schemas.openxmlformats.org/officeDocument/2006/relationships/image" Target="../media/image740.png"/><Relationship Id="rId38" Type="http://schemas.openxmlformats.org/officeDocument/2006/relationships/customXml" Target="../ink/ink1126.xml"/><Relationship Id="rId59" Type="http://schemas.openxmlformats.org/officeDocument/2006/relationships/image" Target="../media/image1095.png"/><Relationship Id="rId103" Type="http://schemas.openxmlformats.org/officeDocument/2006/relationships/customXml" Target="../ink/ink1159.xml"/><Relationship Id="rId124" Type="http://schemas.openxmlformats.org/officeDocument/2006/relationships/image" Target="../media/image1125.png"/><Relationship Id="rId310" Type="http://schemas.openxmlformats.org/officeDocument/2006/relationships/image" Target="../media/image1214.png"/><Relationship Id="rId70" Type="http://schemas.openxmlformats.org/officeDocument/2006/relationships/customXml" Target="../ink/ink1142.xml"/><Relationship Id="rId91" Type="http://schemas.openxmlformats.org/officeDocument/2006/relationships/image" Target="../media/image1110.png"/><Relationship Id="rId145" Type="http://schemas.openxmlformats.org/officeDocument/2006/relationships/customXml" Target="../ink/ink1180.xml"/><Relationship Id="rId166" Type="http://schemas.openxmlformats.org/officeDocument/2006/relationships/image" Target="../media/image418.png"/><Relationship Id="rId187" Type="http://schemas.openxmlformats.org/officeDocument/2006/relationships/customXml" Target="../ink/ink1201.xml"/><Relationship Id="rId331" Type="http://schemas.openxmlformats.org/officeDocument/2006/relationships/customXml" Target="../ink/ink1273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167.png"/><Relationship Id="rId233" Type="http://schemas.openxmlformats.org/officeDocument/2006/relationships/customXml" Target="../ink/ink1224.xml"/><Relationship Id="rId254" Type="http://schemas.openxmlformats.org/officeDocument/2006/relationships/image" Target="../media/image1187.png"/><Relationship Id="rId28" Type="http://schemas.openxmlformats.org/officeDocument/2006/relationships/customXml" Target="../ink/ink1121.xml"/><Relationship Id="rId49" Type="http://schemas.openxmlformats.org/officeDocument/2006/relationships/image" Target="../media/image1090.png"/><Relationship Id="rId114" Type="http://schemas.openxmlformats.org/officeDocument/2006/relationships/image" Target="../media/image1121.png"/><Relationship Id="rId275" Type="http://schemas.openxmlformats.org/officeDocument/2006/relationships/customXml" Target="../ink/ink1245.xml"/><Relationship Id="rId296" Type="http://schemas.openxmlformats.org/officeDocument/2006/relationships/image" Target="../media/image1207.png"/><Relationship Id="rId300" Type="http://schemas.openxmlformats.org/officeDocument/2006/relationships/image" Target="../media/image1209.png"/><Relationship Id="rId60" Type="http://schemas.openxmlformats.org/officeDocument/2006/relationships/customXml" Target="../ink/ink1137.xml"/><Relationship Id="rId81" Type="http://schemas.openxmlformats.org/officeDocument/2006/relationships/image" Target="../media/image1106.png"/><Relationship Id="rId135" Type="http://schemas.openxmlformats.org/officeDocument/2006/relationships/customXml" Target="../ink/ink1175.xml"/><Relationship Id="rId156" Type="http://schemas.openxmlformats.org/officeDocument/2006/relationships/image" Target="../media/image1141.png"/><Relationship Id="rId177" Type="http://schemas.openxmlformats.org/officeDocument/2006/relationships/customXml" Target="../ink/ink1196.xml"/><Relationship Id="rId198" Type="http://schemas.openxmlformats.org/officeDocument/2006/relationships/image" Target="../media/image1160.png"/><Relationship Id="rId321" Type="http://schemas.openxmlformats.org/officeDocument/2006/relationships/customXml" Target="../ink/ink1268.xml"/><Relationship Id="rId202" Type="http://schemas.openxmlformats.org/officeDocument/2006/relationships/image" Target="../media/image1162.png"/><Relationship Id="rId223" Type="http://schemas.openxmlformats.org/officeDocument/2006/relationships/customXml" Target="../ink/ink1219.xml"/><Relationship Id="rId244" Type="http://schemas.openxmlformats.org/officeDocument/2006/relationships/image" Target="../media/image1182.png"/><Relationship Id="rId18" Type="http://schemas.openxmlformats.org/officeDocument/2006/relationships/customXml" Target="../ink/ink1116.xml"/><Relationship Id="rId39" Type="http://schemas.openxmlformats.org/officeDocument/2006/relationships/image" Target="../media/image1085.png"/><Relationship Id="rId265" Type="http://schemas.openxmlformats.org/officeDocument/2006/relationships/customXml" Target="../ink/ink1240.xml"/><Relationship Id="rId286" Type="http://schemas.openxmlformats.org/officeDocument/2006/relationships/image" Target="../media/image1202.png"/><Relationship Id="rId50" Type="http://schemas.openxmlformats.org/officeDocument/2006/relationships/customXml" Target="../ink/ink1132.xml"/><Relationship Id="rId104" Type="http://schemas.openxmlformats.org/officeDocument/2006/relationships/image" Target="../media/image1116.png"/><Relationship Id="rId125" Type="http://schemas.openxmlformats.org/officeDocument/2006/relationships/customXml" Target="../ink/ink1170.xml"/><Relationship Id="rId146" Type="http://schemas.openxmlformats.org/officeDocument/2006/relationships/image" Target="../media/image1136.png"/><Relationship Id="rId167" Type="http://schemas.openxmlformats.org/officeDocument/2006/relationships/customXml" Target="../ink/ink1191.xml"/><Relationship Id="rId188" Type="http://schemas.openxmlformats.org/officeDocument/2006/relationships/image" Target="../media/image1156.png"/><Relationship Id="rId311" Type="http://schemas.openxmlformats.org/officeDocument/2006/relationships/customXml" Target="../ink/ink1263.xml"/><Relationship Id="rId332" Type="http://schemas.openxmlformats.org/officeDocument/2006/relationships/image" Target="../media/image1224.png"/><Relationship Id="rId71" Type="http://schemas.openxmlformats.org/officeDocument/2006/relationships/image" Target="../media/image1101.png"/><Relationship Id="rId92" Type="http://schemas.openxmlformats.org/officeDocument/2006/relationships/customXml" Target="../ink/ink1153.xml"/><Relationship Id="rId213" Type="http://schemas.openxmlformats.org/officeDocument/2006/relationships/customXml" Target="../ink/ink1214.xml"/><Relationship Id="rId234" Type="http://schemas.openxmlformats.org/officeDocument/2006/relationships/image" Target="../media/image1177.png"/><Relationship Id="rId2" Type="http://schemas.openxmlformats.org/officeDocument/2006/relationships/customXml" Target="../ink/ink1108.xml"/><Relationship Id="rId29" Type="http://schemas.openxmlformats.org/officeDocument/2006/relationships/image" Target="../media/image1080.png"/><Relationship Id="rId255" Type="http://schemas.openxmlformats.org/officeDocument/2006/relationships/customXml" Target="../ink/ink1235.xml"/><Relationship Id="rId276" Type="http://schemas.openxmlformats.org/officeDocument/2006/relationships/image" Target="../media/image1197.png"/><Relationship Id="rId297" Type="http://schemas.openxmlformats.org/officeDocument/2006/relationships/customXml" Target="../ink/ink1256.xml"/><Relationship Id="rId40" Type="http://schemas.openxmlformats.org/officeDocument/2006/relationships/customXml" Target="../ink/ink1127.xml"/><Relationship Id="rId115" Type="http://schemas.openxmlformats.org/officeDocument/2006/relationships/customXml" Target="../ink/ink1165.xml"/><Relationship Id="rId136" Type="http://schemas.openxmlformats.org/officeDocument/2006/relationships/image" Target="../media/image1131.png"/><Relationship Id="rId157" Type="http://schemas.openxmlformats.org/officeDocument/2006/relationships/customXml" Target="../ink/ink1186.xml"/><Relationship Id="rId178" Type="http://schemas.openxmlformats.org/officeDocument/2006/relationships/image" Target="../media/image1151.png"/><Relationship Id="rId301" Type="http://schemas.openxmlformats.org/officeDocument/2006/relationships/customXml" Target="../ink/ink1258.xml"/><Relationship Id="rId322" Type="http://schemas.openxmlformats.org/officeDocument/2006/relationships/image" Target="../media/image1220.png"/><Relationship Id="rId61" Type="http://schemas.openxmlformats.org/officeDocument/2006/relationships/image" Target="../media/image1096.png"/><Relationship Id="rId82" Type="http://schemas.openxmlformats.org/officeDocument/2006/relationships/customXml" Target="../ink/ink1148.xml"/><Relationship Id="rId199" Type="http://schemas.openxmlformats.org/officeDocument/2006/relationships/customXml" Target="../ink/ink1207.xml"/><Relationship Id="rId203" Type="http://schemas.openxmlformats.org/officeDocument/2006/relationships/customXml" Target="../ink/ink1209.xml"/><Relationship Id="rId19" Type="http://schemas.openxmlformats.org/officeDocument/2006/relationships/image" Target="../media/image166.png"/><Relationship Id="rId224" Type="http://schemas.openxmlformats.org/officeDocument/2006/relationships/image" Target="../media/image380.png"/><Relationship Id="rId245" Type="http://schemas.openxmlformats.org/officeDocument/2006/relationships/customXml" Target="../ink/ink1230.xml"/><Relationship Id="rId266" Type="http://schemas.openxmlformats.org/officeDocument/2006/relationships/image" Target="../media/image1192.png"/><Relationship Id="rId287" Type="http://schemas.openxmlformats.org/officeDocument/2006/relationships/customXml" Target="../ink/ink1251.xml"/><Relationship Id="rId30" Type="http://schemas.openxmlformats.org/officeDocument/2006/relationships/customXml" Target="../ink/ink1122.xml"/><Relationship Id="rId105" Type="http://schemas.openxmlformats.org/officeDocument/2006/relationships/customXml" Target="../ink/ink1160.xml"/><Relationship Id="rId126" Type="http://schemas.openxmlformats.org/officeDocument/2006/relationships/image" Target="../media/image1126.png"/><Relationship Id="rId147" Type="http://schemas.openxmlformats.org/officeDocument/2006/relationships/customXml" Target="../ink/ink1181.xml"/><Relationship Id="rId168" Type="http://schemas.openxmlformats.org/officeDocument/2006/relationships/image" Target="../media/image1146.png"/><Relationship Id="rId312" Type="http://schemas.openxmlformats.org/officeDocument/2006/relationships/image" Target="../media/image1215.png"/><Relationship Id="rId333" Type="http://schemas.openxmlformats.org/officeDocument/2006/relationships/customXml" Target="../ink/ink1274.xml"/><Relationship Id="rId51" Type="http://schemas.openxmlformats.org/officeDocument/2006/relationships/image" Target="../media/image1091.png"/><Relationship Id="rId72" Type="http://schemas.openxmlformats.org/officeDocument/2006/relationships/customXml" Target="../ink/ink1143.xml"/><Relationship Id="rId93" Type="http://schemas.openxmlformats.org/officeDocument/2006/relationships/image" Target="../media/image1111.png"/><Relationship Id="rId189" Type="http://schemas.openxmlformats.org/officeDocument/2006/relationships/customXml" Target="../ink/ink1202.xml"/><Relationship Id="rId3" Type="http://schemas.openxmlformats.org/officeDocument/2006/relationships/image" Target="../media/image1069.png"/><Relationship Id="rId214" Type="http://schemas.openxmlformats.org/officeDocument/2006/relationships/image" Target="../media/image1168.png"/><Relationship Id="rId235" Type="http://schemas.openxmlformats.org/officeDocument/2006/relationships/customXml" Target="../ink/ink1225.xml"/><Relationship Id="rId256" Type="http://schemas.openxmlformats.org/officeDocument/2006/relationships/image" Target="../media/image1188.png"/><Relationship Id="rId277" Type="http://schemas.openxmlformats.org/officeDocument/2006/relationships/customXml" Target="../ink/ink1246.xml"/><Relationship Id="rId298" Type="http://schemas.openxmlformats.org/officeDocument/2006/relationships/image" Target="../media/image1208.png"/><Relationship Id="rId116" Type="http://schemas.openxmlformats.org/officeDocument/2006/relationships/image" Target="../media/image1122.png"/><Relationship Id="rId137" Type="http://schemas.openxmlformats.org/officeDocument/2006/relationships/customXml" Target="../ink/ink1176.xml"/><Relationship Id="rId158" Type="http://schemas.openxmlformats.org/officeDocument/2006/relationships/image" Target="../media/image1142.png"/><Relationship Id="rId302" Type="http://schemas.openxmlformats.org/officeDocument/2006/relationships/image" Target="../media/image1210.png"/><Relationship Id="rId323" Type="http://schemas.openxmlformats.org/officeDocument/2006/relationships/customXml" Target="../ink/ink1269.xml"/><Relationship Id="rId20" Type="http://schemas.openxmlformats.org/officeDocument/2006/relationships/customXml" Target="../ink/ink1117.xml"/><Relationship Id="rId41" Type="http://schemas.openxmlformats.org/officeDocument/2006/relationships/image" Target="../media/image1086.png"/><Relationship Id="rId62" Type="http://schemas.openxmlformats.org/officeDocument/2006/relationships/customXml" Target="../ink/ink1138.xml"/><Relationship Id="rId83" Type="http://schemas.openxmlformats.org/officeDocument/2006/relationships/image" Target="../media/image1107.png"/><Relationship Id="rId179" Type="http://schemas.openxmlformats.org/officeDocument/2006/relationships/customXml" Target="../ink/ink1197.xml"/><Relationship Id="rId190" Type="http://schemas.openxmlformats.org/officeDocument/2006/relationships/image" Target="../media/image1157.png"/><Relationship Id="rId204" Type="http://schemas.openxmlformats.org/officeDocument/2006/relationships/image" Target="../media/image1163.png"/><Relationship Id="rId225" Type="http://schemas.openxmlformats.org/officeDocument/2006/relationships/customXml" Target="../ink/ink1220.xml"/><Relationship Id="rId246" Type="http://schemas.openxmlformats.org/officeDocument/2006/relationships/image" Target="../media/image1183.png"/><Relationship Id="rId267" Type="http://schemas.openxmlformats.org/officeDocument/2006/relationships/customXml" Target="../ink/ink1241.xml"/><Relationship Id="rId288" Type="http://schemas.openxmlformats.org/officeDocument/2006/relationships/image" Target="../media/image1203.png"/><Relationship Id="rId106" Type="http://schemas.openxmlformats.org/officeDocument/2006/relationships/image" Target="../media/image1117.png"/><Relationship Id="rId127" Type="http://schemas.openxmlformats.org/officeDocument/2006/relationships/customXml" Target="../ink/ink1171.xml"/><Relationship Id="rId313" Type="http://schemas.openxmlformats.org/officeDocument/2006/relationships/customXml" Target="../ink/ink1264.xml"/><Relationship Id="rId10" Type="http://schemas.openxmlformats.org/officeDocument/2006/relationships/customXml" Target="../ink/ink1112.xml"/><Relationship Id="rId31" Type="http://schemas.openxmlformats.org/officeDocument/2006/relationships/image" Target="../media/image1081.png"/><Relationship Id="rId52" Type="http://schemas.openxmlformats.org/officeDocument/2006/relationships/customXml" Target="../ink/ink1133.xml"/><Relationship Id="rId73" Type="http://schemas.openxmlformats.org/officeDocument/2006/relationships/image" Target="../media/image1102.png"/><Relationship Id="rId94" Type="http://schemas.openxmlformats.org/officeDocument/2006/relationships/customXml" Target="../ink/ink1154.xml"/><Relationship Id="rId148" Type="http://schemas.openxmlformats.org/officeDocument/2006/relationships/image" Target="../media/image1137.png"/><Relationship Id="rId169" Type="http://schemas.openxmlformats.org/officeDocument/2006/relationships/customXml" Target="../ink/ink1192.xml"/><Relationship Id="rId334" Type="http://schemas.openxmlformats.org/officeDocument/2006/relationships/image" Target="../media/image1225.png"/><Relationship Id="rId4" Type="http://schemas.openxmlformats.org/officeDocument/2006/relationships/customXml" Target="../ink/ink1109.xml"/><Relationship Id="rId180" Type="http://schemas.openxmlformats.org/officeDocument/2006/relationships/image" Target="../media/image1152.png"/><Relationship Id="rId215" Type="http://schemas.openxmlformats.org/officeDocument/2006/relationships/customXml" Target="../ink/ink1215.xml"/><Relationship Id="rId236" Type="http://schemas.openxmlformats.org/officeDocument/2006/relationships/image" Target="../media/image1178.png"/><Relationship Id="rId257" Type="http://schemas.openxmlformats.org/officeDocument/2006/relationships/customXml" Target="../ink/ink1236.xml"/><Relationship Id="rId278" Type="http://schemas.openxmlformats.org/officeDocument/2006/relationships/image" Target="../media/image1198.png"/><Relationship Id="rId303" Type="http://schemas.openxmlformats.org/officeDocument/2006/relationships/customXml" Target="../ink/ink1259.xml"/><Relationship Id="rId42" Type="http://schemas.openxmlformats.org/officeDocument/2006/relationships/customXml" Target="../ink/ink1128.xml"/><Relationship Id="rId84" Type="http://schemas.openxmlformats.org/officeDocument/2006/relationships/customXml" Target="../ink/ink1149.xml"/><Relationship Id="rId138" Type="http://schemas.openxmlformats.org/officeDocument/2006/relationships/image" Target="../media/image1132.png"/><Relationship Id="rId191" Type="http://schemas.openxmlformats.org/officeDocument/2006/relationships/customXml" Target="../ink/ink1203.xml"/><Relationship Id="rId205" Type="http://schemas.openxmlformats.org/officeDocument/2006/relationships/customXml" Target="../ink/ink1210.xml"/><Relationship Id="rId247" Type="http://schemas.openxmlformats.org/officeDocument/2006/relationships/customXml" Target="../ink/ink1231.xml"/><Relationship Id="rId107" Type="http://schemas.openxmlformats.org/officeDocument/2006/relationships/customXml" Target="../ink/ink1161.xml"/><Relationship Id="rId289" Type="http://schemas.openxmlformats.org/officeDocument/2006/relationships/customXml" Target="../ink/ink1252.xml"/><Relationship Id="rId11" Type="http://schemas.openxmlformats.org/officeDocument/2006/relationships/image" Target="../media/image1073.png"/><Relationship Id="rId53" Type="http://schemas.openxmlformats.org/officeDocument/2006/relationships/image" Target="../media/image1092.png"/><Relationship Id="rId149" Type="http://schemas.openxmlformats.org/officeDocument/2006/relationships/customXml" Target="../ink/ink1182.xml"/><Relationship Id="rId314" Type="http://schemas.openxmlformats.org/officeDocument/2006/relationships/image" Target="../media/image1216.png"/><Relationship Id="rId95" Type="http://schemas.openxmlformats.org/officeDocument/2006/relationships/image" Target="../media/image1112.png"/><Relationship Id="rId160" Type="http://schemas.openxmlformats.org/officeDocument/2006/relationships/image" Target="../media/image1143.png"/><Relationship Id="rId216" Type="http://schemas.openxmlformats.org/officeDocument/2006/relationships/image" Target="../media/image1169.png"/><Relationship Id="rId258" Type="http://schemas.openxmlformats.org/officeDocument/2006/relationships/image" Target="../media/image67.png"/><Relationship Id="rId22" Type="http://schemas.openxmlformats.org/officeDocument/2006/relationships/customXml" Target="../ink/ink1118.xml"/><Relationship Id="rId64" Type="http://schemas.openxmlformats.org/officeDocument/2006/relationships/customXml" Target="../ink/ink1139.xml"/><Relationship Id="rId118" Type="http://schemas.openxmlformats.org/officeDocument/2006/relationships/image" Target="../media/image198.png"/><Relationship Id="rId325" Type="http://schemas.openxmlformats.org/officeDocument/2006/relationships/customXml" Target="../ink/ink1270.xml"/><Relationship Id="rId171" Type="http://schemas.openxmlformats.org/officeDocument/2006/relationships/customXml" Target="../ink/ink1193.xml"/><Relationship Id="rId227" Type="http://schemas.openxmlformats.org/officeDocument/2006/relationships/customXml" Target="../ink/ink1221.xml"/><Relationship Id="rId269" Type="http://schemas.openxmlformats.org/officeDocument/2006/relationships/customXml" Target="../ink/ink1242.xml"/><Relationship Id="rId33" Type="http://schemas.openxmlformats.org/officeDocument/2006/relationships/image" Target="../media/image1082.png"/><Relationship Id="rId129" Type="http://schemas.openxmlformats.org/officeDocument/2006/relationships/customXml" Target="../ink/ink1172.xml"/><Relationship Id="rId280" Type="http://schemas.openxmlformats.org/officeDocument/2006/relationships/image" Target="../media/image1199.png"/><Relationship Id="rId336" Type="http://schemas.openxmlformats.org/officeDocument/2006/relationships/image" Target="../media/image1226.png"/><Relationship Id="rId75" Type="http://schemas.openxmlformats.org/officeDocument/2006/relationships/image" Target="../media/image1103.png"/><Relationship Id="rId140" Type="http://schemas.openxmlformats.org/officeDocument/2006/relationships/image" Target="../media/image1133.png"/><Relationship Id="rId182" Type="http://schemas.openxmlformats.org/officeDocument/2006/relationships/image" Target="../media/image1153.png"/><Relationship Id="rId6" Type="http://schemas.openxmlformats.org/officeDocument/2006/relationships/customXml" Target="../ink/ink1110.xml"/><Relationship Id="rId238" Type="http://schemas.openxmlformats.org/officeDocument/2006/relationships/image" Target="../media/image1179.png"/><Relationship Id="rId291" Type="http://schemas.openxmlformats.org/officeDocument/2006/relationships/customXml" Target="../ink/ink1253.xml"/><Relationship Id="rId305" Type="http://schemas.openxmlformats.org/officeDocument/2006/relationships/customXml" Target="../ink/ink1260.xml"/><Relationship Id="rId44" Type="http://schemas.openxmlformats.org/officeDocument/2006/relationships/customXml" Target="../ink/ink1129.xml"/><Relationship Id="rId86" Type="http://schemas.openxmlformats.org/officeDocument/2006/relationships/customXml" Target="../ink/ink1150.xml"/><Relationship Id="rId151" Type="http://schemas.openxmlformats.org/officeDocument/2006/relationships/customXml" Target="../ink/ink1183.xml"/><Relationship Id="rId193" Type="http://schemas.openxmlformats.org/officeDocument/2006/relationships/customXml" Target="../ink/ink1204.xml"/><Relationship Id="rId207" Type="http://schemas.openxmlformats.org/officeDocument/2006/relationships/customXml" Target="../ink/ink1211.xml"/><Relationship Id="rId249" Type="http://schemas.openxmlformats.org/officeDocument/2006/relationships/customXml" Target="../ink/ink1232.xml"/><Relationship Id="rId13" Type="http://schemas.openxmlformats.org/officeDocument/2006/relationships/image" Target="../media/image1074.png"/><Relationship Id="rId109" Type="http://schemas.openxmlformats.org/officeDocument/2006/relationships/customXml" Target="../ink/ink1162.xml"/><Relationship Id="rId260" Type="http://schemas.openxmlformats.org/officeDocument/2006/relationships/image" Target="../media/image1189.png"/><Relationship Id="rId316" Type="http://schemas.openxmlformats.org/officeDocument/2006/relationships/image" Target="../media/image1217.png"/><Relationship Id="rId55" Type="http://schemas.openxmlformats.org/officeDocument/2006/relationships/image" Target="../media/image1093.png"/><Relationship Id="rId97" Type="http://schemas.openxmlformats.org/officeDocument/2006/relationships/image" Target="../media/image1113.png"/><Relationship Id="rId120" Type="http://schemas.openxmlformats.org/officeDocument/2006/relationships/image" Target="../media/image1123.png"/><Relationship Id="rId162" Type="http://schemas.openxmlformats.org/officeDocument/2006/relationships/image" Target="../media/image1144.png"/><Relationship Id="rId218" Type="http://schemas.openxmlformats.org/officeDocument/2006/relationships/image" Target="../media/image1170.png"/><Relationship Id="rId271" Type="http://schemas.openxmlformats.org/officeDocument/2006/relationships/customXml" Target="../ink/ink1243.xml"/><Relationship Id="rId24" Type="http://schemas.openxmlformats.org/officeDocument/2006/relationships/customXml" Target="../ink/ink1119.xml"/><Relationship Id="rId66" Type="http://schemas.openxmlformats.org/officeDocument/2006/relationships/customXml" Target="../ink/ink1140.xml"/><Relationship Id="rId131" Type="http://schemas.openxmlformats.org/officeDocument/2006/relationships/customXml" Target="../ink/ink1173.xml"/><Relationship Id="rId327" Type="http://schemas.openxmlformats.org/officeDocument/2006/relationships/customXml" Target="../ink/ink1271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85.png"/><Relationship Id="rId299" Type="http://schemas.openxmlformats.org/officeDocument/2006/relationships/customXml" Target="../ink/ink1426.xml"/><Relationship Id="rId21" Type="http://schemas.openxmlformats.org/officeDocument/2006/relationships/image" Target="../media/image1237.png"/><Relationship Id="rId63" Type="http://schemas.openxmlformats.org/officeDocument/2006/relationships/image" Target="../media/image1258.png"/><Relationship Id="rId159" Type="http://schemas.openxmlformats.org/officeDocument/2006/relationships/image" Target="../media/image1306.png"/><Relationship Id="rId324" Type="http://schemas.openxmlformats.org/officeDocument/2006/relationships/image" Target="../media/image1384.png"/><Relationship Id="rId366" Type="http://schemas.openxmlformats.org/officeDocument/2006/relationships/image" Target="../media/image1404.png"/><Relationship Id="rId170" Type="http://schemas.openxmlformats.org/officeDocument/2006/relationships/customXml" Target="../ink/ink1361.xml"/><Relationship Id="rId226" Type="http://schemas.openxmlformats.org/officeDocument/2006/relationships/customXml" Target="../ink/ink1389.xml"/><Relationship Id="rId268" Type="http://schemas.openxmlformats.org/officeDocument/2006/relationships/image" Target="../media/image1357.png"/><Relationship Id="rId32" Type="http://schemas.openxmlformats.org/officeDocument/2006/relationships/customXml" Target="../ink/ink1292.xml"/><Relationship Id="rId74" Type="http://schemas.openxmlformats.org/officeDocument/2006/relationships/customXml" Target="../ink/ink1313.xml"/><Relationship Id="rId128" Type="http://schemas.openxmlformats.org/officeDocument/2006/relationships/customXml" Target="../ink/ink1340.xml"/><Relationship Id="rId335" Type="http://schemas.openxmlformats.org/officeDocument/2006/relationships/image" Target="../media/image1389.png"/><Relationship Id="rId377" Type="http://schemas.openxmlformats.org/officeDocument/2006/relationships/customXml" Target="../ink/ink1466.xml"/><Relationship Id="rId5" Type="http://schemas.openxmlformats.org/officeDocument/2006/relationships/image" Target="../media/image1229.png"/><Relationship Id="rId181" Type="http://schemas.openxmlformats.org/officeDocument/2006/relationships/image" Target="../media/image1316.png"/><Relationship Id="rId237" Type="http://schemas.openxmlformats.org/officeDocument/2006/relationships/image" Target="../media/image1343.png"/><Relationship Id="rId279" Type="http://schemas.openxmlformats.org/officeDocument/2006/relationships/customXml" Target="../ink/ink1416.xml"/><Relationship Id="rId43" Type="http://schemas.openxmlformats.org/officeDocument/2006/relationships/image" Target="../media/image1248.png"/><Relationship Id="rId139" Type="http://schemas.openxmlformats.org/officeDocument/2006/relationships/image" Target="../media/image1296.png"/><Relationship Id="rId290" Type="http://schemas.openxmlformats.org/officeDocument/2006/relationships/image" Target="../media/image1368.png"/><Relationship Id="rId304" Type="http://schemas.openxmlformats.org/officeDocument/2006/relationships/image" Target="../media/image1374.png"/><Relationship Id="rId346" Type="http://schemas.openxmlformats.org/officeDocument/2006/relationships/customXml" Target="../ink/ink1450.xml"/><Relationship Id="rId85" Type="http://schemas.openxmlformats.org/officeDocument/2006/relationships/image" Target="../media/image1269.png"/><Relationship Id="rId150" Type="http://schemas.openxmlformats.org/officeDocument/2006/relationships/customXml" Target="../ink/ink1351.xml"/><Relationship Id="rId192" Type="http://schemas.openxmlformats.org/officeDocument/2006/relationships/customXml" Target="../ink/ink1372.xml"/><Relationship Id="rId206" Type="http://schemas.openxmlformats.org/officeDocument/2006/relationships/customXml" Target="../ink/ink1379.xml"/><Relationship Id="rId248" Type="http://schemas.openxmlformats.org/officeDocument/2006/relationships/customXml" Target="../ink/ink1400.xml"/><Relationship Id="rId12" Type="http://schemas.openxmlformats.org/officeDocument/2006/relationships/customXml" Target="../ink/ink1282.xml"/><Relationship Id="rId108" Type="http://schemas.openxmlformats.org/officeDocument/2006/relationships/customXml" Target="../ink/ink1330.xml"/><Relationship Id="rId315" Type="http://schemas.openxmlformats.org/officeDocument/2006/relationships/customXml" Target="../ink/ink1434.xml"/><Relationship Id="rId357" Type="http://schemas.openxmlformats.org/officeDocument/2006/relationships/customXml" Target="../ink/ink1456.xml"/><Relationship Id="rId54" Type="http://schemas.openxmlformats.org/officeDocument/2006/relationships/customXml" Target="../ink/ink1303.xml"/><Relationship Id="rId96" Type="http://schemas.openxmlformats.org/officeDocument/2006/relationships/customXml" Target="../ink/ink1324.xml"/><Relationship Id="rId161" Type="http://schemas.openxmlformats.org/officeDocument/2006/relationships/image" Target="../media/image1307.png"/><Relationship Id="rId217" Type="http://schemas.openxmlformats.org/officeDocument/2006/relationships/image" Target="../media/image67.png"/><Relationship Id="rId259" Type="http://schemas.openxmlformats.org/officeDocument/2006/relationships/customXml" Target="../ink/ink1406.xml"/><Relationship Id="rId23" Type="http://schemas.openxmlformats.org/officeDocument/2006/relationships/image" Target="../media/image1238.png"/><Relationship Id="rId119" Type="http://schemas.openxmlformats.org/officeDocument/2006/relationships/image" Target="../media/image1286.png"/><Relationship Id="rId270" Type="http://schemas.openxmlformats.org/officeDocument/2006/relationships/image" Target="../media/image1358.png"/><Relationship Id="rId326" Type="http://schemas.openxmlformats.org/officeDocument/2006/relationships/image" Target="../media/image1385.png"/><Relationship Id="rId65" Type="http://schemas.openxmlformats.org/officeDocument/2006/relationships/image" Target="../media/image1259.png"/><Relationship Id="rId130" Type="http://schemas.openxmlformats.org/officeDocument/2006/relationships/customXml" Target="../ink/ink1341.xml"/><Relationship Id="rId368" Type="http://schemas.openxmlformats.org/officeDocument/2006/relationships/image" Target="../media/image1405.png"/><Relationship Id="rId172" Type="http://schemas.openxmlformats.org/officeDocument/2006/relationships/customXml" Target="../ink/ink1362.xml"/><Relationship Id="rId228" Type="http://schemas.openxmlformats.org/officeDocument/2006/relationships/customXml" Target="../ink/ink1390.xml"/><Relationship Id="rId281" Type="http://schemas.openxmlformats.org/officeDocument/2006/relationships/customXml" Target="../ink/ink1417.xml"/><Relationship Id="rId337" Type="http://schemas.openxmlformats.org/officeDocument/2006/relationships/image" Target="../media/image1390.png"/><Relationship Id="rId34" Type="http://schemas.openxmlformats.org/officeDocument/2006/relationships/customXml" Target="../ink/ink1293.xml"/><Relationship Id="rId76" Type="http://schemas.openxmlformats.org/officeDocument/2006/relationships/customXml" Target="../ink/ink1314.xml"/><Relationship Id="rId141" Type="http://schemas.openxmlformats.org/officeDocument/2006/relationships/image" Target="../media/image1297.png"/><Relationship Id="rId379" Type="http://schemas.openxmlformats.org/officeDocument/2006/relationships/customXml" Target="../ink/ink1467.xml"/><Relationship Id="rId7" Type="http://schemas.openxmlformats.org/officeDocument/2006/relationships/image" Target="../media/image1230.png"/><Relationship Id="rId183" Type="http://schemas.openxmlformats.org/officeDocument/2006/relationships/image" Target="../media/image1317.png"/><Relationship Id="rId239" Type="http://schemas.openxmlformats.org/officeDocument/2006/relationships/image" Target="../media/image1344.png"/><Relationship Id="rId250" Type="http://schemas.openxmlformats.org/officeDocument/2006/relationships/customXml" Target="../ink/ink1401.xml"/><Relationship Id="rId292" Type="http://schemas.openxmlformats.org/officeDocument/2006/relationships/image" Target="../media/image1369.png"/><Relationship Id="rId306" Type="http://schemas.openxmlformats.org/officeDocument/2006/relationships/image" Target="../media/image1375.png"/><Relationship Id="rId45" Type="http://schemas.openxmlformats.org/officeDocument/2006/relationships/image" Target="../media/image1249.png"/><Relationship Id="rId87" Type="http://schemas.openxmlformats.org/officeDocument/2006/relationships/image" Target="../media/image1270.png"/><Relationship Id="rId110" Type="http://schemas.openxmlformats.org/officeDocument/2006/relationships/customXml" Target="../ink/ink1331.xml"/><Relationship Id="rId348" Type="http://schemas.openxmlformats.org/officeDocument/2006/relationships/customXml" Target="../ink/ink1451.xml"/><Relationship Id="rId152" Type="http://schemas.openxmlformats.org/officeDocument/2006/relationships/customXml" Target="../ink/ink1352.xml"/><Relationship Id="rId194" Type="http://schemas.openxmlformats.org/officeDocument/2006/relationships/customXml" Target="../ink/ink1373.xml"/><Relationship Id="rId208" Type="http://schemas.openxmlformats.org/officeDocument/2006/relationships/customXml" Target="../ink/ink1380.xml"/><Relationship Id="rId261" Type="http://schemas.openxmlformats.org/officeDocument/2006/relationships/customXml" Target="../ink/ink1407.xml"/><Relationship Id="rId14" Type="http://schemas.openxmlformats.org/officeDocument/2006/relationships/customXml" Target="../ink/ink1283.xml"/><Relationship Id="rId56" Type="http://schemas.openxmlformats.org/officeDocument/2006/relationships/customXml" Target="../ink/ink1304.xml"/><Relationship Id="rId317" Type="http://schemas.openxmlformats.org/officeDocument/2006/relationships/customXml" Target="../ink/ink1435.xml"/><Relationship Id="rId359" Type="http://schemas.openxmlformats.org/officeDocument/2006/relationships/customXml" Target="../ink/ink1457.xml"/><Relationship Id="rId98" Type="http://schemas.openxmlformats.org/officeDocument/2006/relationships/customXml" Target="../ink/ink1325.xml"/><Relationship Id="rId121" Type="http://schemas.openxmlformats.org/officeDocument/2006/relationships/image" Target="../media/image1287.png"/><Relationship Id="rId163" Type="http://schemas.openxmlformats.org/officeDocument/2006/relationships/image" Target="../media/image1308.png"/><Relationship Id="rId219" Type="http://schemas.openxmlformats.org/officeDocument/2006/relationships/image" Target="../media/image1334.png"/><Relationship Id="rId370" Type="http://schemas.openxmlformats.org/officeDocument/2006/relationships/image" Target="../media/image1406.png"/><Relationship Id="rId230" Type="http://schemas.openxmlformats.org/officeDocument/2006/relationships/customXml" Target="../ink/ink1391.xml"/><Relationship Id="rId25" Type="http://schemas.openxmlformats.org/officeDocument/2006/relationships/image" Target="../media/image1239.png"/><Relationship Id="rId67" Type="http://schemas.openxmlformats.org/officeDocument/2006/relationships/image" Target="../media/image1260.png"/><Relationship Id="rId272" Type="http://schemas.openxmlformats.org/officeDocument/2006/relationships/image" Target="../media/image1359.png"/><Relationship Id="rId328" Type="http://schemas.openxmlformats.org/officeDocument/2006/relationships/image" Target="../media/image1386.png"/><Relationship Id="rId132" Type="http://schemas.openxmlformats.org/officeDocument/2006/relationships/customXml" Target="../ink/ink1342.xml"/><Relationship Id="rId174" Type="http://schemas.openxmlformats.org/officeDocument/2006/relationships/customXml" Target="../ink/ink1363.xml"/><Relationship Id="rId381" Type="http://schemas.openxmlformats.org/officeDocument/2006/relationships/customXml" Target="../ink/ink1468.xml"/><Relationship Id="rId241" Type="http://schemas.openxmlformats.org/officeDocument/2006/relationships/image" Target="../media/image1345.png"/><Relationship Id="rId36" Type="http://schemas.openxmlformats.org/officeDocument/2006/relationships/customXml" Target="../ink/ink1294.xml"/><Relationship Id="rId283" Type="http://schemas.openxmlformats.org/officeDocument/2006/relationships/customXml" Target="../ink/ink1418.xml"/><Relationship Id="rId339" Type="http://schemas.openxmlformats.org/officeDocument/2006/relationships/image" Target="../media/image1391.png"/><Relationship Id="rId78" Type="http://schemas.openxmlformats.org/officeDocument/2006/relationships/customXml" Target="../ink/ink1315.xml"/><Relationship Id="rId101" Type="http://schemas.openxmlformats.org/officeDocument/2006/relationships/image" Target="../media/image1277.png"/><Relationship Id="rId143" Type="http://schemas.openxmlformats.org/officeDocument/2006/relationships/image" Target="../media/image1298.png"/><Relationship Id="rId185" Type="http://schemas.openxmlformats.org/officeDocument/2006/relationships/image" Target="../media/image1318.png"/><Relationship Id="rId350" Type="http://schemas.openxmlformats.org/officeDocument/2006/relationships/customXml" Target="../ink/ink1452.xml"/><Relationship Id="rId9" Type="http://schemas.openxmlformats.org/officeDocument/2006/relationships/image" Target="../media/image1231.png"/><Relationship Id="rId210" Type="http://schemas.openxmlformats.org/officeDocument/2006/relationships/customXml" Target="../ink/ink1381.xml"/><Relationship Id="rId252" Type="http://schemas.openxmlformats.org/officeDocument/2006/relationships/customXml" Target="../ink/ink1402.xml"/><Relationship Id="rId294" Type="http://schemas.openxmlformats.org/officeDocument/2006/relationships/image" Target="../media/image1370.png"/><Relationship Id="rId308" Type="http://schemas.openxmlformats.org/officeDocument/2006/relationships/image" Target="../media/image1376.png"/><Relationship Id="rId47" Type="http://schemas.openxmlformats.org/officeDocument/2006/relationships/image" Target="../media/image1250.png"/><Relationship Id="rId68" Type="http://schemas.openxmlformats.org/officeDocument/2006/relationships/customXml" Target="../ink/ink1310.xml"/><Relationship Id="rId89" Type="http://schemas.openxmlformats.org/officeDocument/2006/relationships/image" Target="../media/image1271.png"/><Relationship Id="rId112" Type="http://schemas.openxmlformats.org/officeDocument/2006/relationships/customXml" Target="../ink/ink1332.xml"/><Relationship Id="rId133" Type="http://schemas.openxmlformats.org/officeDocument/2006/relationships/image" Target="../media/image1293.png"/><Relationship Id="rId154" Type="http://schemas.openxmlformats.org/officeDocument/2006/relationships/customXml" Target="../ink/ink1353.xml"/><Relationship Id="rId175" Type="http://schemas.openxmlformats.org/officeDocument/2006/relationships/image" Target="../media/image166.png"/><Relationship Id="rId340" Type="http://schemas.openxmlformats.org/officeDocument/2006/relationships/customXml" Target="../ink/ink1447.xml"/><Relationship Id="rId361" Type="http://schemas.openxmlformats.org/officeDocument/2006/relationships/customXml" Target="../ink/ink1458.xml"/><Relationship Id="rId196" Type="http://schemas.openxmlformats.org/officeDocument/2006/relationships/customXml" Target="../ink/ink1374.xml"/><Relationship Id="rId200" Type="http://schemas.openxmlformats.org/officeDocument/2006/relationships/customXml" Target="../ink/ink1376.xml"/><Relationship Id="rId382" Type="http://schemas.openxmlformats.org/officeDocument/2006/relationships/image" Target="../media/image1412.png"/><Relationship Id="rId16" Type="http://schemas.openxmlformats.org/officeDocument/2006/relationships/customXml" Target="../ink/ink1284.xml"/><Relationship Id="rId221" Type="http://schemas.openxmlformats.org/officeDocument/2006/relationships/image" Target="../media/image1335.png"/><Relationship Id="rId242" Type="http://schemas.openxmlformats.org/officeDocument/2006/relationships/customXml" Target="../ink/ink1397.xml"/><Relationship Id="rId263" Type="http://schemas.openxmlformats.org/officeDocument/2006/relationships/customXml" Target="../ink/ink1408.xml"/><Relationship Id="rId284" Type="http://schemas.openxmlformats.org/officeDocument/2006/relationships/image" Target="../media/image1365.png"/><Relationship Id="rId319" Type="http://schemas.openxmlformats.org/officeDocument/2006/relationships/customXml" Target="../ink/ink1436.xml"/><Relationship Id="rId37" Type="http://schemas.openxmlformats.org/officeDocument/2006/relationships/image" Target="../media/image1245.png"/><Relationship Id="rId58" Type="http://schemas.openxmlformats.org/officeDocument/2006/relationships/customXml" Target="../ink/ink1305.xml"/><Relationship Id="rId79" Type="http://schemas.openxmlformats.org/officeDocument/2006/relationships/image" Target="../media/image1266.png"/><Relationship Id="rId102" Type="http://schemas.openxmlformats.org/officeDocument/2006/relationships/customXml" Target="../ink/ink1327.xml"/><Relationship Id="rId123" Type="http://schemas.openxmlformats.org/officeDocument/2006/relationships/image" Target="../media/image1288.png"/><Relationship Id="rId144" Type="http://schemas.openxmlformats.org/officeDocument/2006/relationships/customXml" Target="../ink/ink1348.xml"/><Relationship Id="rId330" Type="http://schemas.openxmlformats.org/officeDocument/2006/relationships/customXml" Target="../ink/ink1442.xml"/><Relationship Id="rId90" Type="http://schemas.openxmlformats.org/officeDocument/2006/relationships/customXml" Target="../ink/ink1321.xml"/><Relationship Id="rId165" Type="http://schemas.openxmlformats.org/officeDocument/2006/relationships/image" Target="../media/image1309.png"/><Relationship Id="rId186" Type="http://schemas.openxmlformats.org/officeDocument/2006/relationships/customXml" Target="../ink/ink1369.xml"/><Relationship Id="rId351" Type="http://schemas.openxmlformats.org/officeDocument/2006/relationships/image" Target="../media/image1397.png"/><Relationship Id="rId372" Type="http://schemas.openxmlformats.org/officeDocument/2006/relationships/image" Target="../media/image1407.png"/><Relationship Id="rId211" Type="http://schemas.openxmlformats.org/officeDocument/2006/relationships/image" Target="../media/image1331.png"/><Relationship Id="rId232" Type="http://schemas.openxmlformats.org/officeDocument/2006/relationships/customXml" Target="../ink/ink1392.xml"/><Relationship Id="rId253" Type="http://schemas.openxmlformats.org/officeDocument/2006/relationships/image" Target="../media/image1350.png"/><Relationship Id="rId274" Type="http://schemas.openxmlformats.org/officeDocument/2006/relationships/image" Target="../media/image1360.png"/><Relationship Id="rId295" Type="http://schemas.openxmlformats.org/officeDocument/2006/relationships/customXml" Target="../ink/ink1424.xml"/><Relationship Id="rId309" Type="http://schemas.openxmlformats.org/officeDocument/2006/relationships/customXml" Target="../ink/ink1431.xml"/><Relationship Id="rId27" Type="http://schemas.openxmlformats.org/officeDocument/2006/relationships/image" Target="../media/image1240.png"/><Relationship Id="rId48" Type="http://schemas.openxmlformats.org/officeDocument/2006/relationships/customXml" Target="../ink/ink1300.xml"/><Relationship Id="rId69" Type="http://schemas.openxmlformats.org/officeDocument/2006/relationships/image" Target="../media/image1261.png"/><Relationship Id="rId113" Type="http://schemas.openxmlformats.org/officeDocument/2006/relationships/image" Target="../media/image1283.png"/><Relationship Id="rId134" Type="http://schemas.openxmlformats.org/officeDocument/2006/relationships/customXml" Target="../ink/ink1343.xml"/><Relationship Id="rId320" Type="http://schemas.openxmlformats.org/officeDocument/2006/relationships/image" Target="../media/image1382.png"/><Relationship Id="rId80" Type="http://schemas.openxmlformats.org/officeDocument/2006/relationships/customXml" Target="../ink/ink1316.xml"/><Relationship Id="rId155" Type="http://schemas.openxmlformats.org/officeDocument/2006/relationships/image" Target="../media/image1304.png"/><Relationship Id="rId176" Type="http://schemas.openxmlformats.org/officeDocument/2006/relationships/customXml" Target="../ink/ink1364.xml"/><Relationship Id="rId197" Type="http://schemas.openxmlformats.org/officeDocument/2006/relationships/image" Target="../media/image1324.png"/><Relationship Id="rId341" Type="http://schemas.openxmlformats.org/officeDocument/2006/relationships/image" Target="../media/image1392.png"/><Relationship Id="rId362" Type="http://schemas.openxmlformats.org/officeDocument/2006/relationships/image" Target="../media/image1402.png"/><Relationship Id="rId383" Type="http://schemas.openxmlformats.org/officeDocument/2006/relationships/customXml" Target="../ink/ink1469.xml"/><Relationship Id="rId201" Type="http://schemas.openxmlformats.org/officeDocument/2006/relationships/image" Target="../media/image1326.png"/><Relationship Id="rId222" Type="http://schemas.openxmlformats.org/officeDocument/2006/relationships/customXml" Target="../ink/ink1387.xml"/><Relationship Id="rId243" Type="http://schemas.openxmlformats.org/officeDocument/2006/relationships/image" Target="../media/image198.png"/><Relationship Id="rId264" Type="http://schemas.openxmlformats.org/officeDocument/2006/relationships/image" Target="../media/image1355.png"/><Relationship Id="rId285" Type="http://schemas.openxmlformats.org/officeDocument/2006/relationships/customXml" Target="../ink/ink1419.xml"/><Relationship Id="rId17" Type="http://schemas.openxmlformats.org/officeDocument/2006/relationships/image" Target="../media/image1235.png"/><Relationship Id="rId38" Type="http://schemas.openxmlformats.org/officeDocument/2006/relationships/customXml" Target="../ink/ink1295.xml"/><Relationship Id="rId59" Type="http://schemas.openxmlformats.org/officeDocument/2006/relationships/image" Target="../media/image1256.png"/><Relationship Id="rId103" Type="http://schemas.openxmlformats.org/officeDocument/2006/relationships/image" Target="../media/image1278.png"/><Relationship Id="rId124" Type="http://schemas.openxmlformats.org/officeDocument/2006/relationships/customXml" Target="../ink/ink1338.xml"/><Relationship Id="rId310" Type="http://schemas.openxmlformats.org/officeDocument/2006/relationships/image" Target="../media/image1377.png"/><Relationship Id="rId70" Type="http://schemas.openxmlformats.org/officeDocument/2006/relationships/customXml" Target="../ink/ink1311.xml"/><Relationship Id="rId91" Type="http://schemas.openxmlformats.org/officeDocument/2006/relationships/image" Target="../media/image1272.png"/><Relationship Id="rId145" Type="http://schemas.openxmlformats.org/officeDocument/2006/relationships/image" Target="../media/image1299.png"/><Relationship Id="rId166" Type="http://schemas.openxmlformats.org/officeDocument/2006/relationships/customXml" Target="../ink/ink1359.xml"/><Relationship Id="rId187" Type="http://schemas.openxmlformats.org/officeDocument/2006/relationships/image" Target="../media/image1319.png"/><Relationship Id="rId331" Type="http://schemas.openxmlformats.org/officeDocument/2006/relationships/image" Target="../media/image1387.png"/><Relationship Id="rId352" Type="http://schemas.openxmlformats.org/officeDocument/2006/relationships/customXml" Target="../ink/ink1453.xml"/><Relationship Id="rId373" Type="http://schemas.openxmlformats.org/officeDocument/2006/relationships/customXml" Target="../ink/ink1464.xml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382.xml"/><Relationship Id="rId233" Type="http://schemas.openxmlformats.org/officeDocument/2006/relationships/image" Target="../media/image1341.png"/><Relationship Id="rId254" Type="http://schemas.openxmlformats.org/officeDocument/2006/relationships/customXml" Target="../ink/ink1403.xml"/><Relationship Id="rId28" Type="http://schemas.openxmlformats.org/officeDocument/2006/relationships/customXml" Target="../ink/ink1290.xml"/><Relationship Id="rId49" Type="http://schemas.openxmlformats.org/officeDocument/2006/relationships/image" Target="../media/image1251.png"/><Relationship Id="rId114" Type="http://schemas.openxmlformats.org/officeDocument/2006/relationships/customXml" Target="../ink/ink1333.xml"/><Relationship Id="rId275" Type="http://schemas.openxmlformats.org/officeDocument/2006/relationships/customXml" Target="../ink/ink1414.xml"/><Relationship Id="rId296" Type="http://schemas.openxmlformats.org/officeDocument/2006/relationships/image" Target="../media/image1371.png"/><Relationship Id="rId300" Type="http://schemas.openxmlformats.org/officeDocument/2006/relationships/image" Target="../media/image1373.png"/><Relationship Id="rId60" Type="http://schemas.openxmlformats.org/officeDocument/2006/relationships/customXml" Target="../ink/ink1306.xml"/><Relationship Id="rId81" Type="http://schemas.openxmlformats.org/officeDocument/2006/relationships/image" Target="../media/image1267.png"/><Relationship Id="rId135" Type="http://schemas.openxmlformats.org/officeDocument/2006/relationships/image" Target="../media/image1294.png"/><Relationship Id="rId156" Type="http://schemas.openxmlformats.org/officeDocument/2006/relationships/customXml" Target="../ink/ink1354.xml"/><Relationship Id="rId177" Type="http://schemas.openxmlformats.org/officeDocument/2006/relationships/image" Target="../media/image1314.png"/><Relationship Id="rId198" Type="http://schemas.openxmlformats.org/officeDocument/2006/relationships/customXml" Target="../ink/ink1375.xml"/><Relationship Id="rId321" Type="http://schemas.openxmlformats.org/officeDocument/2006/relationships/customXml" Target="../ink/ink1437.xml"/><Relationship Id="rId342" Type="http://schemas.openxmlformats.org/officeDocument/2006/relationships/customXml" Target="../ink/ink1448.xml"/><Relationship Id="rId363" Type="http://schemas.openxmlformats.org/officeDocument/2006/relationships/customXml" Target="../ink/ink1459.xml"/><Relationship Id="rId384" Type="http://schemas.openxmlformats.org/officeDocument/2006/relationships/image" Target="../media/image1413.png"/><Relationship Id="rId202" Type="http://schemas.openxmlformats.org/officeDocument/2006/relationships/customXml" Target="../ink/ink1377.xml"/><Relationship Id="rId223" Type="http://schemas.openxmlformats.org/officeDocument/2006/relationships/image" Target="../media/image1336.png"/><Relationship Id="rId244" Type="http://schemas.openxmlformats.org/officeDocument/2006/relationships/customXml" Target="../ink/ink1398.xml"/><Relationship Id="rId18" Type="http://schemas.openxmlformats.org/officeDocument/2006/relationships/customXml" Target="../ink/ink1285.xml"/><Relationship Id="rId39" Type="http://schemas.openxmlformats.org/officeDocument/2006/relationships/image" Target="../media/image1246.png"/><Relationship Id="rId265" Type="http://schemas.openxmlformats.org/officeDocument/2006/relationships/customXml" Target="../ink/ink1409.xml"/><Relationship Id="rId286" Type="http://schemas.openxmlformats.org/officeDocument/2006/relationships/image" Target="../media/image1366.png"/><Relationship Id="rId50" Type="http://schemas.openxmlformats.org/officeDocument/2006/relationships/customXml" Target="../ink/ink1301.xml"/><Relationship Id="rId104" Type="http://schemas.openxmlformats.org/officeDocument/2006/relationships/customXml" Target="../ink/ink1328.xml"/><Relationship Id="rId125" Type="http://schemas.openxmlformats.org/officeDocument/2006/relationships/image" Target="../media/image1289.png"/><Relationship Id="rId146" Type="http://schemas.openxmlformats.org/officeDocument/2006/relationships/customXml" Target="../ink/ink1349.xml"/><Relationship Id="rId167" Type="http://schemas.openxmlformats.org/officeDocument/2006/relationships/image" Target="../media/image1310.png"/><Relationship Id="rId188" Type="http://schemas.openxmlformats.org/officeDocument/2006/relationships/customXml" Target="../ink/ink1370.xml"/><Relationship Id="rId311" Type="http://schemas.openxmlformats.org/officeDocument/2006/relationships/customXml" Target="../ink/ink1432.xml"/><Relationship Id="rId332" Type="http://schemas.openxmlformats.org/officeDocument/2006/relationships/customXml" Target="../ink/ink1443.xml"/><Relationship Id="rId353" Type="http://schemas.openxmlformats.org/officeDocument/2006/relationships/image" Target="../media/image1398.png"/><Relationship Id="rId374" Type="http://schemas.openxmlformats.org/officeDocument/2006/relationships/image" Target="../media/image1408.png"/><Relationship Id="rId71" Type="http://schemas.openxmlformats.org/officeDocument/2006/relationships/image" Target="../media/image1262.png"/><Relationship Id="rId92" Type="http://schemas.openxmlformats.org/officeDocument/2006/relationships/customXml" Target="../ink/ink1322.xml"/><Relationship Id="rId213" Type="http://schemas.openxmlformats.org/officeDocument/2006/relationships/image" Target="../media/image1332.png"/><Relationship Id="rId234" Type="http://schemas.openxmlformats.org/officeDocument/2006/relationships/customXml" Target="../ink/ink1393.xml"/><Relationship Id="rId2" Type="http://schemas.openxmlformats.org/officeDocument/2006/relationships/customXml" Target="../ink/ink1277.xml"/><Relationship Id="rId29" Type="http://schemas.openxmlformats.org/officeDocument/2006/relationships/image" Target="../media/image1241.png"/><Relationship Id="rId255" Type="http://schemas.openxmlformats.org/officeDocument/2006/relationships/customXml" Target="../ink/ink1404.xml"/><Relationship Id="rId276" Type="http://schemas.openxmlformats.org/officeDocument/2006/relationships/image" Target="../media/image1361.png"/><Relationship Id="rId297" Type="http://schemas.openxmlformats.org/officeDocument/2006/relationships/customXml" Target="../ink/ink1425.xml"/><Relationship Id="rId40" Type="http://schemas.openxmlformats.org/officeDocument/2006/relationships/customXml" Target="../ink/ink1296.xml"/><Relationship Id="rId115" Type="http://schemas.openxmlformats.org/officeDocument/2006/relationships/image" Target="../media/image1284.png"/><Relationship Id="rId136" Type="http://schemas.openxmlformats.org/officeDocument/2006/relationships/customXml" Target="../ink/ink1344.xml"/><Relationship Id="rId157" Type="http://schemas.openxmlformats.org/officeDocument/2006/relationships/image" Target="../media/image1305.png"/><Relationship Id="rId178" Type="http://schemas.openxmlformats.org/officeDocument/2006/relationships/customXml" Target="../ink/ink1365.xml"/><Relationship Id="rId301" Type="http://schemas.openxmlformats.org/officeDocument/2006/relationships/customXml" Target="../ink/ink1427.xml"/><Relationship Id="rId322" Type="http://schemas.openxmlformats.org/officeDocument/2006/relationships/image" Target="../media/image1383.png"/><Relationship Id="rId343" Type="http://schemas.openxmlformats.org/officeDocument/2006/relationships/image" Target="../media/image1393.png"/><Relationship Id="rId364" Type="http://schemas.openxmlformats.org/officeDocument/2006/relationships/image" Target="../media/image1403.png"/><Relationship Id="rId61" Type="http://schemas.openxmlformats.org/officeDocument/2006/relationships/image" Target="../media/image1257.png"/><Relationship Id="rId82" Type="http://schemas.openxmlformats.org/officeDocument/2006/relationships/customXml" Target="../ink/ink1317.xml"/><Relationship Id="rId199" Type="http://schemas.openxmlformats.org/officeDocument/2006/relationships/image" Target="../media/image1325.png"/><Relationship Id="rId203" Type="http://schemas.openxmlformats.org/officeDocument/2006/relationships/image" Target="../media/image1327.png"/><Relationship Id="rId385" Type="http://schemas.openxmlformats.org/officeDocument/2006/relationships/customXml" Target="../ink/ink1470.xml"/><Relationship Id="rId19" Type="http://schemas.openxmlformats.org/officeDocument/2006/relationships/image" Target="../media/image1236.png"/><Relationship Id="rId224" Type="http://schemas.openxmlformats.org/officeDocument/2006/relationships/customXml" Target="../ink/ink1388.xml"/><Relationship Id="rId245" Type="http://schemas.openxmlformats.org/officeDocument/2006/relationships/image" Target="../media/image1346.png"/><Relationship Id="rId266" Type="http://schemas.openxmlformats.org/officeDocument/2006/relationships/image" Target="../media/image1356.png"/><Relationship Id="rId287" Type="http://schemas.openxmlformats.org/officeDocument/2006/relationships/customXml" Target="../ink/ink1420.xml"/><Relationship Id="rId30" Type="http://schemas.openxmlformats.org/officeDocument/2006/relationships/customXml" Target="../ink/ink1291.xml"/><Relationship Id="rId105" Type="http://schemas.openxmlformats.org/officeDocument/2006/relationships/image" Target="../media/image1279.png"/><Relationship Id="rId126" Type="http://schemas.openxmlformats.org/officeDocument/2006/relationships/customXml" Target="../ink/ink1339.xml"/><Relationship Id="rId147" Type="http://schemas.openxmlformats.org/officeDocument/2006/relationships/image" Target="../media/image1300.png"/><Relationship Id="rId168" Type="http://schemas.openxmlformats.org/officeDocument/2006/relationships/customXml" Target="../ink/ink1360.xml"/><Relationship Id="rId312" Type="http://schemas.openxmlformats.org/officeDocument/2006/relationships/image" Target="../media/image1378.png"/><Relationship Id="rId333" Type="http://schemas.openxmlformats.org/officeDocument/2006/relationships/image" Target="../media/image1388.png"/><Relationship Id="rId354" Type="http://schemas.openxmlformats.org/officeDocument/2006/relationships/customXml" Target="../ink/ink1454.xml"/><Relationship Id="rId51" Type="http://schemas.openxmlformats.org/officeDocument/2006/relationships/image" Target="../media/image1252.png"/><Relationship Id="rId72" Type="http://schemas.openxmlformats.org/officeDocument/2006/relationships/customXml" Target="../ink/ink1312.xml"/><Relationship Id="rId93" Type="http://schemas.openxmlformats.org/officeDocument/2006/relationships/image" Target="../media/image1273.png"/><Relationship Id="rId189" Type="http://schemas.openxmlformats.org/officeDocument/2006/relationships/image" Target="../media/image1320.png"/><Relationship Id="rId375" Type="http://schemas.openxmlformats.org/officeDocument/2006/relationships/customXml" Target="../ink/ink1465.xml"/><Relationship Id="rId3" Type="http://schemas.openxmlformats.org/officeDocument/2006/relationships/image" Target="../media/image1228.png"/><Relationship Id="rId214" Type="http://schemas.openxmlformats.org/officeDocument/2006/relationships/customXml" Target="../ink/ink1383.xml"/><Relationship Id="rId235" Type="http://schemas.openxmlformats.org/officeDocument/2006/relationships/image" Target="../media/image1342.png"/><Relationship Id="rId256" Type="http://schemas.openxmlformats.org/officeDocument/2006/relationships/image" Target="../media/image1351.png"/><Relationship Id="rId277" Type="http://schemas.openxmlformats.org/officeDocument/2006/relationships/customXml" Target="../ink/ink1415.xml"/><Relationship Id="rId298" Type="http://schemas.openxmlformats.org/officeDocument/2006/relationships/image" Target="../media/image1372.png"/><Relationship Id="rId116" Type="http://schemas.openxmlformats.org/officeDocument/2006/relationships/customXml" Target="../ink/ink1334.xml"/><Relationship Id="rId137" Type="http://schemas.openxmlformats.org/officeDocument/2006/relationships/image" Target="../media/image1295.png"/><Relationship Id="rId158" Type="http://schemas.openxmlformats.org/officeDocument/2006/relationships/customXml" Target="../ink/ink1355.xml"/><Relationship Id="rId302" Type="http://schemas.openxmlformats.org/officeDocument/2006/relationships/image" Target="../media/image6.png"/><Relationship Id="rId323" Type="http://schemas.openxmlformats.org/officeDocument/2006/relationships/customXml" Target="../ink/ink1438.xml"/><Relationship Id="rId344" Type="http://schemas.openxmlformats.org/officeDocument/2006/relationships/customXml" Target="../ink/ink1449.xml"/><Relationship Id="rId20" Type="http://schemas.openxmlformats.org/officeDocument/2006/relationships/customXml" Target="../ink/ink1286.xml"/><Relationship Id="rId41" Type="http://schemas.openxmlformats.org/officeDocument/2006/relationships/image" Target="../media/image1247.png"/><Relationship Id="rId62" Type="http://schemas.openxmlformats.org/officeDocument/2006/relationships/customXml" Target="../ink/ink1307.xml"/><Relationship Id="rId83" Type="http://schemas.openxmlformats.org/officeDocument/2006/relationships/image" Target="../media/image1268.png"/><Relationship Id="rId179" Type="http://schemas.openxmlformats.org/officeDocument/2006/relationships/image" Target="../media/image1315.png"/><Relationship Id="rId365" Type="http://schemas.openxmlformats.org/officeDocument/2006/relationships/customXml" Target="../ink/ink1460.xml"/><Relationship Id="rId386" Type="http://schemas.openxmlformats.org/officeDocument/2006/relationships/image" Target="../media/image1414.png"/><Relationship Id="rId190" Type="http://schemas.openxmlformats.org/officeDocument/2006/relationships/customXml" Target="../ink/ink1371.xml"/><Relationship Id="rId204" Type="http://schemas.openxmlformats.org/officeDocument/2006/relationships/customXml" Target="../ink/ink1378.xml"/><Relationship Id="rId225" Type="http://schemas.openxmlformats.org/officeDocument/2006/relationships/image" Target="../media/image1337.png"/><Relationship Id="rId246" Type="http://schemas.openxmlformats.org/officeDocument/2006/relationships/customXml" Target="../ink/ink1399.xml"/><Relationship Id="rId267" Type="http://schemas.openxmlformats.org/officeDocument/2006/relationships/customXml" Target="../ink/ink1410.xml"/><Relationship Id="rId288" Type="http://schemas.openxmlformats.org/officeDocument/2006/relationships/image" Target="../media/image1367.png"/><Relationship Id="rId106" Type="http://schemas.openxmlformats.org/officeDocument/2006/relationships/customXml" Target="../ink/ink1329.xml"/><Relationship Id="rId127" Type="http://schemas.openxmlformats.org/officeDocument/2006/relationships/image" Target="../media/image1290.png"/><Relationship Id="rId313" Type="http://schemas.openxmlformats.org/officeDocument/2006/relationships/customXml" Target="../ink/ink1433.xml"/><Relationship Id="rId10" Type="http://schemas.openxmlformats.org/officeDocument/2006/relationships/customXml" Target="../ink/ink1281.xml"/><Relationship Id="rId31" Type="http://schemas.openxmlformats.org/officeDocument/2006/relationships/image" Target="../media/image1242.png"/><Relationship Id="rId52" Type="http://schemas.openxmlformats.org/officeDocument/2006/relationships/customXml" Target="../ink/ink1302.xml"/><Relationship Id="rId73" Type="http://schemas.openxmlformats.org/officeDocument/2006/relationships/image" Target="../media/image1263.png"/><Relationship Id="rId94" Type="http://schemas.openxmlformats.org/officeDocument/2006/relationships/customXml" Target="../ink/ink1323.xml"/><Relationship Id="rId148" Type="http://schemas.openxmlformats.org/officeDocument/2006/relationships/customXml" Target="../ink/ink1350.xml"/><Relationship Id="rId169" Type="http://schemas.openxmlformats.org/officeDocument/2006/relationships/image" Target="../media/image1311.png"/><Relationship Id="rId334" Type="http://schemas.openxmlformats.org/officeDocument/2006/relationships/customXml" Target="../ink/ink1444.xml"/><Relationship Id="rId355" Type="http://schemas.openxmlformats.org/officeDocument/2006/relationships/image" Target="../media/image1399.png"/><Relationship Id="rId376" Type="http://schemas.openxmlformats.org/officeDocument/2006/relationships/image" Target="../media/image1409.png"/><Relationship Id="rId4" Type="http://schemas.openxmlformats.org/officeDocument/2006/relationships/customXml" Target="../ink/ink1278.xml"/><Relationship Id="rId180" Type="http://schemas.openxmlformats.org/officeDocument/2006/relationships/customXml" Target="../ink/ink1366.xml"/><Relationship Id="rId215" Type="http://schemas.openxmlformats.org/officeDocument/2006/relationships/image" Target="../media/image1333.png"/><Relationship Id="rId236" Type="http://schemas.openxmlformats.org/officeDocument/2006/relationships/customXml" Target="../ink/ink1394.xml"/><Relationship Id="rId257" Type="http://schemas.openxmlformats.org/officeDocument/2006/relationships/customXml" Target="../ink/ink1405.xml"/><Relationship Id="rId278" Type="http://schemas.openxmlformats.org/officeDocument/2006/relationships/image" Target="../media/image1362.png"/><Relationship Id="rId303" Type="http://schemas.openxmlformats.org/officeDocument/2006/relationships/customXml" Target="../ink/ink1428.xml"/><Relationship Id="rId42" Type="http://schemas.openxmlformats.org/officeDocument/2006/relationships/customXml" Target="../ink/ink1297.xml"/><Relationship Id="rId84" Type="http://schemas.openxmlformats.org/officeDocument/2006/relationships/customXml" Target="../ink/ink1318.xml"/><Relationship Id="rId138" Type="http://schemas.openxmlformats.org/officeDocument/2006/relationships/customXml" Target="../ink/ink1345.xml"/><Relationship Id="rId345" Type="http://schemas.openxmlformats.org/officeDocument/2006/relationships/image" Target="../media/image1394.png"/><Relationship Id="rId191" Type="http://schemas.openxmlformats.org/officeDocument/2006/relationships/image" Target="../media/image1321.png"/><Relationship Id="rId205" Type="http://schemas.openxmlformats.org/officeDocument/2006/relationships/image" Target="../media/image1328.png"/><Relationship Id="rId247" Type="http://schemas.openxmlformats.org/officeDocument/2006/relationships/image" Target="../media/image1347.png"/><Relationship Id="rId107" Type="http://schemas.openxmlformats.org/officeDocument/2006/relationships/image" Target="../media/image1280.png"/><Relationship Id="rId289" Type="http://schemas.openxmlformats.org/officeDocument/2006/relationships/customXml" Target="../ink/ink1421.xml"/><Relationship Id="rId11" Type="http://schemas.openxmlformats.org/officeDocument/2006/relationships/image" Target="../media/image1232.png"/><Relationship Id="rId53" Type="http://schemas.openxmlformats.org/officeDocument/2006/relationships/image" Target="../media/image1253.png"/><Relationship Id="rId149" Type="http://schemas.openxmlformats.org/officeDocument/2006/relationships/image" Target="../media/image1301.png"/><Relationship Id="rId314" Type="http://schemas.openxmlformats.org/officeDocument/2006/relationships/image" Target="../media/image1379.png"/><Relationship Id="rId356" Type="http://schemas.openxmlformats.org/officeDocument/2006/relationships/customXml" Target="../ink/ink1455.xml"/><Relationship Id="rId95" Type="http://schemas.openxmlformats.org/officeDocument/2006/relationships/image" Target="../media/image1274.png"/><Relationship Id="rId160" Type="http://schemas.openxmlformats.org/officeDocument/2006/relationships/customXml" Target="../ink/ink1356.xml"/><Relationship Id="rId216" Type="http://schemas.openxmlformats.org/officeDocument/2006/relationships/customXml" Target="../ink/ink1384.xml"/><Relationship Id="rId258" Type="http://schemas.openxmlformats.org/officeDocument/2006/relationships/image" Target="../media/image1352.png"/><Relationship Id="rId22" Type="http://schemas.openxmlformats.org/officeDocument/2006/relationships/customXml" Target="../ink/ink1287.xml"/><Relationship Id="rId64" Type="http://schemas.openxmlformats.org/officeDocument/2006/relationships/customXml" Target="../ink/ink1308.xml"/><Relationship Id="rId118" Type="http://schemas.openxmlformats.org/officeDocument/2006/relationships/customXml" Target="../ink/ink1335.xml"/><Relationship Id="rId325" Type="http://schemas.openxmlformats.org/officeDocument/2006/relationships/customXml" Target="../ink/ink1439.xml"/><Relationship Id="rId367" Type="http://schemas.openxmlformats.org/officeDocument/2006/relationships/customXml" Target="../ink/ink1461.xml"/><Relationship Id="rId171" Type="http://schemas.openxmlformats.org/officeDocument/2006/relationships/image" Target="../media/image1312.png"/><Relationship Id="rId227" Type="http://schemas.openxmlformats.org/officeDocument/2006/relationships/image" Target="../media/image1338.png"/><Relationship Id="rId269" Type="http://schemas.openxmlformats.org/officeDocument/2006/relationships/customXml" Target="../ink/ink1411.xml"/><Relationship Id="rId33" Type="http://schemas.openxmlformats.org/officeDocument/2006/relationships/image" Target="../media/image1243.png"/><Relationship Id="rId129" Type="http://schemas.openxmlformats.org/officeDocument/2006/relationships/image" Target="../media/image1291.png"/><Relationship Id="rId280" Type="http://schemas.openxmlformats.org/officeDocument/2006/relationships/image" Target="../media/image1363.png"/><Relationship Id="rId336" Type="http://schemas.openxmlformats.org/officeDocument/2006/relationships/customXml" Target="../ink/ink1445.xml"/><Relationship Id="rId75" Type="http://schemas.openxmlformats.org/officeDocument/2006/relationships/image" Target="../media/image1264.png"/><Relationship Id="rId140" Type="http://schemas.openxmlformats.org/officeDocument/2006/relationships/customXml" Target="../ink/ink1346.xml"/><Relationship Id="rId182" Type="http://schemas.openxmlformats.org/officeDocument/2006/relationships/customXml" Target="../ink/ink1367.xml"/><Relationship Id="rId378" Type="http://schemas.openxmlformats.org/officeDocument/2006/relationships/image" Target="../media/image1410.png"/><Relationship Id="rId6" Type="http://schemas.openxmlformats.org/officeDocument/2006/relationships/customXml" Target="../ink/ink1279.xml"/><Relationship Id="rId238" Type="http://schemas.openxmlformats.org/officeDocument/2006/relationships/customXml" Target="../ink/ink1395.xml"/><Relationship Id="rId291" Type="http://schemas.openxmlformats.org/officeDocument/2006/relationships/customXml" Target="../ink/ink1422.xml"/><Relationship Id="rId305" Type="http://schemas.openxmlformats.org/officeDocument/2006/relationships/customXml" Target="../ink/ink1429.xml"/><Relationship Id="rId347" Type="http://schemas.openxmlformats.org/officeDocument/2006/relationships/image" Target="../media/image1395.png"/><Relationship Id="rId44" Type="http://schemas.openxmlformats.org/officeDocument/2006/relationships/customXml" Target="../ink/ink1298.xml"/><Relationship Id="rId86" Type="http://schemas.openxmlformats.org/officeDocument/2006/relationships/customXml" Target="../ink/ink1319.xml"/><Relationship Id="rId151" Type="http://schemas.openxmlformats.org/officeDocument/2006/relationships/image" Target="../media/image1302.png"/><Relationship Id="rId193" Type="http://schemas.openxmlformats.org/officeDocument/2006/relationships/image" Target="../media/image1322.png"/><Relationship Id="rId207" Type="http://schemas.openxmlformats.org/officeDocument/2006/relationships/image" Target="../media/image1329.png"/><Relationship Id="rId249" Type="http://schemas.openxmlformats.org/officeDocument/2006/relationships/image" Target="../media/image1348.png"/><Relationship Id="rId13" Type="http://schemas.openxmlformats.org/officeDocument/2006/relationships/image" Target="../media/image1233.png"/><Relationship Id="rId109" Type="http://schemas.openxmlformats.org/officeDocument/2006/relationships/image" Target="../media/image1281.png"/><Relationship Id="rId260" Type="http://schemas.openxmlformats.org/officeDocument/2006/relationships/image" Target="../media/image1353.png"/><Relationship Id="rId316" Type="http://schemas.openxmlformats.org/officeDocument/2006/relationships/image" Target="../media/image1380.png"/><Relationship Id="rId55" Type="http://schemas.openxmlformats.org/officeDocument/2006/relationships/image" Target="../media/image1254.png"/><Relationship Id="rId97" Type="http://schemas.openxmlformats.org/officeDocument/2006/relationships/image" Target="../media/image1275.png"/><Relationship Id="rId120" Type="http://schemas.openxmlformats.org/officeDocument/2006/relationships/customXml" Target="../ink/ink1336.xml"/><Relationship Id="rId358" Type="http://schemas.openxmlformats.org/officeDocument/2006/relationships/image" Target="../media/image1400.png"/><Relationship Id="rId162" Type="http://schemas.openxmlformats.org/officeDocument/2006/relationships/customXml" Target="../ink/ink1357.xml"/><Relationship Id="rId218" Type="http://schemas.openxmlformats.org/officeDocument/2006/relationships/customXml" Target="../ink/ink1385.xml"/><Relationship Id="rId271" Type="http://schemas.openxmlformats.org/officeDocument/2006/relationships/customXml" Target="../ink/ink1412.xml"/><Relationship Id="rId24" Type="http://schemas.openxmlformats.org/officeDocument/2006/relationships/customXml" Target="../ink/ink1288.xml"/><Relationship Id="rId66" Type="http://schemas.openxmlformats.org/officeDocument/2006/relationships/customXml" Target="../ink/ink1309.xml"/><Relationship Id="rId131" Type="http://schemas.openxmlformats.org/officeDocument/2006/relationships/image" Target="../media/image1292.png"/><Relationship Id="rId327" Type="http://schemas.openxmlformats.org/officeDocument/2006/relationships/customXml" Target="../ink/ink1440.xml"/><Relationship Id="rId369" Type="http://schemas.openxmlformats.org/officeDocument/2006/relationships/customXml" Target="../ink/ink1462.xml"/><Relationship Id="rId173" Type="http://schemas.openxmlformats.org/officeDocument/2006/relationships/image" Target="../media/image1313.png"/><Relationship Id="rId229" Type="http://schemas.openxmlformats.org/officeDocument/2006/relationships/image" Target="../media/image1339.png"/><Relationship Id="rId380" Type="http://schemas.openxmlformats.org/officeDocument/2006/relationships/image" Target="../media/image1411.png"/><Relationship Id="rId240" Type="http://schemas.openxmlformats.org/officeDocument/2006/relationships/customXml" Target="../ink/ink1396.xml"/><Relationship Id="rId35" Type="http://schemas.openxmlformats.org/officeDocument/2006/relationships/image" Target="../media/image1244.png"/><Relationship Id="rId77" Type="http://schemas.openxmlformats.org/officeDocument/2006/relationships/image" Target="../media/image1265.png"/><Relationship Id="rId100" Type="http://schemas.openxmlformats.org/officeDocument/2006/relationships/customXml" Target="../ink/ink1326.xml"/><Relationship Id="rId282" Type="http://schemas.openxmlformats.org/officeDocument/2006/relationships/image" Target="../media/image1364.png"/><Relationship Id="rId338" Type="http://schemas.openxmlformats.org/officeDocument/2006/relationships/customXml" Target="../ink/ink1446.xml"/><Relationship Id="rId8" Type="http://schemas.openxmlformats.org/officeDocument/2006/relationships/customXml" Target="../ink/ink1280.xml"/><Relationship Id="rId142" Type="http://schemas.openxmlformats.org/officeDocument/2006/relationships/customXml" Target="../ink/ink1347.xml"/><Relationship Id="rId184" Type="http://schemas.openxmlformats.org/officeDocument/2006/relationships/customXml" Target="../ink/ink1368.xml"/><Relationship Id="rId251" Type="http://schemas.openxmlformats.org/officeDocument/2006/relationships/image" Target="../media/image1349.png"/><Relationship Id="rId46" Type="http://schemas.openxmlformats.org/officeDocument/2006/relationships/customXml" Target="../ink/ink1299.xml"/><Relationship Id="rId293" Type="http://schemas.openxmlformats.org/officeDocument/2006/relationships/customXml" Target="../ink/ink1423.xml"/><Relationship Id="rId307" Type="http://schemas.openxmlformats.org/officeDocument/2006/relationships/customXml" Target="../ink/ink1430.xml"/><Relationship Id="rId349" Type="http://schemas.openxmlformats.org/officeDocument/2006/relationships/image" Target="../media/image1396.png"/><Relationship Id="rId88" Type="http://schemas.openxmlformats.org/officeDocument/2006/relationships/customXml" Target="../ink/ink1320.xml"/><Relationship Id="rId111" Type="http://schemas.openxmlformats.org/officeDocument/2006/relationships/image" Target="../media/image1282.png"/><Relationship Id="rId153" Type="http://schemas.openxmlformats.org/officeDocument/2006/relationships/image" Target="../media/image1303.png"/><Relationship Id="rId195" Type="http://schemas.openxmlformats.org/officeDocument/2006/relationships/image" Target="../media/image1323.png"/><Relationship Id="rId209" Type="http://schemas.openxmlformats.org/officeDocument/2006/relationships/image" Target="../media/image1330.png"/><Relationship Id="rId360" Type="http://schemas.openxmlformats.org/officeDocument/2006/relationships/image" Target="../media/image1401.png"/><Relationship Id="rId220" Type="http://schemas.openxmlformats.org/officeDocument/2006/relationships/customXml" Target="../ink/ink1386.xml"/><Relationship Id="rId15" Type="http://schemas.openxmlformats.org/officeDocument/2006/relationships/image" Target="../media/image1234.png"/><Relationship Id="rId57" Type="http://schemas.openxmlformats.org/officeDocument/2006/relationships/image" Target="../media/image1255.png"/><Relationship Id="rId262" Type="http://schemas.openxmlformats.org/officeDocument/2006/relationships/image" Target="../media/image1354.png"/><Relationship Id="rId318" Type="http://schemas.openxmlformats.org/officeDocument/2006/relationships/image" Target="../media/image1381.png"/><Relationship Id="rId99" Type="http://schemas.openxmlformats.org/officeDocument/2006/relationships/image" Target="../media/image1276.png"/><Relationship Id="rId122" Type="http://schemas.openxmlformats.org/officeDocument/2006/relationships/customXml" Target="../ink/ink1337.xml"/><Relationship Id="rId164" Type="http://schemas.openxmlformats.org/officeDocument/2006/relationships/customXml" Target="../ink/ink1358.xml"/><Relationship Id="rId371" Type="http://schemas.openxmlformats.org/officeDocument/2006/relationships/customXml" Target="../ink/ink1463.xml"/><Relationship Id="rId26" Type="http://schemas.openxmlformats.org/officeDocument/2006/relationships/customXml" Target="../ink/ink1289.xml"/><Relationship Id="rId231" Type="http://schemas.openxmlformats.org/officeDocument/2006/relationships/image" Target="../media/image1340.png"/><Relationship Id="rId273" Type="http://schemas.openxmlformats.org/officeDocument/2006/relationships/customXml" Target="../ink/ink1413.xml"/><Relationship Id="rId329" Type="http://schemas.openxmlformats.org/officeDocument/2006/relationships/customXml" Target="../ink/ink14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roup 307">
            <a:extLst>
              <a:ext uri="{FF2B5EF4-FFF2-40B4-BE49-F238E27FC236}">
                <a16:creationId xmlns:a16="http://schemas.microsoft.com/office/drawing/2014/main" id="{7A06DF38-FF47-3B59-D175-C436486288EA}"/>
              </a:ext>
            </a:extLst>
          </p:cNvPr>
          <p:cNvGrpSpPr/>
          <p:nvPr/>
        </p:nvGrpSpPr>
        <p:grpSpPr>
          <a:xfrm>
            <a:off x="845626" y="5114190"/>
            <a:ext cx="913320" cy="661680"/>
            <a:chOff x="845626" y="5114190"/>
            <a:chExt cx="913320" cy="66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2B8E1A1D-541D-E0B9-19BF-F7E437D2FF5E}"/>
                    </a:ext>
                  </a:extLst>
                </p14:cNvPr>
                <p14:cNvContentPartPr/>
                <p14:nvPr/>
              </p14:nvContentPartPr>
              <p14:xfrm>
                <a:off x="950386" y="5182590"/>
                <a:ext cx="4680" cy="28728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2B8E1A1D-541D-E0B9-19BF-F7E437D2FF5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6066" y="5178270"/>
                  <a:ext cx="133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971E9A9E-CB8B-5D5D-5EB0-E0B8F04EB95B}"/>
                    </a:ext>
                  </a:extLst>
                </p14:cNvPr>
                <p14:cNvContentPartPr/>
                <p14:nvPr/>
              </p14:nvContentPartPr>
              <p14:xfrm>
                <a:off x="845626" y="5114190"/>
                <a:ext cx="444960" cy="104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971E9A9E-CB8B-5D5D-5EB0-E0B8F04EB95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1306" y="5109870"/>
                  <a:ext cx="4536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EB798D5A-F2D5-6C45-D0FB-66FC44338E96}"/>
                    </a:ext>
                  </a:extLst>
                </p14:cNvPr>
                <p14:cNvContentPartPr/>
                <p14:nvPr/>
              </p14:nvContentPartPr>
              <p14:xfrm>
                <a:off x="1127506" y="5339190"/>
                <a:ext cx="158760" cy="3866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EB798D5A-F2D5-6C45-D0FB-66FC44338E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23186" y="5334870"/>
                  <a:ext cx="16740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28473EE8-4B62-2831-AA3C-30CFA1CD28B9}"/>
                    </a:ext>
                  </a:extLst>
                </p14:cNvPr>
                <p14:cNvContentPartPr/>
                <p14:nvPr/>
              </p14:nvContentPartPr>
              <p14:xfrm>
                <a:off x="1391746" y="5556990"/>
                <a:ext cx="80280" cy="882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28473EE8-4B62-2831-AA3C-30CFA1CD28B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87426" y="5552670"/>
                  <a:ext cx="889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83A47FDC-678E-EE6E-E788-1C21E4A0883F}"/>
                    </a:ext>
                  </a:extLst>
                </p14:cNvPr>
                <p14:cNvContentPartPr/>
                <p14:nvPr/>
              </p14:nvContentPartPr>
              <p14:xfrm>
                <a:off x="1687666" y="5588310"/>
                <a:ext cx="71280" cy="1875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83A47FDC-678E-EE6E-E788-1C21E4A0883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83346" y="5583990"/>
                  <a:ext cx="799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4465DA23-0D01-B6B8-AE83-908B76B1040A}"/>
                    </a:ext>
                  </a:extLst>
                </p14:cNvPr>
                <p14:cNvContentPartPr/>
                <p14:nvPr/>
              </p14:nvContentPartPr>
              <p14:xfrm>
                <a:off x="1611346" y="5415870"/>
                <a:ext cx="1800" cy="43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4465DA23-0D01-B6B8-AE83-908B76B1040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07026" y="5411550"/>
                  <a:ext cx="10440" cy="1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A78E6CA-AE22-CF49-3D8B-43997889D42C}"/>
              </a:ext>
            </a:extLst>
          </p:cNvPr>
          <p:cNvGrpSpPr/>
          <p:nvPr/>
        </p:nvGrpSpPr>
        <p:grpSpPr>
          <a:xfrm>
            <a:off x="2118946" y="4728270"/>
            <a:ext cx="9074520" cy="1366920"/>
            <a:chOff x="2118946" y="4728270"/>
            <a:chExt cx="9074520" cy="136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DCD89823-0F64-F08D-A98F-0ED7AC13CD3F}"/>
                    </a:ext>
                  </a:extLst>
                </p14:cNvPr>
                <p14:cNvContentPartPr/>
                <p14:nvPr/>
              </p14:nvContentPartPr>
              <p14:xfrm>
                <a:off x="2118946" y="5258910"/>
                <a:ext cx="207360" cy="3880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DCD89823-0F64-F08D-A98F-0ED7AC13CD3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14626" y="5254590"/>
                  <a:ext cx="21600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4BB0DF26-2B14-4F8F-3CA5-3C6CD49AA32D}"/>
                    </a:ext>
                  </a:extLst>
                </p14:cNvPr>
                <p14:cNvContentPartPr/>
                <p14:nvPr/>
              </p14:nvContentPartPr>
              <p14:xfrm>
                <a:off x="2179426" y="5244510"/>
                <a:ext cx="212760" cy="104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4BB0DF26-2B14-4F8F-3CA5-3C6CD49AA3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75106" y="5240190"/>
                  <a:ext cx="2214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C5954256-B1DB-9B98-EA38-C808A60D292E}"/>
                    </a:ext>
                  </a:extLst>
                </p14:cNvPr>
                <p14:cNvContentPartPr/>
                <p14:nvPr/>
              </p14:nvContentPartPr>
              <p14:xfrm>
                <a:off x="2215786" y="5462670"/>
                <a:ext cx="125640" cy="97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C5954256-B1DB-9B98-EA38-C808A60D292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11466" y="5458350"/>
                  <a:ext cx="1342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AB38C774-1AE6-231D-F64F-10AC448AE4D5}"/>
                    </a:ext>
                  </a:extLst>
                </p14:cNvPr>
                <p14:cNvContentPartPr/>
                <p14:nvPr/>
              </p14:nvContentPartPr>
              <p14:xfrm>
                <a:off x="2505586" y="5517750"/>
                <a:ext cx="314280" cy="3625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AB38C774-1AE6-231D-F64F-10AC448AE4D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01266" y="5513430"/>
                  <a:ext cx="32292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EB5D031A-62CC-7644-D80C-B5C9901A30CC}"/>
                    </a:ext>
                  </a:extLst>
                </p14:cNvPr>
                <p14:cNvContentPartPr/>
                <p14:nvPr/>
              </p14:nvContentPartPr>
              <p14:xfrm>
                <a:off x="3033706" y="5588310"/>
                <a:ext cx="63720" cy="2041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EB5D031A-62CC-7644-D80C-B5C9901A30C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29386" y="5583990"/>
                  <a:ext cx="72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A1F49A59-D75E-D55F-43D6-24973FE1DCA3}"/>
                    </a:ext>
                  </a:extLst>
                </p14:cNvPr>
                <p14:cNvContentPartPr/>
                <p14:nvPr/>
              </p14:nvContentPartPr>
              <p14:xfrm>
                <a:off x="3019306" y="5426310"/>
                <a:ext cx="2520" cy="21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A1F49A59-D75E-D55F-43D6-24973FE1DCA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14986" y="5421990"/>
                  <a:ext cx="1116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CC6F7923-F394-D809-C94C-D44098F6B17B}"/>
                    </a:ext>
                  </a:extLst>
                </p14:cNvPr>
                <p14:cNvContentPartPr/>
                <p14:nvPr/>
              </p14:nvContentPartPr>
              <p14:xfrm>
                <a:off x="2136226" y="4885230"/>
                <a:ext cx="80280" cy="475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CC6F7923-F394-D809-C94C-D44098F6B17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131906" y="4880910"/>
                  <a:ext cx="889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228B5C24-E7A2-3B42-5E4A-E5A91C0F9AD5}"/>
                    </a:ext>
                  </a:extLst>
                </p14:cNvPr>
                <p14:cNvContentPartPr/>
                <p14:nvPr/>
              </p14:nvContentPartPr>
              <p14:xfrm>
                <a:off x="3453106" y="5322990"/>
                <a:ext cx="195120" cy="136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228B5C24-E7A2-3B42-5E4A-E5A91C0F9AD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448786" y="5318670"/>
                  <a:ext cx="2037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FAE9946B-2677-40B3-88CC-9B0D7F334713}"/>
                    </a:ext>
                  </a:extLst>
                </p14:cNvPr>
                <p14:cNvContentPartPr/>
                <p14:nvPr/>
              </p14:nvContentPartPr>
              <p14:xfrm>
                <a:off x="3489106" y="5404350"/>
                <a:ext cx="662400" cy="8640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FAE9946B-2677-40B3-88CC-9B0D7F33471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484786" y="5400030"/>
                  <a:ext cx="6710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D9633027-8A5A-A509-DAAF-DC2EB9098F97}"/>
                    </a:ext>
                  </a:extLst>
                </p14:cNvPr>
                <p14:cNvContentPartPr/>
                <p14:nvPr/>
              </p14:nvContentPartPr>
              <p14:xfrm>
                <a:off x="4347706" y="5130390"/>
                <a:ext cx="329760" cy="4060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D9633027-8A5A-A509-DAAF-DC2EB9098F9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343386" y="5126070"/>
                  <a:ext cx="33840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565FE7AF-C365-B758-9422-D2EA61DCC3E7}"/>
                    </a:ext>
                  </a:extLst>
                </p14:cNvPr>
                <p14:cNvContentPartPr/>
                <p14:nvPr/>
              </p14:nvContentPartPr>
              <p14:xfrm>
                <a:off x="4335466" y="5136150"/>
                <a:ext cx="366120" cy="2174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565FE7AF-C365-B758-9422-D2EA61DCC3E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31146" y="5131830"/>
                  <a:ext cx="3747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25453859-B8BE-52AB-9521-ECCD75239845}"/>
                    </a:ext>
                  </a:extLst>
                </p14:cNvPr>
                <p14:cNvContentPartPr/>
                <p14:nvPr/>
              </p14:nvContentPartPr>
              <p14:xfrm>
                <a:off x="4834426" y="5351790"/>
                <a:ext cx="225000" cy="4086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25453859-B8BE-52AB-9521-ECCD7523984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830106" y="5347470"/>
                  <a:ext cx="23364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68245EFD-334B-31E6-E07A-A7FC4D5FEB05}"/>
                    </a:ext>
                  </a:extLst>
                </p14:cNvPr>
                <p14:cNvContentPartPr/>
                <p14:nvPr/>
              </p14:nvContentPartPr>
              <p14:xfrm>
                <a:off x="5214226" y="5528190"/>
                <a:ext cx="53640" cy="1288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68245EFD-334B-31E6-E07A-A7FC4D5FEB0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209906" y="5523870"/>
                  <a:ext cx="622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B7F0051A-FC24-7736-18DF-2F763140E80E}"/>
                    </a:ext>
                  </a:extLst>
                </p14:cNvPr>
                <p14:cNvContentPartPr/>
                <p14:nvPr/>
              </p14:nvContentPartPr>
              <p14:xfrm>
                <a:off x="4781146" y="4728270"/>
                <a:ext cx="413280" cy="5389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B7F0051A-FC24-7736-18DF-2F763140E80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76826" y="4723950"/>
                  <a:ext cx="42192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02E7C908-D19E-4EC9-64B6-EE1A00922E17}"/>
                    </a:ext>
                  </a:extLst>
                </p14:cNvPr>
                <p14:cNvContentPartPr/>
                <p14:nvPr/>
              </p14:nvContentPartPr>
              <p14:xfrm>
                <a:off x="5581066" y="5394630"/>
                <a:ext cx="208440" cy="5328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02E7C908-D19E-4EC9-64B6-EE1A00922E1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576746" y="5390310"/>
                  <a:ext cx="2170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A35FFF82-CFC9-0CD6-49C8-F1E424DF07AC}"/>
                    </a:ext>
                  </a:extLst>
                </p14:cNvPr>
                <p14:cNvContentPartPr/>
                <p14:nvPr/>
              </p14:nvContentPartPr>
              <p14:xfrm>
                <a:off x="6059506" y="5057670"/>
                <a:ext cx="176400" cy="4755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A35FFF82-CFC9-0CD6-49C8-F1E424DF07A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055186" y="5053350"/>
                  <a:ext cx="18504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4FC8D79-3E5C-1D32-49D4-92E07533B68C}"/>
                    </a:ext>
                  </a:extLst>
                </p14:cNvPr>
                <p14:cNvContentPartPr/>
                <p14:nvPr/>
              </p14:nvContentPartPr>
              <p14:xfrm>
                <a:off x="6278386" y="5118150"/>
                <a:ext cx="344160" cy="25776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4FC8D79-3E5C-1D32-49D4-92E07533B68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274066" y="5113830"/>
                  <a:ext cx="352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8EE2209B-F164-E64F-7876-FD1A6F13DB5B}"/>
                    </a:ext>
                  </a:extLst>
                </p14:cNvPr>
                <p14:cNvContentPartPr/>
                <p14:nvPr/>
              </p14:nvContentPartPr>
              <p14:xfrm>
                <a:off x="6419506" y="5118150"/>
                <a:ext cx="157320" cy="37620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8EE2209B-F164-E64F-7876-FD1A6F13DB5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415186" y="5113830"/>
                  <a:ext cx="1659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9E533436-CF0A-C14C-4C77-FE3DB890B3AB}"/>
                    </a:ext>
                  </a:extLst>
                </p14:cNvPr>
                <p14:cNvContentPartPr/>
                <p14:nvPr/>
              </p14:nvContentPartPr>
              <p14:xfrm>
                <a:off x="6780946" y="5152710"/>
                <a:ext cx="156960" cy="3999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9E533436-CF0A-C14C-4C77-FE3DB890B3A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76626" y="5148390"/>
                  <a:ext cx="16560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60EE1870-E720-B206-E1FF-6EAC988B711C}"/>
                    </a:ext>
                  </a:extLst>
                </p14:cNvPr>
                <p14:cNvContentPartPr/>
                <p14:nvPr/>
              </p14:nvContentPartPr>
              <p14:xfrm>
                <a:off x="7064266" y="5290950"/>
                <a:ext cx="154800" cy="133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60EE1870-E720-B206-E1FF-6EAC988B711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059946" y="5286630"/>
                  <a:ext cx="1634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59F1C646-81C4-D2CB-2FC9-9338C5A58F04}"/>
                    </a:ext>
                  </a:extLst>
                </p14:cNvPr>
                <p14:cNvContentPartPr/>
                <p14:nvPr/>
              </p14:nvContentPartPr>
              <p14:xfrm>
                <a:off x="7390426" y="5017710"/>
                <a:ext cx="399240" cy="3160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59F1C646-81C4-D2CB-2FC9-9338C5A58F0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386106" y="5013390"/>
                  <a:ext cx="4078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BAC6279E-9419-0035-5952-176A8C1E6169}"/>
                    </a:ext>
                  </a:extLst>
                </p14:cNvPr>
                <p14:cNvContentPartPr/>
                <p14:nvPr/>
              </p14:nvContentPartPr>
              <p14:xfrm>
                <a:off x="7476466" y="5029590"/>
                <a:ext cx="212760" cy="4305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BAC6279E-9419-0035-5952-176A8C1E616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472146" y="5025270"/>
                  <a:ext cx="22140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3A4C726C-00C8-8D88-2A2B-9264C3A60E6B}"/>
                    </a:ext>
                  </a:extLst>
                </p14:cNvPr>
                <p14:cNvContentPartPr/>
                <p14:nvPr/>
              </p14:nvContentPartPr>
              <p14:xfrm>
                <a:off x="7881466" y="5104470"/>
                <a:ext cx="231120" cy="4039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3A4C726C-00C8-8D88-2A2B-9264C3A60E6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877146" y="5100150"/>
                  <a:ext cx="23976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399FB00F-AAB8-B099-0A9E-A73640BF715E}"/>
                    </a:ext>
                  </a:extLst>
                </p14:cNvPr>
                <p14:cNvContentPartPr/>
                <p14:nvPr/>
              </p14:nvContentPartPr>
              <p14:xfrm>
                <a:off x="7847266" y="4808910"/>
                <a:ext cx="7200" cy="2048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399FB00F-AAB8-B099-0A9E-A73640BF715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842946" y="4804590"/>
                  <a:ext cx="158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231884AF-56D2-322F-2CFA-8D2D7684DC35}"/>
                    </a:ext>
                  </a:extLst>
                </p14:cNvPr>
                <p14:cNvContentPartPr/>
                <p14:nvPr/>
              </p14:nvContentPartPr>
              <p14:xfrm>
                <a:off x="8198266" y="5033910"/>
                <a:ext cx="211680" cy="59940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231884AF-56D2-322F-2CFA-8D2D7684DC3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193946" y="5029590"/>
                  <a:ext cx="220320" cy="6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19E98A42-A73E-AF32-47CF-5B7581011C52}"/>
                    </a:ext>
                  </a:extLst>
                </p14:cNvPr>
                <p14:cNvContentPartPr/>
                <p14:nvPr/>
              </p14:nvContentPartPr>
              <p14:xfrm>
                <a:off x="8450986" y="5018430"/>
                <a:ext cx="532440" cy="38016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19E98A42-A73E-AF32-47CF-5B7581011C5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446666" y="5014110"/>
                  <a:ext cx="5410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D9725CF8-4ED4-7458-827F-74C188E21A8E}"/>
                    </a:ext>
                  </a:extLst>
                </p14:cNvPr>
                <p14:cNvContentPartPr/>
                <p14:nvPr/>
              </p14:nvContentPartPr>
              <p14:xfrm>
                <a:off x="8567266" y="5404710"/>
                <a:ext cx="376200" cy="1202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D9725CF8-4ED4-7458-827F-74C188E21A8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562946" y="5400390"/>
                  <a:ext cx="3848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5DAD4DC1-4B47-BBE8-7F8D-6BB68C63EBFA}"/>
                    </a:ext>
                  </a:extLst>
                </p14:cNvPr>
                <p14:cNvContentPartPr/>
                <p14:nvPr/>
              </p14:nvContentPartPr>
              <p14:xfrm>
                <a:off x="9023386" y="5004390"/>
                <a:ext cx="237600" cy="4831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5DAD4DC1-4B47-BBE8-7F8D-6BB68C63EBF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019066" y="5000070"/>
                  <a:ext cx="24624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597467F1-7361-11FA-7B65-0C5C7CAAC533}"/>
                    </a:ext>
                  </a:extLst>
                </p14:cNvPr>
                <p14:cNvContentPartPr/>
                <p14:nvPr/>
              </p14:nvContentPartPr>
              <p14:xfrm>
                <a:off x="9305266" y="5146230"/>
                <a:ext cx="104040" cy="38016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597467F1-7361-11FA-7B65-0C5C7CAAC53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300946" y="5141910"/>
                  <a:ext cx="1126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A278F345-22A8-2320-9FD8-0FD0947B6928}"/>
                    </a:ext>
                  </a:extLst>
                </p14:cNvPr>
                <p14:cNvContentPartPr/>
                <p14:nvPr/>
              </p14:nvContentPartPr>
              <p14:xfrm>
                <a:off x="9498586" y="5082150"/>
                <a:ext cx="327600" cy="4107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A278F345-22A8-2320-9FD8-0FD0947B692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494266" y="5077830"/>
                  <a:ext cx="33624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45695C0B-41AF-85A7-2D22-3BDB0600F542}"/>
                    </a:ext>
                  </a:extLst>
                </p14:cNvPr>
                <p14:cNvContentPartPr/>
                <p14:nvPr/>
              </p14:nvContentPartPr>
              <p14:xfrm>
                <a:off x="9978106" y="5154150"/>
                <a:ext cx="327240" cy="34524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45695C0B-41AF-85A7-2D22-3BDB0600F54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973786" y="5149830"/>
                  <a:ext cx="33588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276AA2C5-D608-7B87-F8D9-4768DAB661E5}"/>
                    </a:ext>
                  </a:extLst>
                </p14:cNvPr>
                <p14:cNvContentPartPr/>
                <p14:nvPr/>
              </p14:nvContentPartPr>
              <p14:xfrm>
                <a:off x="9994306" y="5002590"/>
                <a:ext cx="253080" cy="3207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276AA2C5-D608-7B87-F8D9-4768DAB661E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989986" y="4998270"/>
                  <a:ext cx="26172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233168F8-8503-B377-87CC-994BC34555D3}"/>
                    </a:ext>
                  </a:extLst>
                </p14:cNvPr>
                <p14:cNvContentPartPr/>
                <p14:nvPr/>
              </p14:nvContentPartPr>
              <p14:xfrm>
                <a:off x="10505866" y="5090070"/>
                <a:ext cx="52920" cy="55728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233168F8-8503-B377-87CC-994BC34555D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501546" y="5085750"/>
                  <a:ext cx="6156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12C898BF-E735-B965-B10B-B28B51A217EE}"/>
                    </a:ext>
                  </a:extLst>
                </p14:cNvPr>
                <p14:cNvContentPartPr/>
                <p14:nvPr/>
              </p14:nvContentPartPr>
              <p14:xfrm>
                <a:off x="10453666" y="5119950"/>
                <a:ext cx="427320" cy="5173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12C898BF-E735-B965-B10B-B28B51A217E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449346" y="5115630"/>
                  <a:ext cx="43596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2FAF38FB-E974-96B5-2F50-12263C6E1CEE}"/>
                    </a:ext>
                  </a:extLst>
                </p14:cNvPr>
                <p14:cNvContentPartPr/>
                <p14:nvPr/>
              </p14:nvContentPartPr>
              <p14:xfrm>
                <a:off x="10977466" y="5327310"/>
                <a:ext cx="149040" cy="23868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2FAF38FB-E974-96B5-2F50-12263C6E1CE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973146" y="5322990"/>
                  <a:ext cx="1576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79755924-39EA-5EED-5193-74AE86F48306}"/>
                    </a:ext>
                  </a:extLst>
                </p14:cNvPr>
                <p14:cNvContentPartPr/>
                <p14:nvPr/>
              </p14:nvContentPartPr>
              <p14:xfrm>
                <a:off x="11078626" y="5122470"/>
                <a:ext cx="21960" cy="547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79755924-39EA-5EED-5193-74AE86F4830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074306" y="5118150"/>
                  <a:ext cx="306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93378EE0-18D5-F287-8FDD-F8CD66C1F8D5}"/>
                    </a:ext>
                  </a:extLst>
                </p14:cNvPr>
                <p14:cNvContentPartPr/>
                <p14:nvPr/>
              </p14:nvContentPartPr>
              <p14:xfrm>
                <a:off x="9925546" y="5880270"/>
                <a:ext cx="1250640" cy="1728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93378EE0-18D5-F287-8FDD-F8CD66C1F8D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921226" y="5875950"/>
                  <a:ext cx="12592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CF5D091D-9646-D219-5B73-0268B0F4B516}"/>
                    </a:ext>
                  </a:extLst>
                </p14:cNvPr>
                <p14:cNvContentPartPr/>
                <p14:nvPr/>
              </p14:nvContentPartPr>
              <p14:xfrm>
                <a:off x="9683626" y="5832390"/>
                <a:ext cx="1509840" cy="2628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CF5D091D-9646-D219-5B73-0268B0F4B51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679306" y="5828070"/>
                  <a:ext cx="1518480" cy="27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D2F2C86E-576B-925C-FF7E-786E9AB2598C}"/>
              </a:ext>
            </a:extLst>
          </p:cNvPr>
          <p:cNvGrpSpPr/>
          <p:nvPr/>
        </p:nvGrpSpPr>
        <p:grpSpPr>
          <a:xfrm>
            <a:off x="909706" y="5966670"/>
            <a:ext cx="2237400" cy="271440"/>
            <a:chOff x="909706" y="5966670"/>
            <a:chExt cx="223740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CF84555A-82B7-7359-C8EB-8B9CFE34FE70}"/>
                    </a:ext>
                  </a:extLst>
                </p14:cNvPr>
                <p14:cNvContentPartPr/>
                <p14:nvPr/>
              </p14:nvContentPartPr>
              <p14:xfrm>
                <a:off x="909706" y="5966670"/>
                <a:ext cx="2237400" cy="2318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CF84555A-82B7-7359-C8EB-8B9CFE34FE7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05386" y="5962350"/>
                  <a:ext cx="22460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0BBBA9DE-79F5-85E9-D9C3-493D0BF00B01}"/>
                    </a:ext>
                  </a:extLst>
                </p14:cNvPr>
                <p14:cNvContentPartPr/>
                <p14:nvPr/>
              </p14:nvContentPartPr>
              <p14:xfrm>
                <a:off x="1180786" y="6073950"/>
                <a:ext cx="1790640" cy="16416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0BBBA9DE-79F5-85E9-D9C3-493D0BF00B0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76466" y="6069630"/>
                  <a:ext cx="179928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D7E2B95D-60B6-10C3-684C-DED5489CC692}"/>
              </a:ext>
            </a:extLst>
          </p:cNvPr>
          <p:cNvGrpSpPr/>
          <p:nvPr/>
        </p:nvGrpSpPr>
        <p:grpSpPr>
          <a:xfrm>
            <a:off x="700546" y="106950"/>
            <a:ext cx="10871640" cy="4476240"/>
            <a:chOff x="700546" y="106950"/>
            <a:chExt cx="10871640" cy="447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39D053-EFD2-2142-8841-C846C48C2213}"/>
                    </a:ext>
                  </a:extLst>
                </p14:cNvPr>
                <p14:cNvContentPartPr/>
                <p14:nvPr/>
              </p14:nvContentPartPr>
              <p14:xfrm>
                <a:off x="1443946" y="1010910"/>
                <a:ext cx="88560" cy="96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39D053-EFD2-2142-8841-C846C48C221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439626" y="1006590"/>
                  <a:ext cx="97200" cy="9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E72E539-2E6D-3BFD-386F-1ECAC44AA9F5}"/>
                    </a:ext>
                  </a:extLst>
                </p14:cNvPr>
                <p14:cNvContentPartPr/>
                <p14:nvPr/>
              </p14:nvContentPartPr>
              <p14:xfrm>
                <a:off x="1373386" y="776550"/>
                <a:ext cx="2464920" cy="1290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E72E539-2E6D-3BFD-386F-1ECAC44AA9F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369066" y="772230"/>
                  <a:ext cx="2473560" cy="12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3EC73C7-97C8-2201-6820-221BBB960E00}"/>
                    </a:ext>
                  </a:extLst>
                </p14:cNvPr>
                <p14:cNvContentPartPr/>
                <p14:nvPr/>
              </p14:nvContentPartPr>
              <p14:xfrm>
                <a:off x="2077546" y="1026750"/>
                <a:ext cx="358560" cy="556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3EC73C7-97C8-2201-6820-221BBB960E0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073226" y="1022430"/>
                  <a:ext cx="3672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AF4F348-57EE-4DD4-224F-6DE8C44339DA}"/>
                    </a:ext>
                  </a:extLst>
                </p14:cNvPr>
                <p14:cNvContentPartPr/>
                <p14:nvPr/>
              </p14:nvContentPartPr>
              <p14:xfrm>
                <a:off x="2070346" y="1368750"/>
                <a:ext cx="227880" cy="36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AF4F348-57EE-4DD4-224F-6DE8C44339D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066026" y="1364430"/>
                  <a:ext cx="2365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63B87F7-09DE-596A-FED5-3468F4816EB1}"/>
                    </a:ext>
                  </a:extLst>
                </p14:cNvPr>
                <p14:cNvContentPartPr/>
                <p14:nvPr/>
              </p14:nvContentPartPr>
              <p14:xfrm>
                <a:off x="2433586" y="1131150"/>
                <a:ext cx="187920" cy="259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63B87F7-09DE-596A-FED5-3468F4816EB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429266" y="1126830"/>
                  <a:ext cx="1965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F0241B9-C871-3BBA-9EFB-DA52E37F786E}"/>
                    </a:ext>
                  </a:extLst>
                </p14:cNvPr>
                <p14:cNvContentPartPr/>
                <p14:nvPr/>
              </p14:nvContentPartPr>
              <p14:xfrm>
                <a:off x="2856586" y="1107390"/>
                <a:ext cx="101880" cy="375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F0241B9-C871-3BBA-9EFB-DA52E37F786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852266" y="1103070"/>
                  <a:ext cx="11052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50C5DA6-5546-19C4-B8A3-36BED9A466CF}"/>
                    </a:ext>
                  </a:extLst>
                </p14:cNvPr>
                <p14:cNvContentPartPr/>
                <p14:nvPr/>
              </p14:nvContentPartPr>
              <p14:xfrm>
                <a:off x="2759746" y="1014150"/>
                <a:ext cx="440280" cy="349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50C5DA6-5546-19C4-B8A3-36BED9A466C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755426" y="1009830"/>
                  <a:ext cx="4489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9F15F8A-96D1-7349-C665-875AFB78B2E0}"/>
                    </a:ext>
                  </a:extLst>
                </p14:cNvPr>
                <p14:cNvContentPartPr/>
                <p14:nvPr/>
              </p14:nvContentPartPr>
              <p14:xfrm>
                <a:off x="1613146" y="154830"/>
                <a:ext cx="205200" cy="5691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9F15F8A-96D1-7349-C665-875AFB78B2E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608826" y="150510"/>
                  <a:ext cx="21384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3587CE4-8C15-4D64-C7E7-B11899B8122A}"/>
                    </a:ext>
                  </a:extLst>
                </p14:cNvPr>
                <p14:cNvContentPartPr/>
                <p14:nvPr/>
              </p14:nvContentPartPr>
              <p14:xfrm>
                <a:off x="1373386" y="185430"/>
                <a:ext cx="441720" cy="316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3587CE4-8C15-4D64-C7E7-B11899B8122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369066" y="181110"/>
                  <a:ext cx="4503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630B35B-4772-6845-C5E6-03B4284FA8F8}"/>
                    </a:ext>
                  </a:extLst>
                </p14:cNvPr>
                <p14:cNvContentPartPr/>
                <p14:nvPr/>
              </p14:nvContentPartPr>
              <p14:xfrm>
                <a:off x="700546" y="204870"/>
                <a:ext cx="265680" cy="4100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630B35B-4772-6845-C5E6-03B4284FA8F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96226" y="200550"/>
                  <a:ext cx="2743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6E8A16E-BD22-15BF-E845-AEEA8574FDC8}"/>
                    </a:ext>
                  </a:extLst>
                </p14:cNvPr>
                <p14:cNvContentPartPr/>
                <p14:nvPr/>
              </p14:nvContentPartPr>
              <p14:xfrm>
                <a:off x="1099426" y="455790"/>
                <a:ext cx="98280" cy="1339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6E8A16E-BD22-15BF-E845-AEEA8574FDC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95106" y="451470"/>
                  <a:ext cx="106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437AD84-67F7-0930-6234-719EDFD643E3}"/>
                    </a:ext>
                  </a:extLst>
                </p14:cNvPr>
                <p14:cNvContentPartPr/>
                <p14:nvPr/>
              </p14:nvContentPartPr>
              <p14:xfrm>
                <a:off x="1069186" y="311430"/>
                <a:ext cx="6480" cy="7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437AD84-67F7-0930-6234-719EDFD643E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64866" y="307110"/>
                  <a:ext cx="151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5912D15-6A0C-645F-E8A6-FE3F2AE78AC0}"/>
                    </a:ext>
                  </a:extLst>
                </p14:cNvPr>
                <p14:cNvContentPartPr/>
                <p14:nvPr/>
              </p14:nvContentPartPr>
              <p14:xfrm>
                <a:off x="2635186" y="114510"/>
                <a:ext cx="145080" cy="6382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5912D15-6A0C-645F-E8A6-FE3F2AE78AC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630866" y="110190"/>
                  <a:ext cx="15372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93C8552-D95B-ECE4-DDC3-3DA1A73BE8DC}"/>
                    </a:ext>
                  </a:extLst>
                </p14:cNvPr>
                <p14:cNvContentPartPr/>
                <p14:nvPr/>
              </p14:nvContentPartPr>
              <p14:xfrm>
                <a:off x="2469226" y="291630"/>
                <a:ext cx="445320" cy="3099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93C8552-D95B-ECE4-DDC3-3DA1A73BE8D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464906" y="287310"/>
                  <a:ext cx="4539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47406C6-D67E-07C1-3829-16E3F218D445}"/>
                    </a:ext>
                  </a:extLst>
                </p14:cNvPr>
                <p14:cNvContentPartPr/>
                <p14:nvPr/>
              </p14:nvContentPartPr>
              <p14:xfrm>
                <a:off x="3070426" y="198750"/>
                <a:ext cx="157320" cy="2937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47406C6-D67E-07C1-3829-16E3F218D44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066106" y="194430"/>
                  <a:ext cx="1659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59187B3E-B049-B458-2345-B8E122A997CE}"/>
                    </a:ext>
                  </a:extLst>
                </p14:cNvPr>
                <p14:cNvContentPartPr/>
                <p14:nvPr/>
              </p14:nvContentPartPr>
              <p14:xfrm>
                <a:off x="3078346" y="106950"/>
                <a:ext cx="317160" cy="1126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59187B3E-B049-B458-2345-B8E122A997C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074026" y="102630"/>
                  <a:ext cx="3258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A2D4BCF-266A-6DEF-9267-17287AC7C185}"/>
                    </a:ext>
                  </a:extLst>
                </p14:cNvPr>
                <p14:cNvContentPartPr/>
                <p14:nvPr/>
              </p14:nvContentPartPr>
              <p14:xfrm>
                <a:off x="3227746" y="299190"/>
                <a:ext cx="44280" cy="212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A2D4BCF-266A-6DEF-9267-17287AC7C18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223426" y="294870"/>
                  <a:ext cx="529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A34347E-BBF4-D111-8601-75872DFF768F}"/>
                    </a:ext>
                  </a:extLst>
                </p14:cNvPr>
                <p14:cNvContentPartPr/>
                <p14:nvPr/>
              </p14:nvContentPartPr>
              <p14:xfrm>
                <a:off x="3110746" y="486390"/>
                <a:ext cx="213120" cy="187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A34347E-BBF4-D111-8601-75872DFF768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106426" y="482070"/>
                  <a:ext cx="2217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146A530-1E65-A281-9348-A5BC54663B46}"/>
                    </a:ext>
                  </a:extLst>
                </p14:cNvPr>
                <p14:cNvContentPartPr/>
                <p14:nvPr/>
              </p14:nvContentPartPr>
              <p14:xfrm>
                <a:off x="3436906" y="166710"/>
                <a:ext cx="32760" cy="3528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146A530-1E65-A281-9348-A5BC54663B4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432586" y="162390"/>
                  <a:ext cx="414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4F2CAE2F-10E8-673A-9201-48D8B0C63DF7}"/>
                    </a:ext>
                  </a:extLst>
                </p14:cNvPr>
                <p14:cNvContentPartPr/>
                <p14:nvPr/>
              </p14:nvContentPartPr>
              <p14:xfrm>
                <a:off x="3396586" y="416550"/>
                <a:ext cx="157320" cy="522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4F2CAE2F-10E8-673A-9201-48D8B0C63DF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392266" y="412230"/>
                  <a:ext cx="1659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940E72A-9311-0231-AC50-7A1A18E967F2}"/>
                    </a:ext>
                  </a:extLst>
                </p14:cNvPr>
                <p14:cNvContentPartPr/>
                <p14:nvPr/>
              </p14:nvContentPartPr>
              <p14:xfrm>
                <a:off x="3677026" y="180390"/>
                <a:ext cx="168480" cy="3535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940E72A-9311-0231-AC50-7A1A18E967F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672706" y="176070"/>
                  <a:ext cx="1771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8F3D765-0A2F-8DF8-EF9E-A6A5F367CFD9}"/>
                    </a:ext>
                  </a:extLst>
                </p14:cNvPr>
                <p14:cNvContentPartPr/>
                <p14:nvPr/>
              </p14:nvContentPartPr>
              <p14:xfrm>
                <a:off x="3896266" y="347790"/>
                <a:ext cx="101520" cy="1537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8F3D765-0A2F-8DF8-EF9E-A6A5F367CFD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891946" y="343470"/>
                  <a:ext cx="1101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B848DE60-ED54-A2BB-4DA1-DED71176523D}"/>
                    </a:ext>
                  </a:extLst>
                </p14:cNvPr>
                <p14:cNvContentPartPr/>
                <p14:nvPr/>
              </p14:nvContentPartPr>
              <p14:xfrm>
                <a:off x="3880426" y="267510"/>
                <a:ext cx="360" cy="10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B848DE60-ED54-A2BB-4DA1-DED71176523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876106" y="263190"/>
                  <a:ext cx="900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D878D0E9-3E02-5B6A-5818-BF03B6BC1B47}"/>
                    </a:ext>
                  </a:extLst>
                </p14:cNvPr>
                <p14:cNvContentPartPr/>
                <p14:nvPr/>
              </p14:nvContentPartPr>
              <p14:xfrm>
                <a:off x="3053866" y="320790"/>
                <a:ext cx="109800" cy="154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D878D0E9-3E02-5B6A-5818-BF03B6BC1B4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049546" y="316470"/>
                  <a:ext cx="1184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33EBAFEE-31C8-96DA-29D6-18B7D1643FAA}"/>
                    </a:ext>
                  </a:extLst>
                </p14:cNvPr>
                <p14:cNvContentPartPr/>
                <p14:nvPr/>
              </p14:nvContentPartPr>
              <p14:xfrm>
                <a:off x="5203426" y="504390"/>
                <a:ext cx="423000" cy="5814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33EBAFEE-31C8-96DA-29D6-18B7D1643FA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199106" y="500070"/>
                  <a:ext cx="43164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994CB77-D81F-407E-A924-E5A3D40D022E}"/>
                    </a:ext>
                  </a:extLst>
                </p14:cNvPr>
                <p14:cNvContentPartPr/>
                <p14:nvPr/>
              </p14:nvContentPartPr>
              <p14:xfrm>
                <a:off x="5165986" y="736590"/>
                <a:ext cx="273600" cy="896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994CB77-D81F-407E-A924-E5A3D40D022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161666" y="732270"/>
                  <a:ext cx="2822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5471FD1-79A0-E67F-0281-898DCAA5FB38}"/>
                    </a:ext>
                  </a:extLst>
                </p14:cNvPr>
                <p14:cNvContentPartPr/>
                <p14:nvPr/>
              </p14:nvContentPartPr>
              <p14:xfrm>
                <a:off x="5770426" y="769350"/>
                <a:ext cx="255960" cy="1386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5471FD1-79A0-E67F-0281-898DCAA5FB3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766106" y="765030"/>
                  <a:ext cx="2646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600D80A-EB09-8103-096E-961026B313DB}"/>
                    </a:ext>
                  </a:extLst>
                </p14:cNvPr>
                <p14:cNvContentPartPr/>
                <p14:nvPr/>
              </p14:nvContentPartPr>
              <p14:xfrm>
                <a:off x="6125386" y="359670"/>
                <a:ext cx="194400" cy="5436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600D80A-EB09-8103-096E-961026B313D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121066" y="355350"/>
                  <a:ext cx="20304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236C00D-1A26-6A01-D0D5-A05672E7DB0B}"/>
                    </a:ext>
                  </a:extLst>
                </p14:cNvPr>
                <p14:cNvContentPartPr/>
                <p14:nvPr/>
              </p14:nvContentPartPr>
              <p14:xfrm>
                <a:off x="6128986" y="651630"/>
                <a:ext cx="1085400" cy="2181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236C00D-1A26-6A01-D0D5-A05672E7DB0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124666" y="647310"/>
                  <a:ext cx="1094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ACD49EC-CAA7-21DE-DF4A-E2C2F2AEA866}"/>
                    </a:ext>
                  </a:extLst>
                </p14:cNvPr>
                <p14:cNvContentPartPr/>
                <p14:nvPr/>
              </p14:nvContentPartPr>
              <p14:xfrm>
                <a:off x="7421386" y="735150"/>
                <a:ext cx="154080" cy="784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ACD49EC-CAA7-21DE-DF4A-E2C2F2AEA86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17066" y="730830"/>
                  <a:ext cx="1627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ABD2F5A7-5C5C-234F-40B4-A729158743D6}"/>
                    </a:ext>
                  </a:extLst>
                </p14:cNvPr>
                <p14:cNvContentPartPr/>
                <p14:nvPr/>
              </p14:nvContentPartPr>
              <p14:xfrm>
                <a:off x="7837906" y="327990"/>
                <a:ext cx="168480" cy="5659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ABD2F5A7-5C5C-234F-40B4-A729158743D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833586" y="323670"/>
                  <a:ext cx="17712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11DB2A9-45CD-5D35-2696-3DD5D95BBF8A}"/>
                    </a:ext>
                  </a:extLst>
                </p14:cNvPr>
                <p14:cNvContentPartPr/>
                <p14:nvPr/>
              </p14:nvContentPartPr>
              <p14:xfrm>
                <a:off x="7785346" y="702030"/>
                <a:ext cx="469440" cy="1450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11DB2A9-45CD-5D35-2696-3DD5D95BBF8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781026" y="697710"/>
                  <a:ext cx="4780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228A543B-F3F5-F154-7641-5E3395C92385}"/>
                    </a:ext>
                  </a:extLst>
                </p14:cNvPr>
                <p14:cNvContentPartPr/>
                <p14:nvPr/>
              </p14:nvContentPartPr>
              <p14:xfrm>
                <a:off x="8584906" y="653070"/>
                <a:ext cx="148680" cy="1778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228A543B-F3F5-F154-7641-5E3395C9238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580586" y="648750"/>
                  <a:ext cx="1573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7DBD08F1-A280-6835-FC46-85FD95720653}"/>
                    </a:ext>
                  </a:extLst>
                </p14:cNvPr>
                <p14:cNvContentPartPr/>
                <p14:nvPr/>
              </p14:nvContentPartPr>
              <p14:xfrm>
                <a:off x="8144266" y="384150"/>
                <a:ext cx="14040" cy="140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7DBD08F1-A280-6835-FC46-85FD9572065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139946" y="379830"/>
                  <a:ext cx="226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A2903A2A-46AE-A64F-7049-EEEC7363BC7B}"/>
                    </a:ext>
                  </a:extLst>
                </p14:cNvPr>
                <p14:cNvContentPartPr/>
                <p14:nvPr/>
              </p14:nvContentPartPr>
              <p14:xfrm>
                <a:off x="5353906" y="1099830"/>
                <a:ext cx="412560" cy="5943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A2903A2A-46AE-A64F-7049-EEEC7363BC7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349586" y="1095510"/>
                  <a:ext cx="42120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EE532A6-7432-DAD1-6DBC-C66A8F158396}"/>
                    </a:ext>
                  </a:extLst>
                </p14:cNvPr>
                <p14:cNvContentPartPr/>
                <p14:nvPr/>
              </p14:nvContentPartPr>
              <p14:xfrm>
                <a:off x="5939986" y="1371990"/>
                <a:ext cx="185400" cy="2235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EE532A6-7432-DAD1-6DBC-C66A8F15839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935666" y="1367670"/>
                  <a:ext cx="1940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2096E2D5-7EA1-E74C-65AE-6FE88B3586CB}"/>
                    </a:ext>
                  </a:extLst>
                </p14:cNvPr>
                <p14:cNvContentPartPr/>
                <p14:nvPr/>
              </p14:nvContentPartPr>
              <p14:xfrm>
                <a:off x="6227626" y="1071390"/>
                <a:ext cx="119520" cy="5079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2096E2D5-7EA1-E74C-65AE-6FE88B3586C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223306" y="1067070"/>
                  <a:ext cx="12816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0B4CEB97-087A-74A0-3548-2F8728DA0484}"/>
                    </a:ext>
                  </a:extLst>
                </p14:cNvPr>
                <p14:cNvContentPartPr/>
                <p14:nvPr/>
              </p14:nvContentPartPr>
              <p14:xfrm>
                <a:off x="6378826" y="970590"/>
                <a:ext cx="286920" cy="6721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0B4CEB97-087A-74A0-3548-2F8728DA048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374506" y="966270"/>
                  <a:ext cx="295560" cy="68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2A96D406-24AE-A625-EBE0-88CD41B97152}"/>
                    </a:ext>
                  </a:extLst>
                </p14:cNvPr>
                <p14:cNvContentPartPr/>
                <p14:nvPr/>
              </p14:nvContentPartPr>
              <p14:xfrm>
                <a:off x="6815146" y="1354350"/>
                <a:ext cx="190800" cy="1054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2A96D406-24AE-A625-EBE0-88CD41B9715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810826" y="1350030"/>
                  <a:ext cx="199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8CAB4A72-EA8A-8782-941F-6C193A740F54}"/>
                    </a:ext>
                  </a:extLst>
                </p14:cNvPr>
                <p14:cNvContentPartPr/>
                <p14:nvPr/>
              </p14:nvContentPartPr>
              <p14:xfrm>
                <a:off x="7230226" y="1143030"/>
                <a:ext cx="649440" cy="8298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8CAB4A72-EA8A-8782-941F-6C193A740F5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225906" y="1138710"/>
                  <a:ext cx="658080" cy="83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44EEB33-3646-863A-CEEF-AA8442E8D0BA}"/>
                    </a:ext>
                  </a:extLst>
                </p14:cNvPr>
                <p14:cNvContentPartPr/>
                <p14:nvPr/>
              </p14:nvContentPartPr>
              <p14:xfrm>
                <a:off x="5560906" y="1870950"/>
                <a:ext cx="161640" cy="5533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44EEB33-3646-863A-CEEF-AA8442E8D0B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556586" y="1866630"/>
                  <a:ext cx="17028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B3154C9-FD40-A732-7D82-0D715EA135BC}"/>
                    </a:ext>
                  </a:extLst>
                </p14:cNvPr>
                <p14:cNvContentPartPr/>
                <p14:nvPr/>
              </p14:nvContentPartPr>
              <p14:xfrm>
                <a:off x="5549026" y="1785270"/>
                <a:ext cx="368280" cy="5482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EB3154C9-FD40-A732-7D82-0D715EA135B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544706" y="1780950"/>
                  <a:ext cx="37692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5803E67-3293-F2FB-50EB-F3A71A37FC42}"/>
                    </a:ext>
                  </a:extLst>
                </p14:cNvPr>
                <p14:cNvContentPartPr/>
                <p14:nvPr/>
              </p14:nvContentPartPr>
              <p14:xfrm>
                <a:off x="6032866" y="1985790"/>
                <a:ext cx="1268640" cy="7347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5803E67-3293-F2FB-50EB-F3A71A37FC4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028546" y="1981470"/>
                  <a:ext cx="1277280" cy="74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92824CA-DF68-E45D-5E48-78897CCFA2F7}"/>
                    </a:ext>
                  </a:extLst>
                </p14:cNvPr>
                <p14:cNvContentPartPr/>
                <p14:nvPr/>
              </p14:nvContentPartPr>
              <p14:xfrm>
                <a:off x="7052386" y="1638030"/>
                <a:ext cx="310680" cy="6051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92824CA-DF68-E45D-5E48-78897CCFA2F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048066" y="1633710"/>
                  <a:ext cx="31932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46ADF08B-BD69-2EDE-4FE2-23B471532FFC}"/>
                    </a:ext>
                  </a:extLst>
                </p14:cNvPr>
                <p14:cNvContentPartPr/>
                <p14:nvPr/>
              </p14:nvContentPartPr>
              <p14:xfrm>
                <a:off x="7429306" y="2018910"/>
                <a:ext cx="477360" cy="1944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46ADF08B-BD69-2EDE-4FE2-23B471532FF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424986" y="2014590"/>
                  <a:ext cx="4860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88234E3-2262-216D-2FDE-680C8B3FBF0F}"/>
                    </a:ext>
                  </a:extLst>
                </p14:cNvPr>
                <p14:cNvContentPartPr/>
                <p14:nvPr/>
              </p14:nvContentPartPr>
              <p14:xfrm>
                <a:off x="7878226" y="1621470"/>
                <a:ext cx="235800" cy="6811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88234E3-2262-216D-2FDE-680C8B3FBF0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873906" y="1617150"/>
                  <a:ext cx="24444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7FE7E703-F9D9-2D73-253E-23B3BFAB1543}"/>
                    </a:ext>
                  </a:extLst>
                </p14:cNvPr>
                <p14:cNvContentPartPr/>
                <p14:nvPr/>
              </p14:nvContentPartPr>
              <p14:xfrm>
                <a:off x="7906666" y="1864110"/>
                <a:ext cx="843120" cy="2980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7FE7E703-F9D9-2D73-253E-23B3BFAB154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902346" y="1859790"/>
                  <a:ext cx="8517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1F882FFE-C8AE-694A-93CE-09603B2FD246}"/>
                    </a:ext>
                  </a:extLst>
                </p14:cNvPr>
                <p14:cNvContentPartPr/>
                <p14:nvPr/>
              </p14:nvContentPartPr>
              <p14:xfrm>
                <a:off x="849586" y="2887950"/>
                <a:ext cx="451080" cy="6483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1F882FFE-C8AE-694A-93CE-09603B2FD24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45266" y="2883630"/>
                  <a:ext cx="45972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049AB4E-C293-D915-C882-DE988256C4DD}"/>
                    </a:ext>
                  </a:extLst>
                </p14:cNvPr>
                <p14:cNvContentPartPr/>
                <p14:nvPr/>
              </p14:nvContentPartPr>
              <p14:xfrm>
                <a:off x="1340986" y="3422190"/>
                <a:ext cx="233280" cy="2088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049AB4E-C293-D915-C882-DE988256C4D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336666" y="3417870"/>
                  <a:ext cx="2419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42D8D501-973E-D437-F47F-CFCEEC6E655C}"/>
                    </a:ext>
                  </a:extLst>
                </p14:cNvPr>
                <p14:cNvContentPartPr/>
                <p14:nvPr/>
              </p14:nvContentPartPr>
              <p14:xfrm>
                <a:off x="1519906" y="3241470"/>
                <a:ext cx="2880" cy="3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42D8D501-973E-D437-F47F-CFCEEC6E655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515586" y="3237150"/>
                  <a:ext cx="115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2BAB425-03DC-0054-DEF4-61611FE33A10}"/>
                    </a:ext>
                  </a:extLst>
                </p14:cNvPr>
                <p14:cNvContentPartPr/>
                <p14:nvPr/>
              </p14:nvContentPartPr>
              <p14:xfrm>
                <a:off x="2517466" y="2011710"/>
                <a:ext cx="261720" cy="810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2BAB425-03DC-0054-DEF4-61611FE33A1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513146" y="2007390"/>
                  <a:ext cx="270360" cy="81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3A325EE-472A-6B8B-F8D1-A3419A1A9F35}"/>
                    </a:ext>
                  </a:extLst>
                </p14:cNvPr>
                <p14:cNvContentPartPr/>
                <p14:nvPr/>
              </p14:nvContentPartPr>
              <p14:xfrm>
                <a:off x="2449426" y="2267670"/>
                <a:ext cx="393840" cy="371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3A325EE-472A-6B8B-F8D1-A3419A1A9F3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445106" y="2263350"/>
                  <a:ext cx="40248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D260B1C-E325-1F4D-C699-5B504B4256AF}"/>
                    </a:ext>
                  </a:extLst>
                </p14:cNvPr>
                <p14:cNvContentPartPr/>
                <p14:nvPr/>
              </p14:nvContentPartPr>
              <p14:xfrm>
                <a:off x="2913106" y="2369190"/>
                <a:ext cx="334080" cy="325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D260B1C-E325-1F4D-C699-5B504B4256A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908786" y="2364870"/>
                  <a:ext cx="3427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BCC9537-327E-9BC1-DD73-709CE3EA0277}"/>
                    </a:ext>
                  </a:extLst>
                </p14:cNvPr>
                <p14:cNvContentPartPr/>
                <p14:nvPr/>
              </p14:nvContentPartPr>
              <p14:xfrm>
                <a:off x="3384346" y="2485470"/>
                <a:ext cx="165600" cy="2642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BCC9537-327E-9BC1-DD73-709CE3EA027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380026" y="2481150"/>
                  <a:ext cx="1742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8EA63CB-91EE-B9F1-A1F1-93512DB07B1E}"/>
                    </a:ext>
                  </a:extLst>
                </p14:cNvPr>
                <p14:cNvContentPartPr/>
                <p14:nvPr/>
              </p14:nvContentPartPr>
              <p14:xfrm>
                <a:off x="3634546" y="2224830"/>
                <a:ext cx="300960" cy="649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8EA63CB-91EE-B9F1-A1F1-93512DB07B1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630226" y="2220510"/>
                  <a:ext cx="30960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F2A7F13-3C02-4A12-637B-1C2787932BF9}"/>
                    </a:ext>
                  </a:extLst>
                </p14:cNvPr>
                <p14:cNvContentPartPr/>
                <p14:nvPr/>
              </p14:nvContentPartPr>
              <p14:xfrm>
                <a:off x="4053586" y="2473590"/>
                <a:ext cx="224640" cy="155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F2A7F13-3C02-4A12-637B-1C2787932BF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049266" y="2469270"/>
                  <a:ext cx="2332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70556BF-EEE2-6690-B176-D6755F129DC5}"/>
                    </a:ext>
                  </a:extLst>
                </p14:cNvPr>
                <p14:cNvContentPartPr/>
                <p14:nvPr/>
              </p14:nvContentPartPr>
              <p14:xfrm>
                <a:off x="4085626" y="2316990"/>
                <a:ext cx="360" cy="68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70556BF-EEE2-6690-B176-D6755F129DC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081306" y="2312670"/>
                  <a:ext cx="90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88E21E4-D7E2-05FD-1273-76652F235C10}"/>
                    </a:ext>
                  </a:extLst>
                </p14:cNvPr>
                <p14:cNvContentPartPr/>
                <p14:nvPr/>
              </p14:nvContentPartPr>
              <p14:xfrm>
                <a:off x="3493426" y="2512830"/>
                <a:ext cx="261360" cy="2786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88E21E4-D7E2-05FD-1273-76652F235C1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489106" y="2508510"/>
                  <a:ext cx="2700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1B108E7C-86AD-9CE1-9197-E5C4A4DF6F68}"/>
                    </a:ext>
                  </a:extLst>
                </p14:cNvPr>
                <p14:cNvContentPartPr/>
                <p14:nvPr/>
              </p14:nvContentPartPr>
              <p14:xfrm>
                <a:off x="1968826" y="3249390"/>
                <a:ext cx="380880" cy="3592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1B108E7C-86AD-9CE1-9197-E5C4A4DF6F6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964506" y="3245070"/>
                  <a:ext cx="38952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2480A934-A621-6E7F-FB9B-B018935D8BFA}"/>
                    </a:ext>
                  </a:extLst>
                </p14:cNvPr>
                <p14:cNvContentPartPr/>
                <p14:nvPr/>
              </p14:nvContentPartPr>
              <p14:xfrm>
                <a:off x="2473546" y="3084150"/>
                <a:ext cx="252720" cy="4726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2480A934-A621-6E7F-FB9B-B018935D8BFA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469226" y="3079830"/>
                  <a:ext cx="26136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A47155A-4F50-EA83-EBB0-68C7208C57A5}"/>
                    </a:ext>
                  </a:extLst>
                </p14:cNvPr>
                <p14:cNvContentPartPr/>
                <p14:nvPr/>
              </p14:nvContentPartPr>
              <p14:xfrm>
                <a:off x="2844346" y="3330030"/>
                <a:ext cx="113040" cy="2944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A47155A-4F50-EA83-EBB0-68C7208C57A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840026" y="3325710"/>
                  <a:ext cx="1216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132CAAB-D495-C624-8E1D-EA4908262F27}"/>
                    </a:ext>
                  </a:extLst>
                </p14:cNvPr>
                <p14:cNvContentPartPr/>
                <p14:nvPr/>
              </p14:nvContentPartPr>
              <p14:xfrm>
                <a:off x="3061786" y="3058590"/>
                <a:ext cx="366120" cy="8269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132CAAB-D495-C624-8E1D-EA4908262F2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057466" y="3054270"/>
                  <a:ext cx="374760" cy="83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A6FB030-B03D-889E-F738-8FAC6AE1C110}"/>
                    </a:ext>
                  </a:extLst>
                </p14:cNvPr>
                <p14:cNvContentPartPr/>
                <p14:nvPr/>
              </p14:nvContentPartPr>
              <p14:xfrm>
                <a:off x="3521506" y="3438390"/>
                <a:ext cx="132480" cy="2001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A6FB030-B03D-889E-F738-8FAC6AE1C110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517186" y="3434070"/>
                  <a:ext cx="1411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2A318A59-230C-41E6-36EB-703D6C15982F}"/>
                    </a:ext>
                  </a:extLst>
                </p14:cNvPr>
                <p14:cNvContentPartPr/>
                <p14:nvPr/>
              </p14:nvContentPartPr>
              <p14:xfrm>
                <a:off x="3489106" y="3221310"/>
                <a:ext cx="46080" cy="93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2A318A59-230C-41E6-36EB-703D6C15982F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484786" y="3216990"/>
                  <a:ext cx="54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426FBFD9-8228-6925-511A-5B459040D886}"/>
                    </a:ext>
                  </a:extLst>
                </p14:cNvPr>
                <p14:cNvContentPartPr/>
                <p14:nvPr/>
              </p14:nvContentPartPr>
              <p14:xfrm>
                <a:off x="4061866" y="3025110"/>
                <a:ext cx="861840" cy="1123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426FBFD9-8228-6925-511A-5B459040D88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057546" y="3020790"/>
                  <a:ext cx="8704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0C49887A-74F1-A4B3-B526-B8D10803BDE2}"/>
                    </a:ext>
                  </a:extLst>
                </p14:cNvPr>
                <p14:cNvContentPartPr/>
                <p14:nvPr/>
              </p14:nvContentPartPr>
              <p14:xfrm>
                <a:off x="4291186" y="3357750"/>
                <a:ext cx="610560" cy="1047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0C49887A-74F1-A4B3-B526-B8D10803BDE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286866" y="3353430"/>
                  <a:ext cx="6192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C034BA5-543C-5F76-24F7-A0AC1E92C8B3}"/>
                    </a:ext>
                  </a:extLst>
                </p14:cNvPr>
                <p14:cNvContentPartPr/>
                <p14:nvPr/>
              </p14:nvContentPartPr>
              <p14:xfrm>
                <a:off x="4509346" y="2843670"/>
                <a:ext cx="628200" cy="8762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C034BA5-543C-5F76-24F7-A0AC1E92C8B3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505026" y="2839350"/>
                  <a:ext cx="636840" cy="88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83C060A3-5422-293C-62D1-0117C1D595E7}"/>
                    </a:ext>
                  </a:extLst>
                </p14:cNvPr>
                <p14:cNvContentPartPr/>
                <p14:nvPr/>
              </p14:nvContentPartPr>
              <p14:xfrm>
                <a:off x="5386666" y="2984070"/>
                <a:ext cx="110880" cy="46332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83C060A3-5422-293C-62D1-0117C1D595E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382346" y="2979750"/>
                  <a:ext cx="1195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DA2FD19-BE40-9DB5-F77F-30C5563B4879}"/>
                    </a:ext>
                  </a:extLst>
                </p14:cNvPr>
                <p14:cNvContentPartPr/>
                <p14:nvPr/>
              </p14:nvContentPartPr>
              <p14:xfrm>
                <a:off x="5383786" y="2912430"/>
                <a:ext cx="283320" cy="496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DA2FD19-BE40-9DB5-F77F-30C5563B487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379466" y="2908110"/>
                  <a:ext cx="2919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39416CBC-D7D2-3BFE-2328-C0B2A7461AE5}"/>
                    </a:ext>
                  </a:extLst>
                </p14:cNvPr>
                <p14:cNvContentPartPr/>
                <p14:nvPr/>
              </p14:nvContentPartPr>
              <p14:xfrm>
                <a:off x="5403946" y="3209070"/>
                <a:ext cx="286200" cy="349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39416CBC-D7D2-3BFE-2328-C0B2A7461AE5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399626" y="3204750"/>
                  <a:ext cx="2948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AF3A3B6E-C804-5BE0-281D-3C91E659AEF8}"/>
                    </a:ext>
                  </a:extLst>
                </p14:cNvPr>
                <p14:cNvContentPartPr/>
                <p14:nvPr/>
              </p14:nvContentPartPr>
              <p14:xfrm>
                <a:off x="5508706" y="3470790"/>
                <a:ext cx="179280" cy="50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AF3A3B6E-C804-5BE0-281D-3C91E659AEF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504386" y="3466470"/>
                  <a:ext cx="18792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389E3BF6-6F8B-2518-8F53-1FF62468B7A2}"/>
                    </a:ext>
                  </a:extLst>
                </p14:cNvPr>
                <p14:cNvContentPartPr/>
                <p14:nvPr/>
              </p14:nvContentPartPr>
              <p14:xfrm>
                <a:off x="5790946" y="3114750"/>
                <a:ext cx="233640" cy="4590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389E3BF6-6F8B-2518-8F53-1FF62468B7A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786626" y="3110430"/>
                  <a:ext cx="24228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41F0FC5A-000C-C44B-EA51-5D208D0B0F7A}"/>
                    </a:ext>
                  </a:extLst>
                </p14:cNvPr>
                <p14:cNvContentPartPr/>
                <p14:nvPr/>
              </p14:nvContentPartPr>
              <p14:xfrm>
                <a:off x="6049786" y="3075510"/>
                <a:ext cx="153360" cy="3812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41F0FC5A-000C-C44B-EA51-5D208D0B0F7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045466" y="3071190"/>
                  <a:ext cx="1620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C741256-B0A3-1710-D157-AA31B9EC5666}"/>
                    </a:ext>
                  </a:extLst>
                </p14:cNvPr>
                <p14:cNvContentPartPr/>
                <p14:nvPr/>
              </p14:nvContentPartPr>
              <p14:xfrm>
                <a:off x="6330586" y="3341910"/>
                <a:ext cx="101520" cy="1728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4C741256-B0A3-1710-D157-AA31B9EC566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326266" y="3337590"/>
                  <a:ext cx="1101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7109C742-0525-5234-60B4-9A1FA4DCCB35}"/>
                    </a:ext>
                  </a:extLst>
                </p14:cNvPr>
                <p14:cNvContentPartPr/>
                <p14:nvPr/>
              </p14:nvContentPartPr>
              <p14:xfrm>
                <a:off x="6355066" y="3080550"/>
                <a:ext cx="17280" cy="183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7109C742-0525-5234-60B4-9A1FA4DCCB35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350746" y="3076230"/>
                  <a:ext cx="259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A340CA4E-CFCF-37E4-E46A-8A567B5D12EA}"/>
                    </a:ext>
                  </a:extLst>
                </p14:cNvPr>
                <p14:cNvContentPartPr/>
                <p14:nvPr/>
              </p14:nvContentPartPr>
              <p14:xfrm>
                <a:off x="6616786" y="2976150"/>
                <a:ext cx="356400" cy="5630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A340CA4E-CFCF-37E4-E46A-8A567B5D12E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612466" y="2971830"/>
                  <a:ext cx="36504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6BC5F09-5E45-4868-1A31-0795ACE453DA}"/>
                    </a:ext>
                  </a:extLst>
                </p14:cNvPr>
                <p14:cNvContentPartPr/>
                <p14:nvPr/>
              </p14:nvContentPartPr>
              <p14:xfrm>
                <a:off x="7297906" y="2992710"/>
                <a:ext cx="334800" cy="399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96BC5F09-5E45-4868-1A31-0795ACE453D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293586" y="2988390"/>
                  <a:ext cx="3434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A8A6CC3C-260F-45CE-9D75-15C1517DE9C8}"/>
                    </a:ext>
                  </a:extLst>
                </p14:cNvPr>
                <p14:cNvContentPartPr/>
                <p14:nvPr/>
              </p14:nvContentPartPr>
              <p14:xfrm>
                <a:off x="7273426" y="3158670"/>
                <a:ext cx="547920" cy="795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A8A6CC3C-260F-45CE-9D75-15C1517DE9C8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269106" y="3154350"/>
                  <a:ext cx="556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0106CB86-8CCB-F980-CC33-7541F13415E8}"/>
                    </a:ext>
                  </a:extLst>
                </p14:cNvPr>
                <p14:cNvContentPartPr/>
                <p14:nvPr/>
              </p14:nvContentPartPr>
              <p14:xfrm>
                <a:off x="7374586" y="2746830"/>
                <a:ext cx="431280" cy="7678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0106CB86-8CCB-F980-CC33-7541F13415E8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370266" y="2742510"/>
                  <a:ext cx="439920" cy="77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F7E842E8-A44C-5AE2-4EA7-BED3C9565C6F}"/>
                    </a:ext>
                  </a:extLst>
                </p14:cNvPr>
                <p14:cNvContentPartPr/>
                <p14:nvPr/>
              </p14:nvContentPartPr>
              <p14:xfrm>
                <a:off x="7959226" y="2879670"/>
                <a:ext cx="76320" cy="58212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F7E842E8-A44C-5AE2-4EA7-BED3C9565C6F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954906" y="2875350"/>
                  <a:ext cx="8496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5559959B-268C-316E-B3AB-603498F61608}"/>
                    </a:ext>
                  </a:extLst>
                </p14:cNvPr>
                <p14:cNvContentPartPr/>
                <p14:nvPr/>
              </p14:nvContentPartPr>
              <p14:xfrm>
                <a:off x="7942666" y="2900190"/>
                <a:ext cx="374040" cy="9216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5559959B-268C-316E-B3AB-603498F61608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938346" y="2895870"/>
                  <a:ext cx="3826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4D41050F-5B24-E097-91B9-C3C9FA9965B0}"/>
                    </a:ext>
                  </a:extLst>
                </p14:cNvPr>
                <p14:cNvContentPartPr/>
                <p14:nvPr/>
              </p14:nvContentPartPr>
              <p14:xfrm>
                <a:off x="8019346" y="3100710"/>
                <a:ext cx="376560" cy="7092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4D41050F-5B24-E097-91B9-C3C9FA9965B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015026" y="3096390"/>
                  <a:ext cx="3852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DA53F1AF-C3E5-F0A7-D46F-479E8432D4FC}"/>
                    </a:ext>
                  </a:extLst>
                </p14:cNvPr>
                <p14:cNvContentPartPr/>
                <p14:nvPr/>
              </p14:nvContentPartPr>
              <p14:xfrm>
                <a:off x="8047426" y="3438390"/>
                <a:ext cx="312120" cy="3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DA53F1AF-C3E5-F0A7-D46F-479E8432D4FC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043106" y="3434070"/>
                  <a:ext cx="3207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33881572-87F4-ED80-4792-68B5849F91E6}"/>
                    </a:ext>
                  </a:extLst>
                </p14:cNvPr>
                <p14:cNvContentPartPr/>
                <p14:nvPr/>
              </p14:nvContentPartPr>
              <p14:xfrm>
                <a:off x="8492746" y="3249390"/>
                <a:ext cx="288000" cy="41292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33881572-87F4-ED80-4792-68B5849F91E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488426" y="3245070"/>
                  <a:ext cx="29664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C6AD347D-2069-8779-6C2D-4C6209D3EC82}"/>
                    </a:ext>
                  </a:extLst>
                </p14:cNvPr>
                <p14:cNvContentPartPr/>
                <p14:nvPr/>
              </p14:nvContentPartPr>
              <p14:xfrm>
                <a:off x="8849506" y="3257310"/>
                <a:ext cx="59040" cy="32652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C6AD347D-2069-8779-6C2D-4C6209D3EC82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845186" y="3252990"/>
                  <a:ext cx="6768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50DC8E7B-7497-6E1B-E3A0-A37BD8AA296A}"/>
                    </a:ext>
                  </a:extLst>
                </p14:cNvPr>
                <p14:cNvContentPartPr/>
                <p14:nvPr/>
              </p14:nvContentPartPr>
              <p14:xfrm>
                <a:off x="8426506" y="2513910"/>
                <a:ext cx="274320" cy="29988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50DC8E7B-7497-6E1B-E3A0-A37BD8AA296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422186" y="2509590"/>
                  <a:ext cx="2829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E93C6FDD-D74E-2887-3AF9-DAA6AC51B366}"/>
                    </a:ext>
                  </a:extLst>
                </p14:cNvPr>
                <p14:cNvContentPartPr/>
                <p14:nvPr/>
              </p14:nvContentPartPr>
              <p14:xfrm>
                <a:off x="9123826" y="2751870"/>
                <a:ext cx="151920" cy="7884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E93C6FDD-D74E-2887-3AF9-DAA6AC51B366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119506" y="2747550"/>
                  <a:ext cx="160560" cy="79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157EDC68-04A5-172F-2FF7-49370029CE5D}"/>
                    </a:ext>
                  </a:extLst>
                </p14:cNvPr>
                <p14:cNvContentPartPr/>
                <p14:nvPr/>
              </p14:nvContentPartPr>
              <p14:xfrm>
                <a:off x="8942026" y="2628030"/>
                <a:ext cx="446760" cy="41688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157EDC68-04A5-172F-2FF7-49370029CE5D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937706" y="2623710"/>
                  <a:ext cx="45540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57D89998-451E-FAE6-44C3-42C9AAFD9607}"/>
                    </a:ext>
                  </a:extLst>
                </p14:cNvPr>
                <p14:cNvContentPartPr/>
                <p14:nvPr/>
              </p14:nvContentPartPr>
              <p14:xfrm>
                <a:off x="9542866" y="3126990"/>
                <a:ext cx="339480" cy="223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57D89998-451E-FAE6-44C3-42C9AAFD9607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538546" y="3122670"/>
                  <a:ext cx="3481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D4BC9BA2-D7CA-70B6-4E75-0FC91952F07D}"/>
                    </a:ext>
                  </a:extLst>
                </p14:cNvPr>
                <p14:cNvContentPartPr/>
                <p14:nvPr/>
              </p14:nvContentPartPr>
              <p14:xfrm>
                <a:off x="9518746" y="3395910"/>
                <a:ext cx="281160" cy="349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D4BC9BA2-D7CA-70B6-4E75-0FC91952F07D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514426" y="3391590"/>
                  <a:ext cx="2898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5308616A-DED5-53EE-B9BA-783929A770E9}"/>
                    </a:ext>
                  </a:extLst>
                </p14:cNvPr>
                <p14:cNvContentPartPr/>
                <p14:nvPr/>
              </p14:nvContentPartPr>
              <p14:xfrm>
                <a:off x="9639706" y="2803350"/>
                <a:ext cx="437040" cy="7909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5308616A-DED5-53EE-B9BA-783929A770E9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635386" y="2799030"/>
                  <a:ext cx="445680" cy="79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C9937133-1F4E-8ED5-0B19-E07099CC5969}"/>
                    </a:ext>
                  </a:extLst>
                </p14:cNvPr>
                <p14:cNvContentPartPr/>
                <p14:nvPr/>
              </p14:nvContentPartPr>
              <p14:xfrm>
                <a:off x="10227946" y="2770950"/>
                <a:ext cx="431640" cy="54756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C9937133-1F4E-8ED5-0B19-E07099CC5969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223626" y="2766630"/>
                  <a:ext cx="44028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A01FF5D5-D445-5FBF-08DD-EA7BEE2C6C03}"/>
                    </a:ext>
                  </a:extLst>
                </p14:cNvPr>
                <p14:cNvContentPartPr/>
                <p14:nvPr/>
              </p14:nvContentPartPr>
              <p14:xfrm>
                <a:off x="10892866" y="3112590"/>
                <a:ext cx="34920" cy="13176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A01FF5D5-D445-5FBF-08DD-EA7BEE2C6C03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888546" y="3108270"/>
                  <a:ext cx="435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8EE39860-E14A-F6A9-813F-F6E50DFE7FF6}"/>
                    </a:ext>
                  </a:extLst>
                </p14:cNvPr>
                <p14:cNvContentPartPr/>
                <p14:nvPr/>
              </p14:nvContentPartPr>
              <p14:xfrm>
                <a:off x="10752106" y="2843670"/>
                <a:ext cx="6840" cy="1548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8EE39860-E14A-F6A9-813F-F6E50DFE7FF6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747786" y="2839350"/>
                  <a:ext cx="154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83734967-ECCA-D64E-FE8E-46FD4E0CB0E8}"/>
                    </a:ext>
                  </a:extLst>
                </p14:cNvPr>
                <p14:cNvContentPartPr/>
                <p14:nvPr/>
              </p14:nvContentPartPr>
              <p14:xfrm>
                <a:off x="11134786" y="2726670"/>
                <a:ext cx="186120" cy="64008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83734967-ECCA-D64E-FE8E-46FD4E0CB0E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1130466" y="2722350"/>
                  <a:ext cx="194760" cy="6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288B91E2-D076-BA77-A02F-529567F133E2}"/>
                    </a:ext>
                  </a:extLst>
                </p14:cNvPr>
                <p14:cNvContentPartPr/>
                <p14:nvPr/>
              </p14:nvContentPartPr>
              <p14:xfrm>
                <a:off x="10932826" y="2682390"/>
                <a:ext cx="372960" cy="23184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288B91E2-D076-BA77-A02F-529567F133E2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928506" y="2678070"/>
                  <a:ext cx="3816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7B55D531-EC1D-3370-54DF-FE9EA27291AD}"/>
                    </a:ext>
                  </a:extLst>
                </p14:cNvPr>
                <p14:cNvContentPartPr/>
                <p14:nvPr/>
              </p14:nvContentPartPr>
              <p14:xfrm>
                <a:off x="1006906" y="3888390"/>
                <a:ext cx="428760" cy="4287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7B55D531-EC1D-3370-54DF-FE9EA27291A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02586" y="3884070"/>
                  <a:ext cx="4374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8BF03725-DCCD-786C-2992-A148EFEAAD81}"/>
                    </a:ext>
                  </a:extLst>
                </p14:cNvPr>
                <p14:cNvContentPartPr/>
                <p14:nvPr/>
              </p14:nvContentPartPr>
              <p14:xfrm>
                <a:off x="1482106" y="4245870"/>
                <a:ext cx="90360" cy="11124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8BF03725-DCCD-786C-2992-A148EFEAAD81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477786" y="4241550"/>
                  <a:ext cx="99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5E71CFC0-3383-7108-436C-49B4A2466FC5}"/>
                    </a:ext>
                  </a:extLst>
                </p14:cNvPr>
                <p14:cNvContentPartPr/>
                <p14:nvPr/>
              </p14:nvContentPartPr>
              <p14:xfrm>
                <a:off x="1570666" y="3928710"/>
                <a:ext cx="33120" cy="1548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5E71CFC0-3383-7108-436C-49B4A2466FC5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566346" y="3924390"/>
                  <a:ext cx="417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71F5898B-32C2-EF53-70E4-402BCE2B7673}"/>
                    </a:ext>
                  </a:extLst>
                </p14:cNvPr>
                <p14:cNvContentPartPr/>
                <p14:nvPr/>
              </p14:nvContentPartPr>
              <p14:xfrm>
                <a:off x="1929586" y="4045350"/>
                <a:ext cx="456480" cy="38196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71F5898B-32C2-EF53-70E4-402BCE2B7673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925266" y="4041030"/>
                  <a:ext cx="4651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E7535768-11F8-4F66-8593-3CFF4ABFE750}"/>
                    </a:ext>
                  </a:extLst>
                </p14:cNvPr>
                <p14:cNvContentPartPr/>
                <p14:nvPr/>
              </p14:nvContentPartPr>
              <p14:xfrm>
                <a:off x="2549146" y="3948870"/>
                <a:ext cx="204120" cy="52380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E7535768-11F8-4F66-8593-3CFF4ABFE750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544826" y="3944550"/>
                  <a:ext cx="21276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B513A183-9CC2-233A-E5D6-1FB5692A7787}"/>
                    </a:ext>
                  </a:extLst>
                </p14:cNvPr>
                <p14:cNvContentPartPr/>
                <p14:nvPr/>
              </p14:nvContentPartPr>
              <p14:xfrm>
                <a:off x="2917066" y="4233990"/>
                <a:ext cx="130320" cy="24228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B513A183-9CC2-233A-E5D6-1FB5692A7787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912746" y="4229670"/>
                  <a:ext cx="1389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54BBDA49-77A7-98DA-AC97-0EE42728AC39}"/>
                    </a:ext>
                  </a:extLst>
                </p14:cNvPr>
                <p14:cNvContentPartPr/>
                <p14:nvPr/>
              </p14:nvContentPartPr>
              <p14:xfrm>
                <a:off x="3211186" y="3965790"/>
                <a:ext cx="541080" cy="56484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54BBDA49-77A7-98DA-AC97-0EE42728AC39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206866" y="3961470"/>
                  <a:ext cx="54972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19BC2352-69DD-AF49-A46C-CC33BC4CC97F}"/>
                    </a:ext>
                  </a:extLst>
                </p14:cNvPr>
                <p14:cNvContentPartPr/>
                <p14:nvPr/>
              </p14:nvContentPartPr>
              <p14:xfrm>
                <a:off x="3638506" y="3924750"/>
                <a:ext cx="98640" cy="8856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19BC2352-69DD-AF49-A46C-CC33BC4CC97F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634186" y="3920430"/>
                  <a:ext cx="1072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1F9836B9-F779-893A-3922-764DF6A4AC7F}"/>
                    </a:ext>
                  </a:extLst>
                </p14:cNvPr>
                <p14:cNvContentPartPr/>
                <p14:nvPr/>
              </p14:nvContentPartPr>
              <p14:xfrm>
                <a:off x="4279306" y="4060470"/>
                <a:ext cx="372600" cy="12996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1F9836B9-F779-893A-3922-764DF6A4AC7F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274986" y="4056150"/>
                  <a:ext cx="3812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10FFB32B-BF97-E7C2-7B43-4F033D50B109}"/>
                    </a:ext>
                  </a:extLst>
                </p14:cNvPr>
                <p14:cNvContentPartPr/>
                <p14:nvPr/>
              </p14:nvContentPartPr>
              <p14:xfrm>
                <a:off x="4505026" y="3803790"/>
                <a:ext cx="258840" cy="77940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10FFB32B-BF97-E7C2-7B43-4F033D50B109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500706" y="3799470"/>
                  <a:ext cx="267480" cy="78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ED6A32DA-BBFB-41DC-4CCB-9F1D63CBE1E6}"/>
                    </a:ext>
                  </a:extLst>
                </p14:cNvPr>
                <p14:cNvContentPartPr/>
                <p14:nvPr/>
              </p14:nvContentPartPr>
              <p14:xfrm>
                <a:off x="5093626" y="3856350"/>
                <a:ext cx="324360" cy="36432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ED6A32DA-BBFB-41DC-4CCB-9F1D63CBE1E6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089306" y="3852030"/>
                  <a:ext cx="3330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9ECB56F4-EC31-602A-FA11-146537571555}"/>
                    </a:ext>
                  </a:extLst>
                </p14:cNvPr>
                <p14:cNvContentPartPr/>
                <p14:nvPr/>
              </p14:nvContentPartPr>
              <p14:xfrm>
                <a:off x="5226466" y="3828270"/>
                <a:ext cx="196920" cy="576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9ECB56F4-EC31-602A-FA11-146537571555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222146" y="3823950"/>
                  <a:ext cx="2055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27A9ED13-B89D-AFA0-5EF9-8E2B1FFCFDFF}"/>
                    </a:ext>
                  </a:extLst>
                </p14:cNvPr>
                <p14:cNvContentPartPr/>
                <p14:nvPr/>
              </p14:nvContentPartPr>
              <p14:xfrm>
                <a:off x="5186146" y="3945270"/>
                <a:ext cx="260280" cy="8028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27A9ED13-B89D-AFA0-5EF9-8E2B1FFCFDFF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181826" y="3940950"/>
                  <a:ext cx="2689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97473104-A9EB-F13A-E48B-A50B477BDA1C}"/>
                    </a:ext>
                  </a:extLst>
                </p14:cNvPr>
                <p14:cNvContentPartPr/>
                <p14:nvPr/>
              </p14:nvContentPartPr>
              <p14:xfrm>
                <a:off x="5574226" y="3820350"/>
                <a:ext cx="92160" cy="54288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97473104-A9EB-F13A-E48B-A50B477BDA1C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5569906" y="3816030"/>
                  <a:ext cx="10080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A2282F2D-A02E-F360-3B0F-9FD7D264D2EE}"/>
                    </a:ext>
                  </a:extLst>
                </p14:cNvPr>
                <p14:cNvContentPartPr/>
                <p14:nvPr/>
              </p14:nvContentPartPr>
              <p14:xfrm>
                <a:off x="5633626" y="3864270"/>
                <a:ext cx="410760" cy="4240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A2282F2D-A02E-F360-3B0F-9FD7D264D2EE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629306" y="3859950"/>
                  <a:ext cx="41940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409BB3C4-AFEE-DF09-77BA-48AA1AA99ED5}"/>
                    </a:ext>
                  </a:extLst>
                </p14:cNvPr>
                <p14:cNvContentPartPr/>
                <p14:nvPr/>
              </p14:nvContentPartPr>
              <p14:xfrm>
                <a:off x="6149146" y="4113750"/>
                <a:ext cx="73440" cy="1224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409BB3C4-AFEE-DF09-77BA-48AA1AA99ED5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6144826" y="4109430"/>
                  <a:ext cx="820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D15DD095-DEC0-815D-4B3C-441D44C2518D}"/>
                    </a:ext>
                  </a:extLst>
                </p14:cNvPr>
                <p14:cNvContentPartPr/>
                <p14:nvPr/>
              </p14:nvContentPartPr>
              <p14:xfrm>
                <a:off x="6161386" y="3687510"/>
                <a:ext cx="524520" cy="60876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D15DD095-DEC0-815D-4B3C-441D44C2518D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157066" y="3683190"/>
                  <a:ext cx="53316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8AD7676B-48F7-7E14-666E-61FD119E7AC8}"/>
                    </a:ext>
                  </a:extLst>
                </p14:cNvPr>
                <p14:cNvContentPartPr/>
                <p14:nvPr/>
              </p14:nvContentPartPr>
              <p14:xfrm>
                <a:off x="6447586" y="4127430"/>
                <a:ext cx="533160" cy="33408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8AD7676B-48F7-7E14-666E-61FD119E7AC8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443266" y="4123110"/>
                  <a:ext cx="5418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663764DD-AB6D-F994-11EA-697FC3F22BCB}"/>
                    </a:ext>
                  </a:extLst>
                </p14:cNvPr>
                <p14:cNvContentPartPr/>
                <p14:nvPr/>
              </p14:nvContentPartPr>
              <p14:xfrm>
                <a:off x="7144906" y="3868590"/>
                <a:ext cx="407160" cy="482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663764DD-AB6D-F994-11EA-697FC3F22BCB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7140586" y="3864270"/>
                  <a:ext cx="4158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5B346A65-ABAC-C7F5-78F5-F9891B87C4CF}"/>
                    </a:ext>
                  </a:extLst>
                </p14:cNvPr>
                <p14:cNvContentPartPr/>
                <p14:nvPr/>
              </p14:nvContentPartPr>
              <p14:xfrm>
                <a:off x="7197466" y="4039590"/>
                <a:ext cx="390960" cy="2808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5B346A65-ABAC-C7F5-78F5-F9891B87C4CF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193146" y="4035270"/>
                  <a:ext cx="3996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B20AB2FA-7EBB-1B60-512E-60FC217D73CC}"/>
                    </a:ext>
                  </a:extLst>
                </p14:cNvPr>
                <p14:cNvContentPartPr/>
                <p14:nvPr/>
              </p14:nvContentPartPr>
              <p14:xfrm>
                <a:off x="7386826" y="3619110"/>
                <a:ext cx="315720" cy="59940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B20AB2FA-7EBB-1B60-512E-60FC217D73CC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382506" y="3614790"/>
                  <a:ext cx="324360" cy="6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33DB48A4-FEEB-D81A-411D-13570A1DED42}"/>
                    </a:ext>
                  </a:extLst>
                </p14:cNvPr>
                <p14:cNvContentPartPr/>
                <p14:nvPr/>
              </p14:nvContentPartPr>
              <p14:xfrm>
                <a:off x="7866346" y="3800190"/>
                <a:ext cx="164520" cy="41868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33DB48A4-FEEB-D81A-411D-13570A1DED4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862026" y="3795870"/>
                  <a:ext cx="17316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AFEC261B-591C-029A-B112-149A0A549378}"/>
                    </a:ext>
                  </a:extLst>
                </p14:cNvPr>
                <p14:cNvContentPartPr/>
                <p14:nvPr/>
              </p14:nvContentPartPr>
              <p14:xfrm>
                <a:off x="7886506" y="3852030"/>
                <a:ext cx="347040" cy="1224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AFEC261B-591C-029A-B112-149A0A549378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882186" y="3847710"/>
                  <a:ext cx="3556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37D9713F-046A-E17C-F48C-393C332CCC78}"/>
                    </a:ext>
                  </a:extLst>
                </p14:cNvPr>
                <p14:cNvContentPartPr/>
                <p14:nvPr/>
              </p14:nvContentPartPr>
              <p14:xfrm>
                <a:off x="7982986" y="4076670"/>
                <a:ext cx="183960" cy="20592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37D9713F-046A-E17C-F48C-393C332CCC7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7978666" y="4072350"/>
                  <a:ext cx="1926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32487AFB-6BAF-3C53-BEA1-91DD4DE0029C}"/>
                    </a:ext>
                  </a:extLst>
                </p14:cNvPr>
                <p14:cNvContentPartPr/>
                <p14:nvPr/>
              </p14:nvContentPartPr>
              <p14:xfrm>
                <a:off x="8294026" y="4065510"/>
                <a:ext cx="324720" cy="41328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32487AFB-6BAF-3C53-BEA1-91DD4DE0029C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8289706" y="4061190"/>
                  <a:ext cx="3333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9977C1FD-022E-ABE6-22EC-D8C3ABD63926}"/>
                    </a:ext>
                  </a:extLst>
                </p14:cNvPr>
                <p14:cNvContentPartPr/>
                <p14:nvPr/>
              </p14:nvContentPartPr>
              <p14:xfrm>
                <a:off x="8724586" y="4298430"/>
                <a:ext cx="26640" cy="11592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9977C1FD-022E-ABE6-22EC-D8C3ABD63926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8720266" y="4294110"/>
                  <a:ext cx="352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F80AF9A6-6CCB-D08F-D9FF-B43B4B0B3973}"/>
                    </a:ext>
                  </a:extLst>
                </p14:cNvPr>
                <p14:cNvContentPartPr/>
                <p14:nvPr/>
              </p14:nvContentPartPr>
              <p14:xfrm>
                <a:off x="8708746" y="4173870"/>
                <a:ext cx="360" cy="36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F80AF9A6-6CCB-D08F-D9FF-B43B4B0B3973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704426" y="416955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7D2E5381-1F0B-BF20-04C8-3EE8312AD3E9}"/>
                    </a:ext>
                  </a:extLst>
                </p14:cNvPr>
                <p14:cNvContentPartPr/>
                <p14:nvPr/>
              </p14:nvContentPartPr>
              <p14:xfrm>
                <a:off x="8336146" y="3659430"/>
                <a:ext cx="146880" cy="16704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7D2E5381-1F0B-BF20-04C8-3EE8312AD3E9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8331826" y="3655110"/>
                  <a:ext cx="1555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6103F731-6317-3AB6-3E3E-893723F7AD83}"/>
                    </a:ext>
                  </a:extLst>
                </p14:cNvPr>
                <p14:cNvContentPartPr/>
                <p14:nvPr/>
              </p14:nvContentPartPr>
              <p14:xfrm>
                <a:off x="9035266" y="3679230"/>
                <a:ext cx="177840" cy="66096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6103F731-6317-3AB6-3E3E-893723F7AD83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030946" y="3674910"/>
                  <a:ext cx="18648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360B479C-0EF3-E906-8A6E-7F23549B174D}"/>
                    </a:ext>
                  </a:extLst>
                </p14:cNvPr>
                <p14:cNvContentPartPr/>
                <p14:nvPr/>
              </p14:nvContentPartPr>
              <p14:xfrm>
                <a:off x="8805586" y="4069110"/>
                <a:ext cx="632520" cy="41436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360B479C-0EF3-E906-8A6E-7F23549B174D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8801266" y="4064790"/>
                  <a:ext cx="64116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787B1965-4BD9-2E27-A760-AE1895E1FEA1}"/>
                    </a:ext>
                  </a:extLst>
                </p14:cNvPr>
                <p14:cNvContentPartPr/>
                <p14:nvPr/>
              </p14:nvContentPartPr>
              <p14:xfrm>
                <a:off x="9643666" y="3913230"/>
                <a:ext cx="352080" cy="16848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787B1965-4BD9-2E27-A760-AE1895E1FEA1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9639346" y="3908910"/>
                  <a:ext cx="3607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775F2B12-4D04-229C-1833-9AB8D52F9E99}"/>
                    </a:ext>
                  </a:extLst>
                </p14:cNvPr>
                <p14:cNvContentPartPr/>
                <p14:nvPr/>
              </p14:nvContentPartPr>
              <p14:xfrm>
                <a:off x="9893506" y="3723870"/>
                <a:ext cx="355320" cy="58428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775F2B12-4D04-229C-1833-9AB8D52F9E99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9889186" y="3719550"/>
                  <a:ext cx="36396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567D16D4-9806-A1F2-CF21-CB4B3F60F068}"/>
                    </a:ext>
                  </a:extLst>
                </p14:cNvPr>
                <p14:cNvContentPartPr/>
                <p14:nvPr/>
              </p14:nvContentPartPr>
              <p14:xfrm>
                <a:off x="10348546" y="3705870"/>
                <a:ext cx="374760" cy="46548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567D16D4-9806-A1F2-CF21-CB4B3F60F068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0344226" y="3701550"/>
                  <a:ext cx="38340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A71BEA45-7D26-CABB-42F0-8C9CEECB5AF1}"/>
                    </a:ext>
                  </a:extLst>
                </p14:cNvPr>
                <p14:cNvContentPartPr/>
                <p14:nvPr/>
              </p14:nvContentPartPr>
              <p14:xfrm>
                <a:off x="10834906" y="3904590"/>
                <a:ext cx="84240" cy="42876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A71BEA45-7D26-CABB-42F0-8C9CEECB5AF1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0830586" y="3900270"/>
                  <a:ext cx="9288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879CD441-7C0D-E655-6434-50BE430AD120}"/>
                    </a:ext>
                  </a:extLst>
                </p14:cNvPr>
                <p14:cNvContentPartPr/>
                <p14:nvPr/>
              </p14:nvContentPartPr>
              <p14:xfrm>
                <a:off x="11171146" y="3519030"/>
                <a:ext cx="173160" cy="82260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879CD441-7C0D-E655-6434-50BE430AD120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166826" y="3514710"/>
                  <a:ext cx="181800" cy="83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84BBD4E9-C224-96D1-940D-13D247A46A78}"/>
                    </a:ext>
                  </a:extLst>
                </p14:cNvPr>
                <p14:cNvContentPartPr/>
                <p14:nvPr/>
              </p14:nvContentPartPr>
              <p14:xfrm>
                <a:off x="10997626" y="4125990"/>
                <a:ext cx="574560" cy="32760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84BBD4E9-C224-96D1-940D-13D247A46A78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0993306" y="4121670"/>
                  <a:ext cx="583200" cy="336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1707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00ACC25A-7EA3-9CA4-EC4F-935F71B26BE3}"/>
                  </a:ext>
                </a:extLst>
              </p14:cNvPr>
              <p14:cNvContentPartPr/>
              <p14:nvPr/>
            </p14:nvContentPartPr>
            <p14:xfrm>
              <a:off x="1002586" y="4601550"/>
              <a:ext cx="1661040" cy="11340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00ACC25A-7EA3-9CA4-EC4F-935F71B26B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8266" y="4597230"/>
                <a:ext cx="166968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C83C91D6-6ADB-1086-AE30-39D7116D90D5}"/>
                  </a:ext>
                </a:extLst>
              </p14:cNvPr>
              <p14:cNvContentPartPr/>
              <p14:nvPr/>
            </p14:nvContentPartPr>
            <p14:xfrm>
              <a:off x="2598466" y="3865710"/>
              <a:ext cx="1493280" cy="70416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C83C91D6-6ADB-1086-AE30-39D7116D90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94146" y="3861390"/>
                <a:ext cx="1501920" cy="71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7106D5D7-42BB-CA7D-6843-C18129D8AEC0}"/>
                  </a:ext>
                </a:extLst>
              </p14:cNvPr>
              <p14:cNvContentPartPr/>
              <p14:nvPr/>
            </p14:nvContentPartPr>
            <p14:xfrm>
              <a:off x="3090226" y="5024190"/>
              <a:ext cx="254160" cy="31824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7106D5D7-42BB-CA7D-6843-C18129D8AE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85906" y="5019870"/>
                <a:ext cx="26280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336A5569-3AA4-A199-2F0F-711500EEDA68}"/>
                  </a:ext>
                </a:extLst>
              </p14:cNvPr>
              <p14:cNvContentPartPr/>
              <p14:nvPr/>
            </p14:nvContentPartPr>
            <p14:xfrm>
              <a:off x="4686106" y="5349270"/>
              <a:ext cx="202320" cy="34380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336A5569-3AA4-A199-2F0F-711500EEDA6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81786" y="5344950"/>
                <a:ext cx="21096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BF1A340B-018A-BBB2-F8C8-21F3ECB50F4E}"/>
                  </a:ext>
                </a:extLst>
              </p14:cNvPr>
              <p14:cNvContentPartPr/>
              <p14:nvPr/>
            </p14:nvContentPartPr>
            <p14:xfrm>
              <a:off x="6404026" y="3806310"/>
              <a:ext cx="426960" cy="42408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BF1A340B-018A-BBB2-F8C8-21F3ECB50F4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99706" y="3801990"/>
                <a:ext cx="43560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4075A36D-D7E0-32A4-7E80-1F81286C07F4}"/>
                  </a:ext>
                </a:extLst>
              </p14:cNvPr>
              <p14:cNvContentPartPr/>
              <p14:nvPr/>
            </p14:nvContentPartPr>
            <p14:xfrm>
              <a:off x="3589186" y="3592830"/>
              <a:ext cx="29520" cy="12816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4075A36D-D7E0-32A4-7E80-1F81286C07F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84866" y="3588510"/>
                <a:ext cx="38160" cy="13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5" name="Group 384">
            <a:extLst>
              <a:ext uri="{FF2B5EF4-FFF2-40B4-BE49-F238E27FC236}">
                <a16:creationId xmlns:a16="http://schemas.microsoft.com/office/drawing/2014/main" id="{44E6659F-C37B-F821-72D0-8926ABF0947F}"/>
              </a:ext>
            </a:extLst>
          </p:cNvPr>
          <p:cNvGrpSpPr/>
          <p:nvPr/>
        </p:nvGrpSpPr>
        <p:grpSpPr>
          <a:xfrm>
            <a:off x="35626" y="126390"/>
            <a:ext cx="11795040" cy="6622200"/>
            <a:chOff x="35626" y="126390"/>
            <a:chExt cx="11795040" cy="662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9A45E0A-2279-6578-3E17-343653F23CB8}"/>
                    </a:ext>
                  </a:extLst>
                </p14:cNvPr>
                <p14:cNvContentPartPr/>
                <p14:nvPr/>
              </p14:nvContentPartPr>
              <p14:xfrm>
                <a:off x="3554986" y="538590"/>
                <a:ext cx="1047240" cy="10965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9A45E0A-2279-6578-3E17-343653F23CB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50666" y="534270"/>
                  <a:ext cx="1055880" cy="11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5E1FDB8-8D06-F132-394D-D9F5CDD7C7C2}"/>
                    </a:ext>
                  </a:extLst>
                </p14:cNvPr>
                <p14:cNvContentPartPr/>
                <p14:nvPr/>
              </p14:nvContentPartPr>
              <p14:xfrm>
                <a:off x="7870306" y="779790"/>
                <a:ext cx="134640" cy="921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5E1FDB8-8D06-F132-394D-D9F5CDD7C7C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65986" y="775470"/>
                  <a:ext cx="143280" cy="9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906966E-8561-7259-50D2-699A7B6528C1}"/>
                    </a:ext>
                  </a:extLst>
                </p14:cNvPr>
                <p14:cNvContentPartPr/>
                <p14:nvPr/>
              </p14:nvContentPartPr>
              <p14:xfrm>
                <a:off x="7874266" y="626430"/>
                <a:ext cx="1708560" cy="11311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906966E-8561-7259-50D2-699A7B6528C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869946" y="622110"/>
                  <a:ext cx="1717200" cy="11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92E6DF3-CDD4-8D1C-747C-63B65A2081B5}"/>
                    </a:ext>
                  </a:extLst>
                </p14:cNvPr>
                <p14:cNvContentPartPr/>
                <p14:nvPr/>
              </p14:nvContentPartPr>
              <p14:xfrm>
                <a:off x="8265226" y="812190"/>
                <a:ext cx="67680" cy="1940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92E6DF3-CDD4-8D1C-747C-63B65A2081B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60906" y="807870"/>
                  <a:ext cx="763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0564366-DD2D-2223-5390-47BFBD30E0F1}"/>
                    </a:ext>
                  </a:extLst>
                </p14:cNvPr>
                <p14:cNvContentPartPr/>
                <p14:nvPr/>
              </p14:nvContentPartPr>
              <p14:xfrm>
                <a:off x="8479786" y="783030"/>
                <a:ext cx="383760" cy="1872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0564366-DD2D-2223-5390-47BFBD30E0F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475466" y="778710"/>
                  <a:ext cx="3924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2EF9A9B-B71F-86C3-B38F-A12C90FFFF32}"/>
                    </a:ext>
                  </a:extLst>
                </p14:cNvPr>
                <p14:cNvContentPartPr/>
                <p14:nvPr/>
              </p14:nvContentPartPr>
              <p14:xfrm>
                <a:off x="8132026" y="943590"/>
                <a:ext cx="892800" cy="860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2EF9A9B-B71F-86C3-B38F-A12C90FFFF3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27706" y="939270"/>
                  <a:ext cx="9014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C9A5722-D1E3-D706-B391-D43C12E2CA92}"/>
                    </a:ext>
                  </a:extLst>
                </p14:cNvPr>
                <p14:cNvContentPartPr/>
                <p14:nvPr/>
              </p14:nvContentPartPr>
              <p14:xfrm>
                <a:off x="8164426" y="1262190"/>
                <a:ext cx="85320" cy="2217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C9A5722-D1E3-D706-B391-D43C12E2CA9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60106" y="1257870"/>
                  <a:ext cx="939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599CC11-E2CF-53A8-C402-21BA913DC505}"/>
                    </a:ext>
                  </a:extLst>
                </p14:cNvPr>
                <p14:cNvContentPartPr/>
                <p14:nvPr/>
              </p14:nvContentPartPr>
              <p14:xfrm>
                <a:off x="8341906" y="1380270"/>
                <a:ext cx="179280" cy="28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599CC11-E2CF-53A8-C402-21BA913DC50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37586" y="1375950"/>
                  <a:ext cx="1879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B05B3E5-F106-5D74-8912-D4BBB0701272}"/>
                    </a:ext>
                  </a:extLst>
                </p14:cNvPr>
                <p14:cNvContentPartPr/>
                <p14:nvPr/>
              </p14:nvContentPartPr>
              <p14:xfrm>
                <a:off x="8434426" y="1221870"/>
                <a:ext cx="155520" cy="299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B05B3E5-F106-5D74-8912-D4BBB070127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430106" y="1217550"/>
                  <a:ext cx="1641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AC82D6C-E6FB-5811-DEBC-108453DA4BE8}"/>
                    </a:ext>
                  </a:extLst>
                </p14:cNvPr>
                <p14:cNvContentPartPr/>
                <p14:nvPr/>
              </p14:nvContentPartPr>
              <p14:xfrm>
                <a:off x="8678146" y="1226190"/>
                <a:ext cx="143640" cy="1843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AC82D6C-E6FB-5811-DEBC-108453DA4BE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673826" y="1221870"/>
                  <a:ext cx="1522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BED64DE-4DB6-0197-458F-E6867DAFC632}"/>
                    </a:ext>
                  </a:extLst>
                </p14:cNvPr>
                <p14:cNvContentPartPr/>
                <p14:nvPr/>
              </p14:nvContentPartPr>
              <p14:xfrm>
                <a:off x="8923306" y="1169670"/>
                <a:ext cx="127080" cy="1969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BED64DE-4DB6-0197-458F-E6867DAFC63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18986" y="1165350"/>
                  <a:ext cx="1357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B18572E-E853-B141-D11A-E0B38A284E08}"/>
                    </a:ext>
                  </a:extLst>
                </p14:cNvPr>
                <p14:cNvContentPartPr/>
                <p14:nvPr/>
              </p14:nvContentPartPr>
              <p14:xfrm>
                <a:off x="8978746" y="1121790"/>
                <a:ext cx="162360" cy="241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B18572E-E853-B141-D11A-E0B38A284E0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974426" y="1117470"/>
                  <a:ext cx="1710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B7D4A57-D4C7-58DB-C8E9-8B787BD07D61}"/>
                    </a:ext>
                  </a:extLst>
                </p14:cNvPr>
                <p14:cNvContentPartPr/>
                <p14:nvPr/>
              </p14:nvContentPartPr>
              <p14:xfrm>
                <a:off x="9462586" y="1123590"/>
                <a:ext cx="619560" cy="39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B7D4A57-D4C7-58DB-C8E9-8B787BD07D6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458266" y="1119270"/>
                  <a:ext cx="6282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3AAA7E0-3657-DF7F-2B80-BC17B5254F75}"/>
                    </a:ext>
                  </a:extLst>
                </p14:cNvPr>
                <p14:cNvContentPartPr/>
                <p14:nvPr/>
              </p14:nvContentPartPr>
              <p14:xfrm>
                <a:off x="9929866" y="928470"/>
                <a:ext cx="348840" cy="4489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3AAA7E0-3657-DF7F-2B80-BC17B5254F7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925546" y="924150"/>
                  <a:ext cx="35748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FD75CC6-DDED-7C94-6B37-7091AF2263CD}"/>
                    </a:ext>
                  </a:extLst>
                </p14:cNvPr>
                <p14:cNvContentPartPr/>
                <p14:nvPr/>
              </p14:nvContentPartPr>
              <p14:xfrm>
                <a:off x="6921346" y="1322310"/>
                <a:ext cx="953280" cy="435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FD75CC6-DDED-7C94-6B37-7091AF2263C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17026" y="1317990"/>
                  <a:ext cx="9619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EA82F69-1248-E81C-D4BC-46C03ED8EF24}"/>
                    </a:ext>
                  </a:extLst>
                </p14:cNvPr>
                <p14:cNvContentPartPr/>
                <p14:nvPr/>
              </p14:nvContentPartPr>
              <p14:xfrm>
                <a:off x="7409866" y="1121430"/>
                <a:ext cx="443880" cy="3744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EA82F69-1248-E81C-D4BC-46C03ED8EF2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405546" y="1117110"/>
                  <a:ext cx="4525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894CC96-8BA9-942C-EFF4-6948536C4368}"/>
                    </a:ext>
                  </a:extLst>
                </p14:cNvPr>
                <p14:cNvContentPartPr/>
                <p14:nvPr/>
              </p14:nvContentPartPr>
              <p14:xfrm>
                <a:off x="8406346" y="180750"/>
                <a:ext cx="1212480" cy="4266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894CC96-8BA9-942C-EFF4-6948536C436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402026" y="176430"/>
                  <a:ext cx="122112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D312098-DAAF-5A6D-B473-C4FBD4B591E9}"/>
                    </a:ext>
                  </a:extLst>
                </p14:cNvPr>
                <p14:cNvContentPartPr/>
                <p14:nvPr/>
              </p14:nvContentPartPr>
              <p14:xfrm>
                <a:off x="7429666" y="1760430"/>
                <a:ext cx="1041840" cy="6519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D312098-DAAF-5A6D-B473-C4FBD4B591E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25346" y="1756110"/>
                  <a:ext cx="1050480" cy="66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9CDB04E-6F1F-697C-2351-5A7324271296}"/>
                    </a:ext>
                  </a:extLst>
                </p14:cNvPr>
                <p14:cNvContentPartPr/>
                <p14:nvPr/>
              </p14:nvContentPartPr>
              <p14:xfrm>
                <a:off x="4685386" y="353910"/>
                <a:ext cx="299520" cy="3870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9CDB04E-6F1F-697C-2351-5A732427129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81066" y="349590"/>
                  <a:ext cx="30816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17576A2-D1A3-BB45-CFA2-409AC619D151}"/>
                    </a:ext>
                  </a:extLst>
                </p14:cNvPr>
                <p14:cNvContentPartPr/>
                <p14:nvPr/>
              </p14:nvContentPartPr>
              <p14:xfrm>
                <a:off x="1425586" y="704190"/>
                <a:ext cx="174600" cy="1097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17576A2-D1A3-BB45-CFA2-409AC619D15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421266" y="699870"/>
                  <a:ext cx="183240" cy="11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1F4A997-6571-F181-245E-92ACB64F5AB6}"/>
                    </a:ext>
                  </a:extLst>
                </p14:cNvPr>
                <p14:cNvContentPartPr/>
                <p14:nvPr/>
              </p14:nvContentPartPr>
              <p14:xfrm>
                <a:off x="1474186" y="694830"/>
                <a:ext cx="1885680" cy="1040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1F4A997-6571-F181-245E-92ACB64F5AB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469866" y="690510"/>
                  <a:ext cx="1894320" cy="10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646EBDB-2D65-608D-1B67-3C9D43B3312A}"/>
                    </a:ext>
                  </a:extLst>
                </p14:cNvPr>
                <p14:cNvContentPartPr/>
                <p14:nvPr/>
              </p14:nvContentPartPr>
              <p14:xfrm>
                <a:off x="1869826" y="827670"/>
                <a:ext cx="68760" cy="253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646EBDB-2D65-608D-1B67-3C9D43B3312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65506" y="823350"/>
                  <a:ext cx="774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5876553-89BE-E0F8-8CCE-DFA2DFDACB92}"/>
                    </a:ext>
                  </a:extLst>
                </p14:cNvPr>
                <p14:cNvContentPartPr/>
                <p14:nvPr/>
              </p14:nvContentPartPr>
              <p14:xfrm>
                <a:off x="2050186" y="912270"/>
                <a:ext cx="448920" cy="190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5876553-89BE-E0F8-8CCE-DFA2DFDACB9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45866" y="907950"/>
                  <a:ext cx="4575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A888E8A-C286-377D-4893-00638EFB9EE6}"/>
                    </a:ext>
                  </a:extLst>
                </p14:cNvPr>
                <p14:cNvContentPartPr/>
                <p14:nvPr/>
              </p14:nvContentPartPr>
              <p14:xfrm>
                <a:off x="1760386" y="1101270"/>
                <a:ext cx="860400" cy="129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A888E8A-C286-377D-4893-00638EFB9EE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756066" y="1096950"/>
                  <a:ext cx="8690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2694E52-942B-237D-0716-C85FF9B3E21E}"/>
                    </a:ext>
                  </a:extLst>
                </p14:cNvPr>
                <p14:cNvContentPartPr/>
                <p14:nvPr/>
              </p14:nvContentPartPr>
              <p14:xfrm>
                <a:off x="1843906" y="1366590"/>
                <a:ext cx="102600" cy="215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2694E52-942B-237D-0716-C85FF9B3E2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39586" y="1362270"/>
                  <a:ext cx="1112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29174C2-5E7C-B468-D578-BED87D27F442}"/>
                    </a:ext>
                  </a:extLst>
                </p14:cNvPr>
                <p14:cNvContentPartPr/>
                <p14:nvPr/>
              </p14:nvContentPartPr>
              <p14:xfrm>
                <a:off x="1994026" y="1423110"/>
                <a:ext cx="228240" cy="44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29174C2-5E7C-B468-D578-BED87D27F44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89706" y="1418790"/>
                  <a:ext cx="2368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BB372EC-3DC1-B1E2-B59E-7FCFFBBB6E3F}"/>
                    </a:ext>
                  </a:extLst>
                </p14:cNvPr>
                <p14:cNvContentPartPr/>
                <p14:nvPr/>
              </p14:nvContentPartPr>
              <p14:xfrm>
                <a:off x="2014186" y="1346430"/>
                <a:ext cx="182880" cy="220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BB372EC-3DC1-B1E2-B59E-7FCFFBBB6E3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09866" y="1342110"/>
                  <a:ext cx="191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64E5107-705F-442A-4176-ADD7F064CF86}"/>
                    </a:ext>
                  </a:extLst>
                </p14:cNvPr>
                <p14:cNvContentPartPr/>
                <p14:nvPr/>
              </p14:nvContentPartPr>
              <p14:xfrm>
                <a:off x="2371666" y="1292070"/>
                <a:ext cx="75960" cy="223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64E5107-705F-442A-4176-ADD7F064CF8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367346" y="1287750"/>
                  <a:ext cx="846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94B7B17-9F82-2FCE-D896-E1B79D6FF97F}"/>
                    </a:ext>
                  </a:extLst>
                </p14:cNvPr>
                <p14:cNvContentPartPr/>
                <p14:nvPr/>
              </p14:nvContentPartPr>
              <p14:xfrm>
                <a:off x="2580826" y="1165710"/>
                <a:ext cx="240120" cy="3276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94B7B17-9F82-2FCE-D896-E1B79D6FF97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76506" y="1161390"/>
                  <a:ext cx="2487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3F6890E-B44C-BD30-8867-F3F7AD4A7990}"/>
                    </a:ext>
                  </a:extLst>
                </p14:cNvPr>
                <p14:cNvContentPartPr/>
                <p14:nvPr/>
              </p14:nvContentPartPr>
              <p14:xfrm>
                <a:off x="558346" y="1209630"/>
                <a:ext cx="730800" cy="687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3F6890E-B44C-BD30-8867-F3F7AD4A799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4026" y="1205310"/>
                  <a:ext cx="7394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DD5A8A2-71B4-A85E-F261-AE63DEC09DA6}"/>
                    </a:ext>
                  </a:extLst>
                </p14:cNvPr>
                <p14:cNvContentPartPr/>
                <p14:nvPr/>
              </p14:nvContentPartPr>
              <p14:xfrm>
                <a:off x="1075306" y="1157790"/>
                <a:ext cx="277200" cy="3654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DD5A8A2-71B4-A85E-F261-AE63DEC09DA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70986" y="1153470"/>
                  <a:ext cx="28584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45CEC39-8439-1271-3E0F-DEE32C4F2EE6}"/>
                    </a:ext>
                  </a:extLst>
                </p14:cNvPr>
                <p14:cNvContentPartPr/>
                <p14:nvPr/>
              </p14:nvContentPartPr>
              <p14:xfrm>
                <a:off x="3306946" y="1077510"/>
                <a:ext cx="974880" cy="464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45CEC39-8439-1271-3E0F-DEE32C4F2EE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02626" y="1073190"/>
                  <a:ext cx="9835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002FF88-3F77-C8F1-C49C-92DC5D97F577}"/>
                    </a:ext>
                  </a:extLst>
                </p14:cNvPr>
                <p14:cNvContentPartPr/>
                <p14:nvPr/>
              </p14:nvContentPartPr>
              <p14:xfrm>
                <a:off x="4088866" y="912630"/>
                <a:ext cx="190800" cy="4107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002FF88-3F77-C8F1-C49C-92DC5D97F57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084546" y="908310"/>
                  <a:ext cx="19944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A253E56-CC2C-513B-39B0-D0232A477CF7}"/>
                    </a:ext>
                  </a:extLst>
                </p14:cNvPr>
                <p14:cNvContentPartPr/>
                <p14:nvPr/>
              </p14:nvContentPartPr>
              <p14:xfrm>
                <a:off x="474466" y="1021350"/>
                <a:ext cx="317520" cy="5457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A253E56-CC2C-513B-39B0-D0232A477CF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0146" y="1017030"/>
                  <a:ext cx="32616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49C57A3-0665-3D93-A5D7-F0302F5B97B0}"/>
                    </a:ext>
                  </a:extLst>
                </p14:cNvPr>
                <p14:cNvContentPartPr/>
                <p14:nvPr/>
              </p14:nvContentPartPr>
              <p14:xfrm>
                <a:off x="43546" y="1266510"/>
                <a:ext cx="435600" cy="838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49C57A3-0665-3D93-A5D7-F0302F5B97B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226" y="1262190"/>
                  <a:ext cx="4442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4C40E47-83AB-CFD4-8E75-7AA3B06F8E89}"/>
                    </a:ext>
                  </a:extLst>
                </p14:cNvPr>
                <p14:cNvContentPartPr/>
                <p14:nvPr/>
              </p14:nvContentPartPr>
              <p14:xfrm>
                <a:off x="337666" y="1157790"/>
                <a:ext cx="102960" cy="2887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4C40E47-83AB-CFD4-8E75-7AA3B06F8E8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33346" y="1153470"/>
                  <a:ext cx="1116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08E6955-8DB9-3123-8A6D-ED690B14CA72}"/>
                    </a:ext>
                  </a:extLst>
                </p14:cNvPr>
                <p14:cNvContentPartPr/>
                <p14:nvPr/>
              </p14:nvContentPartPr>
              <p14:xfrm>
                <a:off x="708466" y="1563510"/>
                <a:ext cx="21240" cy="567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08E6955-8DB9-3123-8A6D-ED690B14CA7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4146" y="1559190"/>
                  <a:ext cx="2988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3F2D679-0E9A-70E3-3130-12372917D263}"/>
                    </a:ext>
                  </a:extLst>
                </p14:cNvPr>
                <p14:cNvContentPartPr/>
                <p14:nvPr/>
              </p14:nvContentPartPr>
              <p14:xfrm>
                <a:off x="538906" y="1552710"/>
                <a:ext cx="441720" cy="1641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3F2D679-0E9A-70E3-3130-12372917D26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34586" y="1548390"/>
                  <a:ext cx="4503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4D12B47-0DFA-BA6A-F118-2C38947C9F49}"/>
                    </a:ext>
                  </a:extLst>
                </p14:cNvPr>
                <p14:cNvContentPartPr/>
                <p14:nvPr/>
              </p14:nvContentPartPr>
              <p14:xfrm>
                <a:off x="107986" y="743790"/>
                <a:ext cx="37800" cy="2538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4D12B47-0DFA-BA6A-F118-2C38947C9F4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3666" y="739470"/>
                  <a:ext cx="464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7C23FEF-B93F-270C-CA8F-200F6134BA1E}"/>
                    </a:ext>
                  </a:extLst>
                </p14:cNvPr>
                <p14:cNvContentPartPr/>
                <p14:nvPr/>
              </p14:nvContentPartPr>
              <p14:xfrm>
                <a:off x="422626" y="795990"/>
                <a:ext cx="213480" cy="208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7C23FEF-B93F-270C-CA8F-200F6134BA1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18306" y="791670"/>
                  <a:ext cx="222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901C10A-56B5-36FF-A775-BFE93826DC1F}"/>
                    </a:ext>
                  </a:extLst>
                </p14:cNvPr>
                <p14:cNvContentPartPr/>
                <p14:nvPr/>
              </p14:nvContentPartPr>
              <p14:xfrm>
                <a:off x="486706" y="647310"/>
                <a:ext cx="59760" cy="2149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901C10A-56B5-36FF-A775-BFE93826DC1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2386" y="642990"/>
                  <a:ext cx="684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8035ED5-9AA9-DCD6-3284-462BF9477110}"/>
                    </a:ext>
                  </a:extLst>
                </p14:cNvPr>
                <p14:cNvContentPartPr/>
                <p14:nvPr/>
              </p14:nvContentPartPr>
              <p14:xfrm>
                <a:off x="120226" y="1784910"/>
                <a:ext cx="19440" cy="1947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8035ED5-9AA9-DCD6-3284-462BF947711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5906" y="1780590"/>
                  <a:ext cx="280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CBCF106-3827-4B3F-4CFB-A24B9496C9C1}"/>
                    </a:ext>
                  </a:extLst>
                </p14:cNvPr>
                <p14:cNvContentPartPr/>
                <p14:nvPr/>
              </p14:nvContentPartPr>
              <p14:xfrm>
                <a:off x="419026" y="2323470"/>
                <a:ext cx="362880" cy="4842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CBCF106-3827-4B3F-4CFB-A24B9496C9C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14706" y="2319150"/>
                  <a:ext cx="37152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B292AEC-2E7A-36E5-E5BC-F86F0CEEBD95}"/>
                    </a:ext>
                  </a:extLst>
                </p14:cNvPr>
                <p14:cNvContentPartPr/>
                <p14:nvPr/>
              </p14:nvContentPartPr>
              <p14:xfrm>
                <a:off x="748426" y="2310870"/>
                <a:ext cx="654480" cy="5310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B292AEC-2E7A-36E5-E5BC-F86F0CEEBD9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44106" y="2306550"/>
                  <a:ext cx="66312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F6DC425-18FC-5DB9-950B-7132E04DEC0F}"/>
                    </a:ext>
                  </a:extLst>
                </p14:cNvPr>
                <p14:cNvContentPartPr/>
                <p14:nvPr/>
              </p14:nvContentPartPr>
              <p14:xfrm>
                <a:off x="1389586" y="2208630"/>
                <a:ext cx="721800" cy="345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F6DC425-18FC-5DB9-950B-7132E04DEC0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385266" y="2204310"/>
                  <a:ext cx="7304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6EDCFA9-AF04-6E13-CBC6-45D2967C0215}"/>
                    </a:ext>
                  </a:extLst>
                </p14:cNvPr>
                <p14:cNvContentPartPr/>
                <p14:nvPr/>
              </p14:nvContentPartPr>
              <p14:xfrm>
                <a:off x="35626" y="2339310"/>
                <a:ext cx="610560" cy="806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6EDCFA9-AF04-6E13-CBC6-45D2967C021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1306" y="2334990"/>
                  <a:ext cx="6192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95A06E8-F2CB-507D-ED4A-F440F536B954}"/>
                    </a:ext>
                  </a:extLst>
                </p14:cNvPr>
                <p14:cNvContentPartPr/>
                <p14:nvPr/>
              </p14:nvContentPartPr>
              <p14:xfrm>
                <a:off x="689746" y="2910270"/>
                <a:ext cx="160200" cy="2566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95A06E8-F2CB-507D-ED4A-F440F536B95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85426" y="2905950"/>
                  <a:ext cx="1688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966FEB0-9A58-6DA8-F722-6495A8D03098}"/>
                    </a:ext>
                  </a:extLst>
                </p14:cNvPr>
                <p14:cNvContentPartPr/>
                <p14:nvPr/>
              </p14:nvContentPartPr>
              <p14:xfrm>
                <a:off x="986386" y="3046710"/>
                <a:ext cx="360" cy="3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966FEB0-9A58-6DA8-F722-6495A8D0309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2066" y="304239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ED8D2E2-973B-C834-862B-95E6986980C8}"/>
                    </a:ext>
                  </a:extLst>
                </p14:cNvPr>
                <p14:cNvContentPartPr/>
                <p14:nvPr/>
              </p14:nvContentPartPr>
              <p14:xfrm>
                <a:off x="1172506" y="3008190"/>
                <a:ext cx="188280" cy="2984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ED8D2E2-973B-C834-862B-95E6986980C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68186" y="3003870"/>
                  <a:ext cx="1969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EC95B25-F313-9DD0-D1D6-34F59318B6F9}"/>
                    </a:ext>
                  </a:extLst>
                </p14:cNvPr>
                <p14:cNvContentPartPr/>
                <p14:nvPr/>
              </p14:nvContentPartPr>
              <p14:xfrm>
                <a:off x="1033546" y="3054630"/>
                <a:ext cx="9720" cy="57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EC95B25-F313-9DD0-D1D6-34F59318B6F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29226" y="3050310"/>
                  <a:ext cx="183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528BBFA-5FD9-EDEA-2547-E1AB9D0CF31E}"/>
                    </a:ext>
                  </a:extLst>
                </p14:cNvPr>
                <p14:cNvContentPartPr/>
                <p14:nvPr/>
              </p14:nvContentPartPr>
              <p14:xfrm>
                <a:off x="990346" y="3078390"/>
                <a:ext cx="93960" cy="594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528BBFA-5FD9-EDEA-2547-E1AB9D0CF31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86026" y="3074070"/>
                  <a:ext cx="1026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300DC49-73DD-F296-D3FD-D74D78E92C27}"/>
                    </a:ext>
                  </a:extLst>
                </p14:cNvPr>
                <p14:cNvContentPartPr/>
                <p14:nvPr/>
              </p14:nvContentPartPr>
              <p14:xfrm>
                <a:off x="2159266" y="2041590"/>
                <a:ext cx="52200" cy="2397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300DC49-73DD-F296-D3FD-D74D78E92C2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154946" y="2037270"/>
                  <a:ext cx="608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5BF7E80-F5BF-91BD-B831-7A67EFD5EC47}"/>
                    </a:ext>
                  </a:extLst>
                </p14:cNvPr>
                <p14:cNvContentPartPr/>
                <p14:nvPr/>
              </p14:nvContentPartPr>
              <p14:xfrm>
                <a:off x="3614026" y="1778430"/>
                <a:ext cx="177480" cy="104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5BF7E80-F5BF-91BD-B831-7A67EFD5EC4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609706" y="1774110"/>
                  <a:ext cx="1861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34A5A19-ECD0-9B3D-6280-A1F13550CFEB}"/>
                    </a:ext>
                  </a:extLst>
                </p14:cNvPr>
                <p14:cNvContentPartPr/>
                <p14:nvPr/>
              </p14:nvContentPartPr>
              <p14:xfrm>
                <a:off x="3983386" y="1608510"/>
                <a:ext cx="264240" cy="3715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34A5A19-ECD0-9B3D-6280-A1F13550CFE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79066" y="1604190"/>
                  <a:ext cx="27288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0F9DE7E-5306-D41E-86B3-0C3AE42174FE}"/>
                    </a:ext>
                  </a:extLst>
                </p14:cNvPr>
                <p14:cNvContentPartPr/>
                <p14:nvPr/>
              </p14:nvContentPartPr>
              <p14:xfrm>
                <a:off x="1083226" y="3570510"/>
                <a:ext cx="1511640" cy="921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0F9DE7E-5306-D41E-86B3-0C3AE42174F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78906" y="3566190"/>
                  <a:ext cx="15202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D3B6665-B105-5408-24F0-19D5BDF23A0F}"/>
                    </a:ext>
                  </a:extLst>
                </p14:cNvPr>
                <p14:cNvContentPartPr/>
                <p14:nvPr/>
              </p14:nvContentPartPr>
              <p14:xfrm>
                <a:off x="2420626" y="2804790"/>
                <a:ext cx="206280" cy="7570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D3B6665-B105-5408-24F0-19D5BDF23A0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416306" y="2800470"/>
                  <a:ext cx="2149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2C96DDE-FF5E-683F-1B4A-2729ABE1CBCE}"/>
                    </a:ext>
                  </a:extLst>
                </p14:cNvPr>
                <p14:cNvContentPartPr/>
                <p14:nvPr/>
              </p14:nvContentPartPr>
              <p14:xfrm>
                <a:off x="2409826" y="2773110"/>
                <a:ext cx="1618560" cy="446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2C96DDE-FF5E-683F-1B4A-2729ABE1CBC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05506" y="2768790"/>
                  <a:ext cx="16272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8E97F17-1082-ADCA-7F24-1E8E38157721}"/>
                    </a:ext>
                  </a:extLst>
                </p14:cNvPr>
                <p14:cNvContentPartPr/>
                <p14:nvPr/>
              </p14:nvContentPartPr>
              <p14:xfrm>
                <a:off x="932026" y="3777870"/>
                <a:ext cx="188640" cy="1904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8E97F17-1082-ADCA-7F24-1E8E3815772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27706" y="3773550"/>
                  <a:ext cx="1972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5503D80-5F23-6961-7078-1753FFDEA4E2}"/>
                    </a:ext>
                  </a:extLst>
                </p14:cNvPr>
                <p14:cNvContentPartPr/>
                <p14:nvPr/>
              </p14:nvContentPartPr>
              <p14:xfrm>
                <a:off x="2672266" y="2379630"/>
                <a:ext cx="164160" cy="1450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5503D80-5F23-6961-7078-1753FFDEA4E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667946" y="2375310"/>
                  <a:ext cx="1728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BB9A5D3C-A365-EF57-A470-638062DBF74D}"/>
                    </a:ext>
                  </a:extLst>
                </p14:cNvPr>
                <p14:cNvContentPartPr/>
                <p14:nvPr/>
              </p14:nvContentPartPr>
              <p14:xfrm>
                <a:off x="3122626" y="2480070"/>
                <a:ext cx="4320" cy="72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BB9A5D3C-A365-EF57-A470-638062DBF74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118306" y="2475750"/>
                  <a:ext cx="1296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61179A5-C34C-9F64-2DB9-895821ADB9E4}"/>
                    </a:ext>
                  </a:extLst>
                </p14:cNvPr>
                <p14:cNvContentPartPr/>
                <p14:nvPr/>
              </p14:nvContentPartPr>
              <p14:xfrm>
                <a:off x="3155026" y="2262990"/>
                <a:ext cx="78120" cy="2008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61179A5-C34C-9F64-2DB9-895821ADB9E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150706" y="2258670"/>
                  <a:ext cx="86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28366EE-71CE-6A70-DE73-FF4A8554AB6C}"/>
                    </a:ext>
                  </a:extLst>
                </p14:cNvPr>
                <p14:cNvContentPartPr/>
                <p14:nvPr/>
              </p14:nvContentPartPr>
              <p14:xfrm>
                <a:off x="2538346" y="3569070"/>
                <a:ext cx="81000" cy="6501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28366EE-71CE-6A70-DE73-FF4A8554AB6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534026" y="3564750"/>
                  <a:ext cx="89640" cy="65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C87C15E-51D3-2ADE-61FB-09F9D1CB8CA5}"/>
                    </a:ext>
                  </a:extLst>
                </p14:cNvPr>
                <p14:cNvContentPartPr/>
                <p14:nvPr/>
              </p14:nvContentPartPr>
              <p14:xfrm>
                <a:off x="2577226" y="4529550"/>
                <a:ext cx="33840" cy="5446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C87C15E-51D3-2ADE-61FB-09F9D1CB8CA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72906" y="4525230"/>
                  <a:ext cx="4248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C38B6B42-3FFA-CE46-F0E8-B4B55FF829C7}"/>
                    </a:ext>
                  </a:extLst>
                </p14:cNvPr>
                <p14:cNvContentPartPr/>
                <p14:nvPr/>
              </p14:nvContentPartPr>
              <p14:xfrm>
                <a:off x="427666" y="4426950"/>
                <a:ext cx="255240" cy="2242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C38B6B42-3FFA-CE46-F0E8-B4B55FF829C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23346" y="4422630"/>
                  <a:ext cx="2638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4D901ACA-1BC7-2ABD-11C9-E05261295CD7}"/>
                    </a:ext>
                  </a:extLst>
                </p14:cNvPr>
                <p14:cNvContentPartPr/>
                <p14:nvPr/>
              </p14:nvContentPartPr>
              <p14:xfrm>
                <a:off x="3952786" y="3597150"/>
                <a:ext cx="50400" cy="712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4D901ACA-1BC7-2ABD-11C9-E05261295CD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948466" y="3592830"/>
                  <a:ext cx="590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77D2C5E-F9AE-59CE-3590-6AA7D016ACD9}"/>
                    </a:ext>
                  </a:extLst>
                </p14:cNvPr>
                <p14:cNvContentPartPr/>
                <p14:nvPr/>
              </p14:nvContentPartPr>
              <p14:xfrm>
                <a:off x="4110106" y="3934830"/>
                <a:ext cx="1661040" cy="6242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77D2C5E-F9AE-59CE-3590-6AA7D016ACD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105786" y="3930510"/>
                  <a:ext cx="166968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478930B6-4240-45C7-7F30-63DB6B8EFD37}"/>
                    </a:ext>
                  </a:extLst>
                </p14:cNvPr>
                <p14:cNvContentPartPr/>
                <p14:nvPr/>
              </p14:nvContentPartPr>
              <p14:xfrm>
                <a:off x="3988786" y="3998910"/>
                <a:ext cx="7560" cy="1040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478930B6-4240-45C7-7F30-63DB6B8EFD3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984466" y="3994590"/>
                  <a:ext cx="162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89531602-C9D2-C4F1-DF26-8A340BD5637E}"/>
                    </a:ext>
                  </a:extLst>
                </p14:cNvPr>
                <p14:cNvContentPartPr/>
                <p14:nvPr/>
              </p14:nvContentPartPr>
              <p14:xfrm>
                <a:off x="4017586" y="4035270"/>
                <a:ext cx="22320" cy="273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89531602-C9D2-C4F1-DF26-8A340BD5637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013266" y="4030950"/>
                  <a:ext cx="30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F6B722A-4A4D-3EE3-D668-0ED216ACFDA1}"/>
                    </a:ext>
                  </a:extLst>
                </p14:cNvPr>
                <p14:cNvContentPartPr/>
                <p14:nvPr/>
              </p14:nvContentPartPr>
              <p14:xfrm>
                <a:off x="4009306" y="4284390"/>
                <a:ext cx="14400" cy="543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F6B722A-4A4D-3EE3-D668-0ED216ACFDA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004986" y="4280070"/>
                  <a:ext cx="230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65DE348-CD9A-9159-D368-7A6067A125F9}"/>
                    </a:ext>
                  </a:extLst>
                </p14:cNvPr>
                <p14:cNvContentPartPr/>
                <p14:nvPr/>
              </p14:nvContentPartPr>
              <p14:xfrm>
                <a:off x="4065466" y="4497150"/>
                <a:ext cx="50760" cy="3711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65DE348-CD9A-9159-D368-7A6067A125F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061146" y="4492830"/>
                  <a:ext cx="5940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5574AD9-617F-E5F2-8EC4-A5C4F4712C6F}"/>
                    </a:ext>
                  </a:extLst>
                </p14:cNvPr>
                <p14:cNvContentPartPr/>
                <p14:nvPr/>
              </p14:nvContentPartPr>
              <p14:xfrm>
                <a:off x="3973306" y="4332630"/>
                <a:ext cx="96840" cy="6278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5574AD9-617F-E5F2-8EC4-A5C4F4712C6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968986" y="4328310"/>
                  <a:ext cx="10548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6B4C3B0-3AFF-9D5A-0037-11C7751E883D}"/>
                    </a:ext>
                  </a:extLst>
                </p14:cNvPr>
                <p14:cNvContentPartPr/>
                <p14:nvPr/>
              </p14:nvContentPartPr>
              <p14:xfrm>
                <a:off x="4126306" y="3782190"/>
                <a:ext cx="72360" cy="1767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6B4C3B0-3AFF-9D5A-0037-11C7751E883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121986" y="3777870"/>
                  <a:ext cx="810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797A65ED-5610-C9BC-3995-CACC39483449}"/>
                    </a:ext>
                  </a:extLst>
                </p14:cNvPr>
                <p14:cNvContentPartPr/>
                <p14:nvPr/>
              </p14:nvContentPartPr>
              <p14:xfrm>
                <a:off x="4308466" y="3868950"/>
                <a:ext cx="244800" cy="1191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797A65ED-5610-C9BC-3995-CACC3948344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304146" y="3864630"/>
                  <a:ext cx="2534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335CC73D-4401-4202-DD45-63DF1696DC32}"/>
                    </a:ext>
                  </a:extLst>
                </p14:cNvPr>
                <p14:cNvContentPartPr/>
                <p14:nvPr/>
              </p14:nvContentPartPr>
              <p14:xfrm>
                <a:off x="5502586" y="4228590"/>
                <a:ext cx="223560" cy="1530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335CC73D-4401-4202-DD45-63DF1696DC3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498266" y="4224270"/>
                  <a:ext cx="2322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DC9B88F-3D5B-E617-461F-63DC1A3D7148}"/>
                    </a:ext>
                  </a:extLst>
                </p14:cNvPr>
                <p14:cNvContentPartPr/>
                <p14:nvPr/>
              </p14:nvContentPartPr>
              <p14:xfrm>
                <a:off x="1143346" y="4111590"/>
                <a:ext cx="4680" cy="194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DC9B88F-3D5B-E617-461F-63DC1A3D714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39026" y="4107270"/>
                  <a:ext cx="133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5E6A662-3142-90B9-1B00-C69CF22EE8A7}"/>
                    </a:ext>
                  </a:extLst>
                </p14:cNvPr>
                <p14:cNvContentPartPr/>
                <p14:nvPr/>
              </p14:nvContentPartPr>
              <p14:xfrm>
                <a:off x="1337386" y="4167750"/>
                <a:ext cx="4320" cy="3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5E6A662-3142-90B9-1B00-C69CF22EE8A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333066" y="4163430"/>
                  <a:ext cx="12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8C9B73D6-8B52-C866-0572-83B4BAF94FA4}"/>
                    </a:ext>
                  </a:extLst>
                </p14:cNvPr>
                <p14:cNvContentPartPr/>
                <p14:nvPr/>
              </p14:nvContentPartPr>
              <p14:xfrm>
                <a:off x="1526746" y="4151910"/>
                <a:ext cx="288360" cy="205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8C9B73D6-8B52-C866-0572-83B4BAF94FA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522426" y="4147590"/>
                  <a:ext cx="2970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49C5FA70-483E-DDEE-7FA6-9E6F6D5C3C1D}"/>
                    </a:ext>
                  </a:extLst>
                </p14:cNvPr>
                <p14:cNvContentPartPr/>
                <p14:nvPr/>
              </p14:nvContentPartPr>
              <p14:xfrm>
                <a:off x="2062426" y="4140750"/>
                <a:ext cx="295920" cy="356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49C5FA70-483E-DDEE-7FA6-9E6F6D5C3C1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058106" y="4136430"/>
                  <a:ext cx="3045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13D840CA-CBE8-5A0E-284C-C0BF04731EF4}"/>
                    </a:ext>
                  </a:extLst>
                </p14:cNvPr>
                <p14:cNvContentPartPr/>
                <p14:nvPr/>
              </p14:nvContentPartPr>
              <p14:xfrm>
                <a:off x="2550226" y="4138230"/>
                <a:ext cx="270720" cy="100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13D840CA-CBE8-5A0E-284C-C0BF04731EF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545906" y="4133910"/>
                  <a:ext cx="2793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98CEDB2-3665-ADE5-54D4-06BCAC57F3B6}"/>
                    </a:ext>
                  </a:extLst>
                </p14:cNvPr>
                <p14:cNvContentPartPr/>
                <p14:nvPr/>
              </p14:nvContentPartPr>
              <p14:xfrm>
                <a:off x="3050266" y="4107270"/>
                <a:ext cx="369360" cy="208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98CEDB2-3665-ADE5-54D4-06BCAC57F3B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045946" y="4102950"/>
                  <a:ext cx="3780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70ACBF9-7F88-0B13-C0C5-8310DC923D11}"/>
                    </a:ext>
                  </a:extLst>
                </p14:cNvPr>
                <p14:cNvContentPartPr/>
                <p14:nvPr/>
              </p14:nvContentPartPr>
              <p14:xfrm>
                <a:off x="3674866" y="4131750"/>
                <a:ext cx="336240" cy="327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70ACBF9-7F88-0B13-C0C5-8310DC923D1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670546" y="4127430"/>
                  <a:ext cx="3448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DC31D69-1FBF-B591-C1DC-2BD46FD2A5F4}"/>
                    </a:ext>
                  </a:extLst>
                </p14:cNvPr>
                <p14:cNvContentPartPr/>
                <p14:nvPr/>
              </p14:nvContentPartPr>
              <p14:xfrm>
                <a:off x="4218466" y="4135710"/>
                <a:ext cx="252000" cy="183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DC31D69-1FBF-B591-C1DC-2BD46FD2A5F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214146" y="4131390"/>
                  <a:ext cx="2606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151D7328-C467-CD1A-6BB0-A179FF5F1470}"/>
                    </a:ext>
                  </a:extLst>
                </p14:cNvPr>
                <p14:cNvContentPartPr/>
                <p14:nvPr/>
              </p14:nvContentPartPr>
              <p14:xfrm>
                <a:off x="4803106" y="4100430"/>
                <a:ext cx="448560" cy="295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151D7328-C467-CD1A-6BB0-A179FF5F147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798786" y="4096110"/>
                  <a:ext cx="4572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31FD44FB-EDFA-A536-B135-CD883317B666}"/>
                    </a:ext>
                  </a:extLst>
                </p14:cNvPr>
                <p14:cNvContentPartPr/>
                <p14:nvPr/>
              </p14:nvContentPartPr>
              <p14:xfrm>
                <a:off x="5121346" y="3737910"/>
                <a:ext cx="230400" cy="2746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31FD44FB-EDFA-A536-B135-CD883317B66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117026" y="3733590"/>
                  <a:ext cx="2390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8C1D013C-6516-C91B-E9E1-F7525E696300}"/>
                    </a:ext>
                  </a:extLst>
                </p14:cNvPr>
                <p14:cNvContentPartPr/>
                <p14:nvPr/>
              </p14:nvContentPartPr>
              <p14:xfrm>
                <a:off x="2630866" y="4172790"/>
                <a:ext cx="23400" cy="597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8C1D013C-6516-C91B-E9E1-F7525E69630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626546" y="4168470"/>
                  <a:ext cx="320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2F778D4-4AC4-3D92-A903-50F7DDBEBDE7}"/>
                    </a:ext>
                  </a:extLst>
                </p14:cNvPr>
                <p14:cNvContentPartPr/>
                <p14:nvPr/>
              </p14:nvContentPartPr>
              <p14:xfrm>
                <a:off x="2622946" y="4159830"/>
                <a:ext cx="117000" cy="1526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2F778D4-4AC4-3D92-A903-50F7DDBEBDE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618626" y="4155510"/>
                  <a:ext cx="1256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2C5BE71A-C4F7-B615-BABB-5B0E152E6BDC}"/>
                    </a:ext>
                  </a:extLst>
                </p14:cNvPr>
                <p14:cNvContentPartPr/>
                <p14:nvPr/>
              </p14:nvContentPartPr>
              <p14:xfrm>
                <a:off x="2783866" y="4195830"/>
                <a:ext cx="4680" cy="633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2C5BE71A-C4F7-B615-BABB-5B0E152E6BD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779546" y="4191510"/>
                  <a:ext cx="13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234271A8-4D20-D73F-E4F5-B280E49F3A81}"/>
                    </a:ext>
                  </a:extLst>
                </p14:cNvPr>
                <p14:cNvContentPartPr/>
                <p14:nvPr/>
              </p14:nvContentPartPr>
              <p14:xfrm>
                <a:off x="2763706" y="4408950"/>
                <a:ext cx="19440" cy="3204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234271A8-4D20-D73F-E4F5-B280E49F3A8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759386" y="4404630"/>
                  <a:ext cx="280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5D381EAC-1903-5084-A545-B0EEC1C8ECCB}"/>
                    </a:ext>
                  </a:extLst>
                </p14:cNvPr>
                <p14:cNvContentPartPr/>
                <p14:nvPr/>
              </p14:nvContentPartPr>
              <p14:xfrm>
                <a:off x="2791786" y="4489230"/>
                <a:ext cx="44640" cy="1346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5D381EAC-1903-5084-A545-B0EEC1C8ECC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787466" y="4484910"/>
                  <a:ext cx="532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40E8CBA5-31C2-8C6E-3CFE-B0935A1CD643}"/>
                    </a:ext>
                  </a:extLst>
                </p14:cNvPr>
                <p14:cNvContentPartPr/>
                <p14:nvPr/>
              </p14:nvContentPartPr>
              <p14:xfrm>
                <a:off x="2971786" y="4701990"/>
                <a:ext cx="159840" cy="2592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40E8CBA5-31C2-8C6E-3CFE-B0935A1CD64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967466" y="4697670"/>
                  <a:ext cx="1684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6242320E-4133-AA9C-8F63-6E262060A7F9}"/>
                    </a:ext>
                  </a:extLst>
                </p14:cNvPr>
                <p14:cNvContentPartPr/>
                <p14:nvPr/>
              </p14:nvContentPartPr>
              <p14:xfrm>
                <a:off x="2708266" y="4051470"/>
                <a:ext cx="298440" cy="493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6242320E-4133-AA9C-8F63-6E262060A7F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703946" y="4047150"/>
                  <a:ext cx="3070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26C11C36-2BC3-6B9F-DAC9-A5822D9C6085}"/>
                    </a:ext>
                  </a:extLst>
                </p14:cNvPr>
                <p14:cNvContentPartPr/>
                <p14:nvPr/>
              </p14:nvContentPartPr>
              <p14:xfrm>
                <a:off x="3090586" y="3987390"/>
                <a:ext cx="157680" cy="2527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26C11C36-2BC3-6B9F-DAC9-A5822D9C608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086266" y="3983070"/>
                  <a:ext cx="1663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D2ABB68-1833-64A7-95FF-A7EBAD044210}"/>
                    </a:ext>
                  </a:extLst>
                </p14:cNvPr>
                <p14:cNvContentPartPr/>
                <p14:nvPr/>
              </p14:nvContentPartPr>
              <p14:xfrm>
                <a:off x="3420706" y="4179990"/>
                <a:ext cx="2160" cy="136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D2ABB68-1833-64A7-95FF-A7EBAD04421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416386" y="4175670"/>
                  <a:ext cx="108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2782FB60-5265-8174-E905-B8D8FF8BBFD5}"/>
                    </a:ext>
                  </a:extLst>
                </p14:cNvPr>
                <p14:cNvContentPartPr/>
                <p14:nvPr/>
              </p14:nvContentPartPr>
              <p14:xfrm>
                <a:off x="3448426" y="3947070"/>
                <a:ext cx="166680" cy="2606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2782FB60-5265-8174-E905-B8D8FF8BBFD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444106" y="3942750"/>
                  <a:ext cx="1753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D80AF61-BB0A-B1F7-B84D-E2B0FBDBEBAA}"/>
                    </a:ext>
                  </a:extLst>
                </p14:cNvPr>
                <p14:cNvContentPartPr/>
                <p14:nvPr/>
              </p14:nvContentPartPr>
              <p14:xfrm>
                <a:off x="3936946" y="2733150"/>
                <a:ext cx="97200" cy="7819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D80AF61-BB0A-B1F7-B84D-E2B0FBDBEBA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932626" y="2728830"/>
                  <a:ext cx="10584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39C0931-C73F-7D03-AD22-BDD819428D79}"/>
                    </a:ext>
                  </a:extLst>
                </p14:cNvPr>
                <p14:cNvContentPartPr/>
                <p14:nvPr/>
              </p14:nvContentPartPr>
              <p14:xfrm>
                <a:off x="3928666" y="3537750"/>
                <a:ext cx="1506240" cy="486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39C0931-C73F-7D03-AD22-BDD819428D7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924346" y="3533430"/>
                  <a:ext cx="15148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B3F3007-3A1E-5C3E-72CA-173EC38F25BB}"/>
                    </a:ext>
                  </a:extLst>
                </p14:cNvPr>
                <p14:cNvContentPartPr/>
                <p14:nvPr/>
              </p14:nvContentPartPr>
              <p14:xfrm>
                <a:off x="4433386" y="3199350"/>
                <a:ext cx="243000" cy="1602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B3F3007-3A1E-5C3E-72CA-173EC38F25B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429066" y="3195030"/>
                  <a:ext cx="2516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4510D052-7A45-20E6-7DF1-5E6266F8B997}"/>
                    </a:ext>
                  </a:extLst>
                </p14:cNvPr>
                <p14:cNvContentPartPr/>
                <p14:nvPr/>
              </p14:nvContentPartPr>
              <p14:xfrm>
                <a:off x="3340426" y="3231390"/>
                <a:ext cx="270360" cy="2314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4510D052-7A45-20E6-7DF1-5E6266F8B99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336106" y="3227070"/>
                  <a:ext cx="2790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5474E1C4-EE94-6C3B-D3D9-F4329D07CBDD}"/>
                    </a:ext>
                  </a:extLst>
                </p14:cNvPr>
                <p14:cNvContentPartPr/>
                <p14:nvPr/>
              </p14:nvContentPartPr>
              <p14:xfrm>
                <a:off x="3606106" y="3290070"/>
                <a:ext cx="234000" cy="1310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5474E1C4-EE94-6C3B-D3D9-F4329D07CBD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601786" y="3285750"/>
                  <a:ext cx="242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E6198A04-291A-40B8-A3FA-D64EB918BE72}"/>
                    </a:ext>
                  </a:extLst>
                </p14:cNvPr>
                <p14:cNvContentPartPr/>
                <p14:nvPr/>
              </p14:nvContentPartPr>
              <p14:xfrm>
                <a:off x="4417546" y="4276470"/>
                <a:ext cx="45000" cy="3412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E6198A04-291A-40B8-A3FA-D64EB918BE7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413226" y="4272150"/>
                  <a:ext cx="536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62C2D426-A0C2-6FE4-7F53-59F603FFE919}"/>
                    </a:ext>
                  </a:extLst>
                </p14:cNvPr>
                <p14:cNvContentPartPr/>
                <p14:nvPr/>
              </p14:nvContentPartPr>
              <p14:xfrm>
                <a:off x="4432306" y="4773270"/>
                <a:ext cx="1080" cy="180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62C2D426-A0C2-6FE4-7F53-59F603FFE91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27986" y="4768950"/>
                  <a:ext cx="972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E57DC246-7D76-C219-D261-2655FB358B1F}"/>
                    </a:ext>
                  </a:extLst>
                </p14:cNvPr>
                <p14:cNvContentPartPr/>
                <p14:nvPr/>
              </p14:nvContentPartPr>
              <p14:xfrm>
                <a:off x="4497106" y="4930590"/>
                <a:ext cx="150120" cy="1810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E57DC246-7D76-C219-D261-2655FB358B1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492786" y="4926270"/>
                  <a:ext cx="1587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C42158E9-34D4-AED1-22BE-1CAC4470FF47}"/>
                    </a:ext>
                  </a:extLst>
                </p14:cNvPr>
                <p14:cNvContentPartPr/>
                <p14:nvPr/>
              </p14:nvContentPartPr>
              <p14:xfrm>
                <a:off x="4729306" y="4880550"/>
                <a:ext cx="195480" cy="3200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C42158E9-34D4-AED1-22BE-1CAC4470FF4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724986" y="4876230"/>
                  <a:ext cx="2041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1032E59F-D638-A751-1217-AF57B8509A66}"/>
                    </a:ext>
                  </a:extLst>
                </p14:cNvPr>
                <p14:cNvContentPartPr/>
                <p14:nvPr/>
              </p14:nvContentPartPr>
              <p14:xfrm>
                <a:off x="5122066" y="4907550"/>
                <a:ext cx="173160" cy="3121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1032E59F-D638-A751-1217-AF57B8509A6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117746" y="4903230"/>
                  <a:ext cx="1818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B8DBAC8B-1BAE-B0FE-FA32-F7A4B7508C7D}"/>
                    </a:ext>
                  </a:extLst>
                </p14:cNvPr>
                <p14:cNvContentPartPr/>
                <p14:nvPr/>
              </p14:nvContentPartPr>
              <p14:xfrm>
                <a:off x="5327986" y="4965150"/>
                <a:ext cx="269280" cy="2520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B8DBAC8B-1BAE-B0FE-FA32-F7A4B7508C7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323666" y="4960830"/>
                  <a:ext cx="2779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616C1E9F-290F-D539-07E3-3A01C7A651F5}"/>
                    </a:ext>
                  </a:extLst>
                </p14:cNvPr>
                <p14:cNvContentPartPr/>
                <p14:nvPr/>
              </p14:nvContentPartPr>
              <p14:xfrm>
                <a:off x="5621746" y="4915470"/>
                <a:ext cx="187200" cy="20340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616C1E9F-290F-D539-07E3-3A01C7A651F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617426" y="4911150"/>
                  <a:ext cx="1958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B19768DA-5767-011D-9255-0A5E5F7C310E}"/>
                    </a:ext>
                  </a:extLst>
                </p14:cNvPr>
                <p14:cNvContentPartPr/>
                <p14:nvPr/>
              </p14:nvContentPartPr>
              <p14:xfrm>
                <a:off x="6056626" y="4911870"/>
                <a:ext cx="212040" cy="320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B19768DA-5767-011D-9255-0A5E5F7C310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052306" y="4907550"/>
                  <a:ext cx="2206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DECB2A26-B576-12E1-CC2E-DE46D9E65983}"/>
                    </a:ext>
                  </a:extLst>
                </p14:cNvPr>
                <p14:cNvContentPartPr/>
                <p14:nvPr/>
              </p14:nvContentPartPr>
              <p14:xfrm>
                <a:off x="6105226" y="4802790"/>
                <a:ext cx="346680" cy="63180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DECB2A26-B576-12E1-CC2E-DE46D9E6598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100906" y="4798470"/>
                  <a:ext cx="355320" cy="64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0A6BED39-E6EB-C8C1-5735-66D2CCBE4F5B}"/>
                    </a:ext>
                  </a:extLst>
                </p14:cNvPr>
                <p14:cNvContentPartPr/>
                <p14:nvPr/>
              </p14:nvContentPartPr>
              <p14:xfrm>
                <a:off x="4097866" y="4192230"/>
                <a:ext cx="455040" cy="889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0A6BED39-E6EB-C8C1-5735-66D2CCBE4F5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093546" y="4187910"/>
                  <a:ext cx="4636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CD4F3F9F-F8FC-CBBF-4862-7424D0B5B7EA}"/>
                    </a:ext>
                  </a:extLst>
                </p14:cNvPr>
                <p14:cNvContentPartPr/>
                <p14:nvPr/>
              </p14:nvContentPartPr>
              <p14:xfrm>
                <a:off x="4647226" y="4235790"/>
                <a:ext cx="108360" cy="20052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CD4F3F9F-F8FC-CBBF-4862-7424D0B5B7E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642906" y="4231470"/>
                  <a:ext cx="1170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AF4162C6-D8D2-3595-94BD-F4DDB94B1BDD}"/>
                    </a:ext>
                  </a:extLst>
                </p14:cNvPr>
                <p14:cNvContentPartPr/>
                <p14:nvPr/>
              </p14:nvContentPartPr>
              <p14:xfrm>
                <a:off x="4906786" y="4384830"/>
                <a:ext cx="17640" cy="3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AF4162C6-D8D2-3595-94BD-F4DDB94B1BD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902466" y="4380510"/>
                  <a:ext cx="262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20B3DF76-19A3-8807-9AC4-709B31D2D3E5}"/>
                    </a:ext>
                  </a:extLst>
                </p14:cNvPr>
                <p14:cNvContentPartPr/>
                <p14:nvPr/>
              </p14:nvContentPartPr>
              <p14:xfrm>
                <a:off x="4980226" y="4344510"/>
                <a:ext cx="204480" cy="129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20B3DF76-19A3-8807-9AC4-709B31D2D3E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975906" y="4340190"/>
                  <a:ext cx="2131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FFEFE578-FEEE-3C65-6B83-D383859B795E}"/>
                    </a:ext>
                  </a:extLst>
                </p14:cNvPr>
                <p14:cNvContentPartPr/>
                <p14:nvPr/>
              </p14:nvContentPartPr>
              <p14:xfrm>
                <a:off x="4968706" y="4192230"/>
                <a:ext cx="120600" cy="2898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FFEFE578-FEEE-3C65-6B83-D383859B795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964386" y="4187910"/>
                  <a:ext cx="1292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023E95A9-7CF2-BD79-EC50-4437946F5C32}"/>
                    </a:ext>
                  </a:extLst>
                </p14:cNvPr>
                <p14:cNvContentPartPr/>
                <p14:nvPr/>
              </p14:nvContentPartPr>
              <p14:xfrm>
                <a:off x="4137466" y="5024190"/>
                <a:ext cx="17280" cy="8712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023E95A9-7CF2-BD79-EC50-4437946F5C3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133146" y="5019870"/>
                  <a:ext cx="259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D2C0E1A9-1647-AA8D-76E0-6943EE4FC228}"/>
                    </a:ext>
                  </a:extLst>
                </p14:cNvPr>
                <p14:cNvContentPartPr/>
                <p14:nvPr/>
              </p14:nvContentPartPr>
              <p14:xfrm>
                <a:off x="4150426" y="5257110"/>
                <a:ext cx="27720" cy="5184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D2C0E1A9-1647-AA8D-76E0-6943EE4FC22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146106" y="5252790"/>
                  <a:ext cx="363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233A1806-0B70-E03F-578C-54CC84958C46}"/>
                    </a:ext>
                  </a:extLst>
                </p14:cNvPr>
                <p14:cNvContentPartPr/>
                <p14:nvPr/>
              </p14:nvContentPartPr>
              <p14:xfrm>
                <a:off x="1490386" y="2741070"/>
                <a:ext cx="208440" cy="10224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233A1806-0B70-E03F-578C-54CC84958C4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486066" y="2736750"/>
                  <a:ext cx="2170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87D56DBC-B1B2-961F-A9F3-4C354B069EA2}"/>
                    </a:ext>
                  </a:extLst>
                </p14:cNvPr>
                <p14:cNvContentPartPr/>
                <p14:nvPr/>
              </p14:nvContentPartPr>
              <p14:xfrm>
                <a:off x="1713586" y="2680950"/>
                <a:ext cx="99000" cy="1278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87D56DBC-B1B2-961F-A9F3-4C354B069EA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709266" y="2676630"/>
                  <a:ext cx="1076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AE6F6436-6DD9-6DD8-BCDC-1EC9161DA2F2}"/>
                    </a:ext>
                  </a:extLst>
                </p14:cNvPr>
                <p14:cNvContentPartPr/>
                <p14:nvPr/>
              </p14:nvContentPartPr>
              <p14:xfrm>
                <a:off x="978466" y="6180870"/>
                <a:ext cx="1691280" cy="194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AE6F6436-6DD9-6DD8-BCDC-1EC9161DA2F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74146" y="6176550"/>
                  <a:ext cx="16999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3E854237-E2C9-C41B-4F84-C2F1406D14ED}"/>
                    </a:ext>
                  </a:extLst>
                </p14:cNvPr>
                <p14:cNvContentPartPr/>
                <p14:nvPr/>
              </p14:nvContentPartPr>
              <p14:xfrm>
                <a:off x="2711506" y="5630430"/>
                <a:ext cx="105480" cy="6080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3E854237-E2C9-C41B-4F84-C2F1406D14E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707186" y="5626110"/>
                  <a:ext cx="11412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2FE54FE3-BEBA-D6B1-907E-35A0C0200C48}"/>
                    </a:ext>
                  </a:extLst>
                </p14:cNvPr>
                <p14:cNvContentPartPr/>
                <p14:nvPr/>
              </p14:nvContentPartPr>
              <p14:xfrm>
                <a:off x="2733466" y="5565990"/>
                <a:ext cx="1300680" cy="1332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2FE54FE3-BEBA-D6B1-907E-35A0C0200C4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729146" y="5561670"/>
                  <a:ext cx="13093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8021280B-12A6-BE83-4775-5206CD250AFC}"/>
                    </a:ext>
                  </a:extLst>
                </p14:cNvPr>
                <p14:cNvContentPartPr/>
                <p14:nvPr/>
              </p14:nvContentPartPr>
              <p14:xfrm>
                <a:off x="2845426" y="5484630"/>
                <a:ext cx="1183680" cy="2275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8021280B-12A6-BE83-4775-5206CD250AF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841106" y="5480310"/>
                  <a:ext cx="1192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8D9AAD32-C8E5-F25B-E606-024B0D55C0E4}"/>
                    </a:ext>
                  </a:extLst>
                </p14:cNvPr>
                <p14:cNvContentPartPr/>
                <p14:nvPr/>
              </p14:nvContentPartPr>
              <p14:xfrm>
                <a:off x="2884666" y="5646990"/>
                <a:ext cx="48600" cy="792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8D9AAD32-C8E5-F25B-E606-024B0D55C0E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880346" y="5642670"/>
                  <a:ext cx="572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F52526F5-D646-0E01-D88F-3FB55F750581}"/>
                    </a:ext>
                  </a:extLst>
                </p14:cNvPr>
                <p14:cNvContentPartPr/>
                <p14:nvPr/>
              </p14:nvContentPartPr>
              <p14:xfrm>
                <a:off x="2880706" y="5867670"/>
                <a:ext cx="86400" cy="1929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F52526F5-D646-0E01-D88F-3FB55F75058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876386" y="5863350"/>
                  <a:ext cx="950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920DD078-D3CE-9450-047C-83B81627DF2E}"/>
                    </a:ext>
                  </a:extLst>
                </p14:cNvPr>
                <p14:cNvContentPartPr/>
                <p14:nvPr/>
              </p14:nvContentPartPr>
              <p14:xfrm>
                <a:off x="2973586" y="6205710"/>
                <a:ext cx="4320" cy="36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920DD078-D3CE-9450-047C-83B81627DF2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969266" y="6201390"/>
                  <a:ext cx="12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88BE8C90-E936-CEF9-2260-1A15D99CFD69}"/>
                    </a:ext>
                  </a:extLst>
                </p14:cNvPr>
                <p14:cNvContentPartPr/>
                <p14:nvPr/>
              </p14:nvContentPartPr>
              <p14:xfrm>
                <a:off x="2867746" y="6357990"/>
                <a:ext cx="232560" cy="1213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88BE8C90-E936-CEF9-2260-1A15D99CFD69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863426" y="6353670"/>
                  <a:ext cx="2412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173EA2CA-E021-98DE-4154-17882C69460F}"/>
                    </a:ext>
                  </a:extLst>
                </p14:cNvPr>
                <p14:cNvContentPartPr/>
                <p14:nvPr/>
              </p14:nvContentPartPr>
              <p14:xfrm>
                <a:off x="2925346" y="6337830"/>
                <a:ext cx="103680" cy="29880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173EA2CA-E021-98DE-4154-17882C69460F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921026" y="6333510"/>
                  <a:ext cx="1123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2916E4C8-BC17-A5CE-8209-C02302F466DA}"/>
                    </a:ext>
                  </a:extLst>
                </p14:cNvPr>
                <p14:cNvContentPartPr/>
                <p14:nvPr/>
              </p14:nvContentPartPr>
              <p14:xfrm>
                <a:off x="3183106" y="6470670"/>
                <a:ext cx="9720" cy="176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2916E4C8-BC17-A5CE-8209-C02302F466DA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178786" y="6466350"/>
                  <a:ext cx="183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8F2CEC60-E047-5583-AFAB-1054812D312E}"/>
                    </a:ext>
                  </a:extLst>
                </p14:cNvPr>
                <p14:cNvContentPartPr/>
                <p14:nvPr/>
              </p14:nvContentPartPr>
              <p14:xfrm>
                <a:off x="3255106" y="6261510"/>
                <a:ext cx="194040" cy="3510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8F2CEC60-E047-5583-AFAB-1054812D312E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250786" y="6257190"/>
                  <a:ext cx="2026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39CBA224-C661-33D6-B13E-7D83A818966B}"/>
                    </a:ext>
                  </a:extLst>
                </p14:cNvPr>
                <p14:cNvContentPartPr/>
                <p14:nvPr/>
              </p14:nvContentPartPr>
              <p14:xfrm>
                <a:off x="3900586" y="5546190"/>
                <a:ext cx="360" cy="36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39CBA224-C661-33D6-B13E-7D83A818966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896266" y="5541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43CE6F90-458E-7666-84A6-AE3A288B49DC}"/>
                    </a:ext>
                  </a:extLst>
                </p14:cNvPr>
                <p14:cNvContentPartPr/>
                <p14:nvPr/>
              </p14:nvContentPartPr>
              <p14:xfrm>
                <a:off x="4162306" y="5522430"/>
                <a:ext cx="8280" cy="3218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43CE6F90-458E-7666-84A6-AE3A288B49D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157986" y="5518110"/>
                  <a:ext cx="169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123320B2-DD56-CAE2-5485-E91F293728E1}"/>
                    </a:ext>
                  </a:extLst>
                </p14:cNvPr>
                <p14:cNvContentPartPr/>
                <p14:nvPr/>
              </p14:nvContentPartPr>
              <p14:xfrm>
                <a:off x="4148266" y="5968470"/>
                <a:ext cx="40320" cy="4284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123320B2-DD56-CAE2-5485-E91F293728E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143946" y="5964150"/>
                  <a:ext cx="4896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709D3107-A77E-F3DB-080C-E1C50F35B9AE}"/>
                    </a:ext>
                  </a:extLst>
                </p14:cNvPr>
                <p14:cNvContentPartPr/>
                <p14:nvPr/>
              </p14:nvContentPartPr>
              <p14:xfrm>
                <a:off x="3779626" y="5529630"/>
                <a:ext cx="714960" cy="619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709D3107-A77E-F3DB-080C-E1C50F35B9A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775306" y="5525310"/>
                  <a:ext cx="7236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5FA2EFDC-A601-C377-8A6C-8735336044A1}"/>
                    </a:ext>
                  </a:extLst>
                </p14:cNvPr>
                <p14:cNvContentPartPr/>
                <p14:nvPr/>
              </p14:nvContentPartPr>
              <p14:xfrm>
                <a:off x="4484506" y="5602710"/>
                <a:ext cx="783720" cy="6274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5FA2EFDC-A601-C377-8A6C-8735336044A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480186" y="5598390"/>
                  <a:ext cx="792360" cy="63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21DB6D1F-9DC1-2B50-4AD6-063E0A0F89D3}"/>
                    </a:ext>
                  </a:extLst>
                </p14:cNvPr>
                <p14:cNvContentPartPr/>
                <p14:nvPr/>
              </p14:nvContentPartPr>
              <p14:xfrm>
                <a:off x="4464706" y="5550510"/>
                <a:ext cx="25200" cy="2113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21DB6D1F-9DC1-2B50-4AD6-063E0A0F89D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460386" y="5546190"/>
                  <a:ext cx="338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00EF050B-EFC0-2B93-CC22-516BD856E26B}"/>
                    </a:ext>
                  </a:extLst>
                </p14:cNvPr>
                <p14:cNvContentPartPr/>
                <p14:nvPr/>
              </p14:nvContentPartPr>
              <p14:xfrm>
                <a:off x="4488826" y="5932110"/>
                <a:ext cx="20520" cy="20880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00EF050B-EFC0-2B93-CC22-516BD856E26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484506" y="5927790"/>
                  <a:ext cx="291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E9FD2A01-6495-B8AF-0E6F-67B7C5BE0996}"/>
                    </a:ext>
                  </a:extLst>
                </p14:cNvPr>
                <p14:cNvContentPartPr/>
                <p14:nvPr/>
              </p14:nvContentPartPr>
              <p14:xfrm>
                <a:off x="4512946" y="6321990"/>
                <a:ext cx="11520" cy="309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E9FD2A01-6495-B8AF-0E6F-67B7C5BE099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508626" y="6317670"/>
                  <a:ext cx="201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BC810768-98FA-30A3-15BA-E07B4A95B606}"/>
                    </a:ext>
                  </a:extLst>
                </p14:cNvPr>
                <p14:cNvContentPartPr/>
                <p14:nvPr/>
              </p14:nvContentPartPr>
              <p14:xfrm>
                <a:off x="4589626" y="6450870"/>
                <a:ext cx="208800" cy="14220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BC810768-98FA-30A3-15BA-E07B4A95B60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585306" y="6446550"/>
                  <a:ext cx="2174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302EB265-FD54-996A-6BFA-8E1E9BB6AA79}"/>
                    </a:ext>
                  </a:extLst>
                </p14:cNvPr>
                <p14:cNvContentPartPr/>
                <p14:nvPr/>
              </p14:nvContentPartPr>
              <p14:xfrm>
                <a:off x="4870786" y="6378150"/>
                <a:ext cx="177480" cy="2167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302EB265-FD54-996A-6BFA-8E1E9BB6AA7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866466" y="6373830"/>
                  <a:ext cx="1861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8CF8C90B-85A7-D582-2DC1-2D84D731B92A}"/>
                    </a:ext>
                  </a:extLst>
                </p14:cNvPr>
                <p14:cNvContentPartPr/>
                <p14:nvPr/>
              </p14:nvContentPartPr>
              <p14:xfrm>
                <a:off x="4924426" y="6398310"/>
                <a:ext cx="73080" cy="32400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8CF8C90B-85A7-D582-2DC1-2D84D731B92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920106" y="6393990"/>
                  <a:ext cx="817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9A4C5AC8-0690-2A97-9F09-4D38A183F1EB}"/>
                    </a:ext>
                  </a:extLst>
                </p14:cNvPr>
                <p14:cNvContentPartPr/>
                <p14:nvPr/>
              </p14:nvContentPartPr>
              <p14:xfrm>
                <a:off x="5164186" y="6419910"/>
                <a:ext cx="138600" cy="26100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9A4C5AC8-0690-2A97-9F09-4D38A183F1E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159866" y="6415590"/>
                  <a:ext cx="1472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D4C499CF-FAD6-2CB6-7D8F-DE3258CD62A0}"/>
                    </a:ext>
                  </a:extLst>
                </p14:cNvPr>
                <p14:cNvContentPartPr/>
                <p14:nvPr/>
              </p14:nvContentPartPr>
              <p14:xfrm>
                <a:off x="5343466" y="6579030"/>
                <a:ext cx="114480" cy="1036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D4C499CF-FAD6-2CB6-7D8F-DE3258CD62A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339146" y="6574710"/>
                  <a:ext cx="1231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C27ACF11-0744-6C85-43D6-CE946C90B647}"/>
                    </a:ext>
                  </a:extLst>
                </p14:cNvPr>
                <p14:cNvContentPartPr/>
                <p14:nvPr/>
              </p14:nvContentPartPr>
              <p14:xfrm>
                <a:off x="5660266" y="6514950"/>
                <a:ext cx="66600" cy="18936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C27ACF11-0744-6C85-43D6-CE946C90B64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655946" y="6510630"/>
                  <a:ext cx="752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2056E6F1-242B-28CC-DA45-3E8F665CA22B}"/>
                    </a:ext>
                  </a:extLst>
                </p14:cNvPr>
                <p14:cNvContentPartPr/>
                <p14:nvPr/>
              </p14:nvContentPartPr>
              <p14:xfrm>
                <a:off x="5863306" y="6503070"/>
                <a:ext cx="1800" cy="5472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2056E6F1-242B-28CC-DA45-3E8F665CA22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858986" y="6498750"/>
                  <a:ext cx="104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25AED2AD-14C6-E26A-B429-FD0078411DAC}"/>
                    </a:ext>
                  </a:extLst>
                </p14:cNvPr>
                <p14:cNvContentPartPr/>
                <p14:nvPr/>
              </p14:nvContentPartPr>
              <p14:xfrm>
                <a:off x="5331226" y="6452670"/>
                <a:ext cx="196200" cy="28440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25AED2AD-14C6-E26A-B429-FD0078411DA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326906" y="6448350"/>
                  <a:ext cx="2048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EAE2ED18-F8E6-60A9-1EA9-4334E39FE719}"/>
                    </a:ext>
                  </a:extLst>
                </p14:cNvPr>
                <p14:cNvContentPartPr/>
                <p14:nvPr/>
              </p14:nvContentPartPr>
              <p14:xfrm>
                <a:off x="3561826" y="5847510"/>
                <a:ext cx="476640" cy="3672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EAE2ED18-F8E6-60A9-1EA9-4334E39FE71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557506" y="5843190"/>
                  <a:ext cx="4852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1FD6B953-F5A2-5372-88A8-F850D5456C2C}"/>
                    </a:ext>
                  </a:extLst>
                </p14:cNvPr>
                <p14:cNvContentPartPr/>
                <p14:nvPr/>
              </p14:nvContentPartPr>
              <p14:xfrm>
                <a:off x="3860266" y="5735190"/>
                <a:ext cx="195480" cy="24012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1FD6B953-F5A2-5372-88A8-F850D5456C2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855946" y="5730870"/>
                  <a:ext cx="2041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AECA2B08-1564-192B-B6C6-42D3F91F75AA}"/>
                    </a:ext>
                  </a:extLst>
                </p14:cNvPr>
                <p14:cNvContentPartPr/>
                <p14:nvPr/>
              </p14:nvContentPartPr>
              <p14:xfrm>
                <a:off x="4682146" y="5856150"/>
                <a:ext cx="534240" cy="601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AECA2B08-1564-192B-B6C6-42D3F91F75A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677826" y="5851830"/>
                  <a:ext cx="5428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806E6518-9202-5A85-63AC-7ED9E1DE9B43}"/>
                    </a:ext>
                  </a:extLst>
                </p14:cNvPr>
                <p14:cNvContentPartPr/>
                <p14:nvPr/>
              </p14:nvContentPartPr>
              <p14:xfrm>
                <a:off x="4695826" y="5711070"/>
                <a:ext cx="156960" cy="24372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806E6518-9202-5A85-63AC-7ED9E1DE9B4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691506" y="5706750"/>
                  <a:ext cx="1656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BB777CD5-2E75-09E8-498E-E4193F0E9985}"/>
                    </a:ext>
                  </a:extLst>
                </p14:cNvPr>
                <p14:cNvContentPartPr/>
                <p14:nvPr/>
              </p14:nvContentPartPr>
              <p14:xfrm>
                <a:off x="1392826" y="4103670"/>
                <a:ext cx="6253200" cy="24840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BB777CD5-2E75-09E8-498E-E4193F0E998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388506" y="4099350"/>
                  <a:ext cx="62618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72466A5A-F1B3-1599-63E5-48EA66286C13}"/>
                    </a:ext>
                  </a:extLst>
                </p14:cNvPr>
                <p14:cNvContentPartPr/>
                <p14:nvPr/>
              </p14:nvContentPartPr>
              <p14:xfrm>
                <a:off x="3992026" y="3914670"/>
                <a:ext cx="29520" cy="14076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72466A5A-F1B3-1599-63E5-48EA66286C1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987706" y="3910350"/>
                  <a:ext cx="381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E6E90F3A-0500-2BED-0E0F-63D4EE24B0CB}"/>
                    </a:ext>
                  </a:extLst>
                </p14:cNvPr>
                <p14:cNvContentPartPr/>
                <p14:nvPr/>
              </p14:nvContentPartPr>
              <p14:xfrm>
                <a:off x="4033786" y="4087470"/>
                <a:ext cx="18000" cy="1936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E6E90F3A-0500-2BED-0E0F-63D4EE24B0C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029466" y="4083150"/>
                  <a:ext cx="266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EB24253C-5AA7-7A98-988E-2F5BFF6E16CE}"/>
                    </a:ext>
                  </a:extLst>
                </p14:cNvPr>
                <p14:cNvContentPartPr/>
                <p14:nvPr/>
              </p14:nvContentPartPr>
              <p14:xfrm>
                <a:off x="3948466" y="3878670"/>
                <a:ext cx="69120" cy="51840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EB24253C-5AA7-7A98-988E-2F5BFF6E16CE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944146" y="3874350"/>
                  <a:ext cx="7776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3C81F5E9-FEAE-BE5D-D00E-A94891450D56}"/>
                    </a:ext>
                  </a:extLst>
                </p14:cNvPr>
                <p14:cNvContentPartPr/>
                <p14:nvPr/>
              </p14:nvContentPartPr>
              <p14:xfrm>
                <a:off x="5443546" y="5543310"/>
                <a:ext cx="270360" cy="48384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3C81F5E9-FEAE-BE5D-D00E-A94891450D5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439226" y="5538990"/>
                  <a:ext cx="27900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193724A8-B9FB-8EC0-8872-C8FE79F58434}"/>
                    </a:ext>
                  </a:extLst>
                </p14:cNvPr>
                <p14:cNvContentPartPr/>
                <p14:nvPr/>
              </p14:nvContentPartPr>
              <p14:xfrm>
                <a:off x="5774386" y="5809350"/>
                <a:ext cx="277200" cy="24840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193724A8-B9FB-8EC0-8872-C8FE79F5843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770066" y="5805030"/>
                  <a:ext cx="2858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C75C9A5A-21DE-F527-032C-867DCDE9A3C0}"/>
                    </a:ext>
                  </a:extLst>
                </p14:cNvPr>
                <p14:cNvContentPartPr/>
                <p14:nvPr/>
              </p14:nvContentPartPr>
              <p14:xfrm>
                <a:off x="5863306" y="5377710"/>
                <a:ext cx="198000" cy="61668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C75C9A5A-21DE-F527-032C-867DCDE9A3C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858986" y="5373390"/>
                  <a:ext cx="20664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8A31EED5-0327-18AB-C1FA-8A0405679651}"/>
                    </a:ext>
                  </a:extLst>
                </p14:cNvPr>
                <p14:cNvContentPartPr/>
                <p14:nvPr/>
              </p14:nvContentPartPr>
              <p14:xfrm>
                <a:off x="6118546" y="5884590"/>
                <a:ext cx="190800" cy="5940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8A31EED5-0327-18AB-C1FA-8A040567965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114226" y="5880270"/>
                  <a:ext cx="1994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3521B600-77C5-4AC3-3075-A27058BFC7C7}"/>
                    </a:ext>
                  </a:extLst>
                </p14:cNvPr>
                <p14:cNvContentPartPr/>
                <p14:nvPr/>
              </p14:nvContentPartPr>
              <p14:xfrm>
                <a:off x="6423466" y="5767590"/>
                <a:ext cx="295200" cy="53532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3521B600-77C5-4AC3-3075-A27058BFC7C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419146" y="5763270"/>
                  <a:ext cx="30384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B863BEBE-F1D6-E5E0-D11C-97B62EFE1506}"/>
                    </a:ext>
                  </a:extLst>
                </p14:cNvPr>
                <p14:cNvContentPartPr/>
                <p14:nvPr/>
              </p14:nvContentPartPr>
              <p14:xfrm>
                <a:off x="7117906" y="5600910"/>
                <a:ext cx="212400" cy="27432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B863BEBE-F1D6-E5E0-D11C-97B62EFE150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113586" y="5596590"/>
                  <a:ext cx="2210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2C84A82E-787F-4263-3509-7E643AD69329}"/>
                    </a:ext>
                  </a:extLst>
                </p14:cNvPr>
                <p14:cNvContentPartPr/>
                <p14:nvPr/>
              </p14:nvContentPartPr>
              <p14:xfrm>
                <a:off x="7482946" y="5690910"/>
                <a:ext cx="254880" cy="15912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2C84A82E-787F-4263-3509-7E643AD6932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478626" y="5686590"/>
                  <a:ext cx="2635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EBFAA6B1-FCB7-6984-6182-E533E2473A60}"/>
                    </a:ext>
                  </a:extLst>
                </p14:cNvPr>
                <p14:cNvContentPartPr/>
                <p14:nvPr/>
              </p14:nvContentPartPr>
              <p14:xfrm>
                <a:off x="7705066" y="5642670"/>
                <a:ext cx="299880" cy="31104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EBFAA6B1-FCB7-6984-6182-E533E2473A6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700746" y="5638350"/>
                  <a:ext cx="3085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F4BC7E89-8092-AFDE-C1B0-949B03015031}"/>
                    </a:ext>
                  </a:extLst>
                </p14:cNvPr>
                <p14:cNvContentPartPr/>
                <p14:nvPr/>
              </p14:nvContentPartPr>
              <p14:xfrm>
                <a:off x="7979026" y="5450070"/>
                <a:ext cx="787680" cy="50868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F4BC7E89-8092-AFDE-C1B0-949B03015031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974706" y="5445750"/>
                  <a:ext cx="79632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7CFC8FB9-7DEA-1AE0-DFA8-33D1A7381276}"/>
                    </a:ext>
                  </a:extLst>
                </p14:cNvPr>
                <p14:cNvContentPartPr/>
                <p14:nvPr/>
              </p14:nvContentPartPr>
              <p14:xfrm>
                <a:off x="8821426" y="5361510"/>
                <a:ext cx="231480" cy="61020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7CFC8FB9-7DEA-1AE0-DFA8-33D1A7381276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817106" y="5357190"/>
                  <a:ext cx="240120" cy="6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04F91C77-A4DE-32C7-5CFA-58FECFCBA6DF}"/>
                    </a:ext>
                  </a:extLst>
                </p14:cNvPr>
                <p14:cNvContentPartPr/>
                <p14:nvPr/>
              </p14:nvContentPartPr>
              <p14:xfrm>
                <a:off x="9099346" y="5735190"/>
                <a:ext cx="216360" cy="61056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04F91C77-A4DE-32C7-5CFA-58FECFCBA6DF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095026" y="5730870"/>
                  <a:ext cx="225000" cy="6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24A7F503-E640-D136-1E82-42E4476D0D2A}"/>
                    </a:ext>
                  </a:extLst>
                </p14:cNvPr>
                <p14:cNvContentPartPr/>
                <p14:nvPr/>
              </p14:nvContentPartPr>
              <p14:xfrm>
                <a:off x="6328786" y="6225870"/>
                <a:ext cx="520200" cy="3330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24A7F503-E640-D136-1E82-42E4476D0D2A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324466" y="6221550"/>
                  <a:ext cx="5288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F8C89574-E726-5ED1-007D-F3075EC90D09}"/>
                    </a:ext>
                  </a:extLst>
                </p14:cNvPr>
                <p14:cNvContentPartPr/>
                <p14:nvPr/>
              </p14:nvContentPartPr>
              <p14:xfrm>
                <a:off x="6971386" y="6281670"/>
                <a:ext cx="534240" cy="26676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F8C89574-E726-5ED1-007D-F3075EC90D09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967066" y="6277350"/>
                  <a:ext cx="5428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8A1B3102-C676-477F-1841-83F4D1E9DA15}"/>
                    </a:ext>
                  </a:extLst>
                </p14:cNvPr>
                <p14:cNvContentPartPr/>
                <p14:nvPr/>
              </p14:nvContentPartPr>
              <p14:xfrm>
                <a:off x="7340026" y="5932830"/>
                <a:ext cx="369720" cy="5720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8A1B3102-C676-477F-1841-83F4D1E9DA1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335706" y="5928510"/>
                  <a:ext cx="37836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A61E460B-66B4-DA6A-73CA-BCEF5B2E2AE4}"/>
                    </a:ext>
                  </a:extLst>
                </p14:cNvPr>
                <p14:cNvContentPartPr/>
                <p14:nvPr/>
              </p14:nvContentPartPr>
              <p14:xfrm>
                <a:off x="7757986" y="6200310"/>
                <a:ext cx="292680" cy="52308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A61E460B-66B4-DA6A-73CA-BCEF5B2E2AE4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753666" y="6195990"/>
                  <a:ext cx="30132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DF136AFE-F6FA-D5D2-8DFE-BBF5B2F65090}"/>
                    </a:ext>
                  </a:extLst>
                </p14:cNvPr>
                <p14:cNvContentPartPr/>
                <p14:nvPr/>
              </p14:nvContentPartPr>
              <p14:xfrm>
                <a:off x="7962826" y="6161070"/>
                <a:ext cx="92160" cy="18900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DF136AFE-F6FA-D5D2-8DFE-BBF5B2F65090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958506" y="6156750"/>
                  <a:ext cx="1008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18EBCCB8-380D-D987-96C7-52ECEB33F980}"/>
                    </a:ext>
                  </a:extLst>
                </p14:cNvPr>
                <p14:cNvContentPartPr/>
                <p14:nvPr/>
              </p14:nvContentPartPr>
              <p14:xfrm>
                <a:off x="8301226" y="6462750"/>
                <a:ext cx="4320" cy="108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18EBCCB8-380D-D987-96C7-52ECEB33F980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296906" y="6458430"/>
                  <a:ext cx="1296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C739EB37-E782-17E7-2759-B04A8173FFE9}"/>
                    </a:ext>
                  </a:extLst>
                </p14:cNvPr>
                <p14:cNvContentPartPr/>
                <p14:nvPr/>
              </p14:nvContentPartPr>
              <p14:xfrm>
                <a:off x="6999826" y="2670510"/>
                <a:ext cx="358920" cy="4284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C739EB37-E782-17E7-2759-B04A8173FFE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995506" y="2666190"/>
                  <a:ext cx="3675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B8FFED4B-6BC0-4230-8CCD-6AD6E56EDDC6}"/>
                    </a:ext>
                  </a:extLst>
                </p14:cNvPr>
                <p14:cNvContentPartPr/>
                <p14:nvPr/>
              </p14:nvContentPartPr>
              <p14:xfrm>
                <a:off x="7479706" y="2476470"/>
                <a:ext cx="430920" cy="47052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B8FFED4B-6BC0-4230-8CCD-6AD6E56EDDC6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475386" y="2472150"/>
                  <a:ext cx="43956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DC5CEC78-2ECE-B3F7-7681-33D4391FF16C}"/>
                    </a:ext>
                  </a:extLst>
                </p14:cNvPr>
                <p14:cNvContentPartPr/>
                <p14:nvPr/>
              </p14:nvContentPartPr>
              <p14:xfrm>
                <a:off x="9775786" y="126390"/>
                <a:ext cx="351720" cy="40536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DC5CEC78-2ECE-B3F7-7681-33D4391FF16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771466" y="122070"/>
                  <a:ext cx="3603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9FEE0A88-D1D8-45AC-35DF-C249FEE65682}"/>
                    </a:ext>
                  </a:extLst>
                </p14:cNvPr>
                <p14:cNvContentPartPr/>
                <p14:nvPr/>
              </p14:nvContentPartPr>
              <p14:xfrm>
                <a:off x="9591466" y="5317590"/>
                <a:ext cx="214200" cy="37836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9FEE0A88-D1D8-45AC-35DF-C249FEE65682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587146" y="5313270"/>
                  <a:ext cx="22284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43161D66-3881-F899-1C11-58D46E775A35}"/>
                    </a:ext>
                  </a:extLst>
                </p14:cNvPr>
                <p14:cNvContentPartPr/>
                <p14:nvPr/>
              </p14:nvContentPartPr>
              <p14:xfrm>
                <a:off x="10058746" y="4975950"/>
                <a:ext cx="174240" cy="49860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43161D66-3881-F899-1C11-58D46E775A35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054426" y="4971630"/>
                  <a:ext cx="18288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CB306F7B-A1CF-1ABD-3812-199C0FFA779C}"/>
                    </a:ext>
                  </a:extLst>
                </p14:cNvPr>
                <p14:cNvContentPartPr/>
                <p14:nvPr/>
              </p14:nvContentPartPr>
              <p14:xfrm>
                <a:off x="10260706" y="5188350"/>
                <a:ext cx="225720" cy="16416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CB306F7B-A1CF-1ABD-3812-199C0FFA779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256386" y="5184030"/>
                  <a:ext cx="2343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5A3F3104-180E-4A84-D7A6-77252EAB0898}"/>
                    </a:ext>
                  </a:extLst>
                </p14:cNvPr>
                <p14:cNvContentPartPr/>
                <p14:nvPr/>
              </p14:nvContentPartPr>
              <p14:xfrm>
                <a:off x="10962346" y="4895310"/>
                <a:ext cx="329760" cy="52092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5A3F3104-180E-4A84-D7A6-77252EAB0898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958026" y="4890990"/>
                  <a:ext cx="33840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93CDF194-8311-DD78-F2B7-95FCF3EC5F48}"/>
                    </a:ext>
                  </a:extLst>
                </p14:cNvPr>
                <p14:cNvContentPartPr/>
                <p14:nvPr/>
              </p14:nvContentPartPr>
              <p14:xfrm>
                <a:off x="10880626" y="5087910"/>
                <a:ext cx="356400" cy="3276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93CDF194-8311-DD78-F2B7-95FCF3EC5F48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876306" y="5083590"/>
                  <a:ext cx="365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13A46E27-2A6A-B4FF-B4E1-E959BF874106}"/>
                    </a:ext>
                  </a:extLst>
                </p14:cNvPr>
                <p14:cNvContentPartPr/>
                <p14:nvPr/>
              </p14:nvContentPartPr>
              <p14:xfrm>
                <a:off x="10285186" y="5867670"/>
                <a:ext cx="291240" cy="27900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13A46E27-2A6A-B4FF-B4E1-E959BF874106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280866" y="5863350"/>
                  <a:ext cx="2998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D454B276-8EBD-AA01-82A1-EEE2D4E5C77B}"/>
                    </a:ext>
                  </a:extLst>
                </p14:cNvPr>
                <p14:cNvContentPartPr/>
                <p14:nvPr/>
              </p14:nvContentPartPr>
              <p14:xfrm>
                <a:off x="10398586" y="5682270"/>
                <a:ext cx="400320" cy="13356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D454B276-8EBD-AA01-82A1-EEE2D4E5C77B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394266" y="5677950"/>
                  <a:ext cx="4089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B4D5F523-B4F2-7231-143D-3913F97A15EB}"/>
                    </a:ext>
                  </a:extLst>
                </p14:cNvPr>
                <p14:cNvContentPartPr/>
                <p14:nvPr/>
              </p14:nvContentPartPr>
              <p14:xfrm>
                <a:off x="11112466" y="4465470"/>
                <a:ext cx="718200" cy="228312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B4D5F523-B4F2-7231-143D-3913F97A15E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108146" y="4461150"/>
                  <a:ext cx="726840" cy="22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F4AF91D2-5D05-8875-7765-6510F5BF4ACD}"/>
                    </a:ext>
                  </a:extLst>
                </p14:cNvPr>
                <p14:cNvContentPartPr/>
                <p14:nvPr/>
              </p14:nvContentPartPr>
              <p14:xfrm>
                <a:off x="5359306" y="6157470"/>
                <a:ext cx="1316160" cy="7452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F4AF91D2-5D05-8875-7765-6510F5BF4AC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354986" y="6153150"/>
                  <a:ext cx="13248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0F856449-366B-3889-685B-399072DAA498}"/>
                    </a:ext>
                  </a:extLst>
                </p14:cNvPr>
                <p14:cNvContentPartPr/>
                <p14:nvPr/>
              </p14:nvContentPartPr>
              <p14:xfrm>
                <a:off x="5601226" y="5969910"/>
                <a:ext cx="1248840" cy="13392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0F856449-366B-3889-685B-399072DAA498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596906" y="5965590"/>
                  <a:ext cx="1257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AD42845E-5636-E15C-DAF6-41D437B4B20B}"/>
                    </a:ext>
                  </a:extLst>
                </p14:cNvPr>
                <p14:cNvContentPartPr/>
                <p14:nvPr/>
              </p14:nvContentPartPr>
              <p14:xfrm>
                <a:off x="4065466" y="5529990"/>
                <a:ext cx="17280" cy="3672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AD42845E-5636-E15C-DAF6-41D437B4B20B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061146" y="5525670"/>
                  <a:ext cx="259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C48F90FC-D901-498B-0842-AAC63BED9BEE}"/>
                    </a:ext>
                  </a:extLst>
                </p14:cNvPr>
                <p14:cNvContentPartPr/>
                <p14:nvPr/>
              </p14:nvContentPartPr>
              <p14:xfrm>
                <a:off x="4138186" y="5907990"/>
                <a:ext cx="360" cy="108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C48F90FC-D901-498B-0842-AAC63BED9BE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133866" y="5903670"/>
                  <a:ext cx="900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88E23C03-24DF-5E28-73D3-D21972E51B9E}"/>
                    </a:ext>
                  </a:extLst>
                </p14:cNvPr>
                <p14:cNvContentPartPr/>
                <p14:nvPr/>
              </p14:nvContentPartPr>
              <p14:xfrm>
                <a:off x="4136746" y="5562750"/>
                <a:ext cx="6120" cy="12204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88E23C03-24DF-5E28-73D3-D21972E51B9E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4132426" y="5558430"/>
                  <a:ext cx="147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CEDB2746-656A-E2F5-2ACF-E84602B6FA70}"/>
                    </a:ext>
                  </a:extLst>
                </p14:cNvPr>
                <p14:cNvContentPartPr/>
                <p14:nvPr/>
              </p14:nvContentPartPr>
              <p14:xfrm>
                <a:off x="4182466" y="5907990"/>
                <a:ext cx="4680" cy="32472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CEDB2746-656A-E2F5-2ACF-E84602B6FA70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178146" y="5903670"/>
                  <a:ext cx="133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B51E303A-3051-E20B-E438-4CAC710019F9}"/>
                    </a:ext>
                  </a:extLst>
                </p14:cNvPr>
                <p14:cNvContentPartPr/>
                <p14:nvPr/>
              </p14:nvContentPartPr>
              <p14:xfrm>
                <a:off x="4186786" y="6563190"/>
                <a:ext cx="19080" cy="15084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B51E303A-3051-E20B-E438-4CAC710019F9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182466" y="6558870"/>
                  <a:ext cx="27720" cy="15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B13D60ED-84C5-0460-A999-1B53C74E22C5}"/>
                  </a:ext>
                </a:extLst>
              </p14:cNvPr>
              <p14:cNvContentPartPr/>
              <p14:nvPr/>
            </p14:nvContentPartPr>
            <p14:xfrm>
              <a:off x="4177066" y="6916710"/>
              <a:ext cx="1800" cy="360"/>
            </p14:xfrm>
          </p:contentPart>
        </mc:Choice>
        <mc:Fallback xmlns=""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B13D60ED-84C5-0460-A999-1B53C74E22C5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4172746" y="6912390"/>
                <a:ext cx="1044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4" name="Group 413">
            <a:extLst>
              <a:ext uri="{FF2B5EF4-FFF2-40B4-BE49-F238E27FC236}">
                <a16:creationId xmlns:a16="http://schemas.microsoft.com/office/drawing/2014/main" id="{2D472CF5-41BD-76BD-5CDE-524A87775992}"/>
              </a:ext>
            </a:extLst>
          </p:cNvPr>
          <p:cNvGrpSpPr/>
          <p:nvPr/>
        </p:nvGrpSpPr>
        <p:grpSpPr>
          <a:xfrm>
            <a:off x="8817106" y="1796267"/>
            <a:ext cx="2121120" cy="1559880"/>
            <a:chOff x="8817106" y="1796267"/>
            <a:chExt cx="2121120" cy="155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48880BFD-5417-7861-823C-E1688E95319B}"/>
                    </a:ext>
                  </a:extLst>
                </p14:cNvPr>
                <p14:cNvContentPartPr/>
                <p14:nvPr/>
              </p14:nvContentPartPr>
              <p14:xfrm>
                <a:off x="9260266" y="2162387"/>
                <a:ext cx="226440" cy="30420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48880BFD-5417-7861-823C-E1688E95319B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255946" y="2158067"/>
                  <a:ext cx="2350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8E301EB2-C392-80E5-D27C-9E06D36BED91}"/>
                    </a:ext>
                  </a:extLst>
                </p14:cNvPr>
                <p14:cNvContentPartPr/>
                <p14:nvPr/>
              </p14:nvContentPartPr>
              <p14:xfrm>
                <a:off x="9615586" y="1820747"/>
                <a:ext cx="49320" cy="61956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8E301EB2-C392-80E5-D27C-9E06D36BED9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611266" y="1816427"/>
                  <a:ext cx="5796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9B6365AB-94FD-196E-3AAD-9AF15FEDAD27}"/>
                    </a:ext>
                  </a:extLst>
                </p14:cNvPr>
                <p14:cNvContentPartPr/>
                <p14:nvPr/>
              </p14:nvContentPartPr>
              <p14:xfrm>
                <a:off x="9450346" y="2259227"/>
                <a:ext cx="201960" cy="7596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9B6365AB-94FD-196E-3AAD-9AF15FEDAD27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446026" y="2254907"/>
                  <a:ext cx="2106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0C871DD2-5E36-5F85-722F-54AAE20EE4C5}"/>
                    </a:ext>
                  </a:extLst>
                </p14:cNvPr>
                <p14:cNvContentPartPr/>
                <p14:nvPr/>
              </p14:nvContentPartPr>
              <p14:xfrm>
                <a:off x="9789106" y="1796267"/>
                <a:ext cx="541800" cy="60984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0C871DD2-5E36-5F85-722F-54AAE20EE4C5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784786" y="1791947"/>
                  <a:ext cx="55044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3578E040-C7BD-BF89-1BCD-3A89AE240104}"/>
                    </a:ext>
                  </a:extLst>
                </p14:cNvPr>
                <p14:cNvContentPartPr/>
                <p14:nvPr/>
              </p14:nvContentPartPr>
              <p14:xfrm>
                <a:off x="10163506" y="2052947"/>
                <a:ext cx="263160" cy="12204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3578E040-C7BD-BF89-1BCD-3A89AE24010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159186" y="2048627"/>
                  <a:ext cx="2718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AA28653A-52DC-19C9-DD63-44391D953B3F}"/>
                    </a:ext>
                  </a:extLst>
                </p14:cNvPr>
                <p14:cNvContentPartPr/>
                <p14:nvPr/>
              </p14:nvContentPartPr>
              <p14:xfrm>
                <a:off x="10457986" y="2074907"/>
                <a:ext cx="279720" cy="31572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AA28653A-52DC-19C9-DD63-44391D953B3F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453666" y="2070587"/>
                  <a:ext cx="2883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69FBDB1E-88D1-9A51-1466-51EF0B517EBC}"/>
                    </a:ext>
                  </a:extLst>
                </p14:cNvPr>
                <p14:cNvContentPartPr/>
                <p14:nvPr/>
              </p14:nvContentPartPr>
              <p14:xfrm>
                <a:off x="9100426" y="2560187"/>
                <a:ext cx="165240" cy="57996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69FBDB1E-88D1-9A51-1466-51EF0B517EBC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096106" y="2555867"/>
                  <a:ext cx="17388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4DAA7FD3-0209-2A63-8B0E-41F03BC41DC8}"/>
                    </a:ext>
                  </a:extLst>
                </p14:cNvPr>
                <p14:cNvContentPartPr/>
                <p14:nvPr/>
              </p14:nvContentPartPr>
              <p14:xfrm>
                <a:off x="9458266" y="2801387"/>
                <a:ext cx="24120" cy="25308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4DAA7FD3-0209-2A63-8B0E-41F03BC41DC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453946" y="2797067"/>
                  <a:ext cx="327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A1EFC1BA-327D-139D-B63C-DF644C684081}"/>
                    </a:ext>
                  </a:extLst>
                </p14:cNvPr>
                <p14:cNvContentPartPr/>
                <p14:nvPr/>
              </p14:nvContentPartPr>
              <p14:xfrm>
                <a:off x="9607666" y="2937827"/>
                <a:ext cx="403920" cy="21060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A1EFC1BA-327D-139D-B63C-DF644C684081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9603346" y="2933507"/>
                  <a:ext cx="4125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54B9D819-C307-1D53-6E36-83039F6B2F7D}"/>
                    </a:ext>
                  </a:extLst>
                </p14:cNvPr>
                <p14:cNvContentPartPr/>
                <p14:nvPr/>
              </p14:nvContentPartPr>
              <p14:xfrm>
                <a:off x="10090786" y="2853587"/>
                <a:ext cx="95400" cy="30024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54B9D819-C307-1D53-6E36-83039F6B2F7D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086466" y="2849267"/>
                  <a:ext cx="1040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020FCC58-BDF0-C544-77B4-C1EFF3C629B0}"/>
                    </a:ext>
                  </a:extLst>
                </p14:cNvPr>
                <p14:cNvContentPartPr/>
                <p14:nvPr/>
              </p14:nvContentPartPr>
              <p14:xfrm>
                <a:off x="10292386" y="2544347"/>
                <a:ext cx="205200" cy="62388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020FCC58-BDF0-C544-77B4-C1EFF3C629B0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288066" y="2540027"/>
                  <a:ext cx="21384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6B3ECBCA-F39C-657C-2713-98010F773C6F}"/>
                    </a:ext>
                  </a:extLst>
                </p14:cNvPr>
                <p14:cNvContentPartPr/>
                <p14:nvPr/>
              </p14:nvContentPartPr>
              <p14:xfrm>
                <a:off x="9901426" y="2427707"/>
                <a:ext cx="2160" cy="2376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6B3ECBCA-F39C-657C-2713-98010F773C6F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9897106" y="2423387"/>
                  <a:ext cx="108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765D5534-7C00-AFA1-B766-0F65FC8D1BBC}"/>
                    </a:ext>
                  </a:extLst>
                </p14:cNvPr>
                <p14:cNvContentPartPr/>
                <p14:nvPr/>
              </p14:nvContentPartPr>
              <p14:xfrm>
                <a:off x="8817106" y="3138347"/>
                <a:ext cx="2121120" cy="21780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765D5534-7C00-AFA1-B766-0F65FC8D1BBC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812786" y="3134027"/>
                  <a:ext cx="212976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66C0C8D4-31A3-6564-F2A9-0F62EE76E05A}"/>
              </a:ext>
            </a:extLst>
          </p:cNvPr>
          <p:cNvGrpSpPr/>
          <p:nvPr/>
        </p:nvGrpSpPr>
        <p:grpSpPr>
          <a:xfrm>
            <a:off x="4554706" y="797627"/>
            <a:ext cx="1549080" cy="1379880"/>
            <a:chOff x="4554706" y="797627"/>
            <a:chExt cx="1549080" cy="137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62A82565-A4A3-573C-B93B-21FDAC7227CC}"/>
                    </a:ext>
                  </a:extLst>
                </p14:cNvPr>
                <p14:cNvContentPartPr/>
                <p14:nvPr/>
              </p14:nvContentPartPr>
              <p14:xfrm>
                <a:off x="4593586" y="1190027"/>
                <a:ext cx="338760" cy="41076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62A82565-A4A3-573C-B93B-21FDAC7227CC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589266" y="1185707"/>
                  <a:ext cx="34740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F8B15A38-1A42-F369-D98B-B2AEC040B6C4}"/>
                    </a:ext>
                  </a:extLst>
                </p14:cNvPr>
                <p14:cNvContentPartPr/>
                <p14:nvPr/>
              </p14:nvContentPartPr>
              <p14:xfrm>
                <a:off x="5113426" y="991667"/>
                <a:ext cx="359640" cy="47304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F8B15A38-1A42-F369-D98B-B2AEC040B6C4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5109106" y="987347"/>
                  <a:ext cx="36828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5FA56B5D-F35D-C30F-24A4-0C018F727C00}"/>
                    </a:ext>
                  </a:extLst>
                </p14:cNvPr>
                <p14:cNvContentPartPr/>
                <p14:nvPr/>
              </p14:nvContentPartPr>
              <p14:xfrm>
                <a:off x="5020906" y="1322507"/>
                <a:ext cx="348480" cy="17460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5FA56B5D-F35D-C30F-24A4-0C018F727C00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016586" y="1318187"/>
                  <a:ext cx="3571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00199B8E-BDF5-FA52-2A22-6115C158ED34}"/>
                    </a:ext>
                  </a:extLst>
                </p14:cNvPr>
                <p14:cNvContentPartPr/>
                <p14:nvPr/>
              </p14:nvContentPartPr>
              <p14:xfrm>
                <a:off x="5210266" y="1130987"/>
                <a:ext cx="162360" cy="7920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00199B8E-BDF5-FA52-2A22-6115C158ED34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5205946" y="1126667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99EE95A3-19E2-9486-3D76-61A25156CC15}"/>
                    </a:ext>
                  </a:extLst>
                </p14:cNvPr>
                <p14:cNvContentPartPr/>
                <p14:nvPr/>
              </p14:nvContentPartPr>
              <p14:xfrm>
                <a:off x="5488546" y="1097507"/>
                <a:ext cx="144360" cy="55008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99EE95A3-19E2-9486-3D76-61A25156CC15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5484226" y="1093187"/>
                  <a:ext cx="15300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A5561138-4E87-8DA5-DF51-10F1825B2A0F}"/>
                    </a:ext>
                  </a:extLst>
                </p14:cNvPr>
                <p14:cNvContentPartPr/>
                <p14:nvPr/>
              </p14:nvContentPartPr>
              <p14:xfrm>
                <a:off x="5504386" y="1097507"/>
                <a:ext cx="72720" cy="26136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A5561138-4E87-8DA5-DF51-10F1825B2A0F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5500066" y="1093187"/>
                  <a:ext cx="813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9BA6D3F6-95BF-F8A8-E947-0DEEEFBFE4C5}"/>
                    </a:ext>
                  </a:extLst>
                </p14:cNvPr>
                <p14:cNvContentPartPr/>
                <p14:nvPr/>
              </p14:nvContentPartPr>
              <p14:xfrm>
                <a:off x="5705986" y="797627"/>
                <a:ext cx="397800" cy="55116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9BA6D3F6-95BF-F8A8-E947-0DEEEFBFE4C5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5701666" y="793307"/>
                  <a:ext cx="40644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E2C566CA-08CE-0606-FD65-0BFDC970B933}"/>
                    </a:ext>
                  </a:extLst>
                </p14:cNvPr>
                <p14:cNvContentPartPr/>
                <p14:nvPr/>
              </p14:nvContentPartPr>
              <p14:xfrm>
                <a:off x="4554706" y="1651907"/>
                <a:ext cx="433080" cy="52560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E2C566CA-08CE-0606-FD65-0BFDC970B933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550386" y="1647587"/>
                  <a:ext cx="44172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3CCEEBBA-1B41-2B84-DD77-354FADC47D4A}"/>
                    </a:ext>
                  </a:extLst>
                </p14:cNvPr>
                <p14:cNvContentPartPr/>
                <p14:nvPr/>
              </p14:nvContentPartPr>
              <p14:xfrm>
                <a:off x="4948186" y="1820747"/>
                <a:ext cx="189720" cy="28296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3CCEEBBA-1B41-2B84-DD77-354FADC47D4A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943866" y="1816427"/>
                  <a:ext cx="1983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1EEBA022-6F1A-9CE6-CBAE-EC88AC99BC14}"/>
                    </a:ext>
                  </a:extLst>
                </p14:cNvPr>
                <p14:cNvContentPartPr/>
                <p14:nvPr/>
              </p14:nvContentPartPr>
              <p14:xfrm>
                <a:off x="5149786" y="1825067"/>
                <a:ext cx="228600" cy="16740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1EEBA022-6F1A-9CE6-CBAE-EC88AC99BC14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5145466" y="1820747"/>
                  <a:ext cx="2372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376B74D2-960D-88AE-5432-FB408C633BDB}"/>
                    </a:ext>
                  </a:extLst>
                </p14:cNvPr>
                <p14:cNvContentPartPr/>
                <p14:nvPr/>
              </p14:nvContentPartPr>
              <p14:xfrm>
                <a:off x="5424106" y="1740467"/>
                <a:ext cx="146520" cy="19476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376B74D2-960D-88AE-5432-FB408C633BDB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5419786" y="1736147"/>
                  <a:ext cx="155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C1B14662-9238-361A-31A2-B48D81F78DEE}"/>
                    </a:ext>
                  </a:extLst>
                </p14:cNvPr>
                <p14:cNvContentPartPr/>
                <p14:nvPr/>
              </p14:nvContentPartPr>
              <p14:xfrm>
                <a:off x="5544706" y="1527347"/>
                <a:ext cx="170640" cy="37764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C1B14662-9238-361A-31A2-B48D81F78DEE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540386" y="1523027"/>
                  <a:ext cx="17928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BD61016C-FDF1-84C3-D87A-A27D196EB7A5}"/>
                    </a:ext>
                  </a:extLst>
                </p14:cNvPr>
                <p14:cNvContentPartPr/>
                <p14:nvPr/>
              </p14:nvContentPartPr>
              <p14:xfrm>
                <a:off x="5137546" y="1615907"/>
                <a:ext cx="590400" cy="18936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BD61016C-FDF1-84C3-D87A-A27D196EB7A5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133226" y="1611587"/>
                  <a:ext cx="599040" cy="19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6172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662E2023-581A-0FD5-21D4-819408B7EFD4}"/>
                  </a:ext>
                </a:extLst>
              </p14:cNvPr>
              <p14:cNvContentPartPr/>
              <p14:nvPr/>
            </p14:nvContentPartPr>
            <p14:xfrm>
              <a:off x="982426" y="4212390"/>
              <a:ext cx="1307160" cy="687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662E2023-581A-0FD5-21D4-819408B7EF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8106" y="4208070"/>
                <a:ext cx="13158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BC7833CE-0830-FC02-195C-E07DD00BCEBB}"/>
                  </a:ext>
                </a:extLst>
              </p14:cNvPr>
              <p14:cNvContentPartPr/>
              <p14:nvPr/>
            </p14:nvContentPartPr>
            <p14:xfrm>
              <a:off x="6646666" y="6149550"/>
              <a:ext cx="290520" cy="21312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BC7833CE-0830-FC02-195C-E07DD00BCE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42346" y="6145230"/>
                <a:ext cx="29916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2B0376B5-6476-246E-AE05-61D05FF48169}"/>
                  </a:ext>
                </a:extLst>
              </p14:cNvPr>
              <p14:cNvContentPartPr/>
              <p14:nvPr/>
            </p14:nvContentPartPr>
            <p14:xfrm>
              <a:off x="6302506" y="5562750"/>
              <a:ext cx="150840" cy="16236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2B0376B5-6476-246E-AE05-61D05FF481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98186" y="5558430"/>
                <a:ext cx="15948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AD7780B4-F8E6-C108-84B0-236F814C2380}"/>
                  </a:ext>
                </a:extLst>
              </p14:cNvPr>
              <p14:cNvContentPartPr/>
              <p14:nvPr/>
            </p14:nvContentPartPr>
            <p14:xfrm>
              <a:off x="4306666" y="4561950"/>
              <a:ext cx="299160" cy="41220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AD7780B4-F8E6-C108-84B0-236F814C238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02346" y="4557630"/>
                <a:ext cx="30780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2C29A914-1908-26E3-5E41-C13122C8B691}"/>
                  </a:ext>
                </a:extLst>
              </p14:cNvPr>
              <p14:cNvContentPartPr/>
              <p14:nvPr/>
            </p14:nvContentPartPr>
            <p14:xfrm>
              <a:off x="799906" y="1859790"/>
              <a:ext cx="1211400" cy="16236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2C29A914-1908-26E3-5E41-C13122C8B6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5586" y="1855470"/>
                <a:ext cx="1220040" cy="17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1" name="Group 390">
            <a:extLst>
              <a:ext uri="{FF2B5EF4-FFF2-40B4-BE49-F238E27FC236}">
                <a16:creationId xmlns:a16="http://schemas.microsoft.com/office/drawing/2014/main" id="{7C6807E9-CFEC-D0FC-CE40-44AF49AC101F}"/>
              </a:ext>
            </a:extLst>
          </p:cNvPr>
          <p:cNvGrpSpPr/>
          <p:nvPr/>
        </p:nvGrpSpPr>
        <p:grpSpPr>
          <a:xfrm>
            <a:off x="195826" y="82110"/>
            <a:ext cx="11928960" cy="6469560"/>
            <a:chOff x="195826" y="82110"/>
            <a:chExt cx="11928960" cy="64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ED5AEF8-E1D9-B0B2-15CB-11D9AE780E59}"/>
                    </a:ext>
                  </a:extLst>
                </p14:cNvPr>
                <p14:cNvContentPartPr/>
                <p14:nvPr/>
              </p14:nvContentPartPr>
              <p14:xfrm>
                <a:off x="1195906" y="1387110"/>
                <a:ext cx="926280" cy="104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ED5AEF8-E1D9-B0B2-15CB-11D9AE780E5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91586" y="1382790"/>
                  <a:ext cx="9349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53A139F-FD10-3C15-C250-246EFDD53670}"/>
                    </a:ext>
                  </a:extLst>
                </p14:cNvPr>
                <p14:cNvContentPartPr/>
                <p14:nvPr/>
              </p14:nvContentPartPr>
              <p14:xfrm>
                <a:off x="1788826" y="1012710"/>
                <a:ext cx="465120" cy="653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53A139F-FD10-3C15-C250-246EFDD5367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84506" y="1008390"/>
                  <a:ext cx="473760" cy="6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E422048-788F-CF9B-F907-B23919374A21}"/>
                    </a:ext>
                  </a:extLst>
                </p14:cNvPr>
                <p14:cNvContentPartPr/>
                <p14:nvPr/>
              </p14:nvContentPartPr>
              <p14:xfrm>
                <a:off x="2429266" y="855750"/>
                <a:ext cx="262080" cy="1378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E422048-788F-CF9B-F907-B23919374A2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24946" y="851430"/>
                  <a:ext cx="270720" cy="13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5629643-19E2-405D-1A4D-192ECF151E80}"/>
                    </a:ext>
                  </a:extLst>
                </p14:cNvPr>
                <p14:cNvContentPartPr/>
                <p14:nvPr/>
              </p14:nvContentPartPr>
              <p14:xfrm>
                <a:off x="2388946" y="646230"/>
                <a:ext cx="3562920" cy="1719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5629643-19E2-405D-1A4D-192ECF151E8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84626" y="641910"/>
                  <a:ext cx="3571560" cy="172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0E241CA-7B9E-4BE7-BB64-70C8D07ABF82}"/>
                    </a:ext>
                  </a:extLst>
                </p14:cNvPr>
                <p14:cNvContentPartPr/>
                <p14:nvPr/>
              </p14:nvContentPartPr>
              <p14:xfrm>
                <a:off x="3441946" y="968790"/>
                <a:ext cx="126720" cy="387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0E241CA-7B9E-4BE7-BB64-70C8D07ABF8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37626" y="964470"/>
                  <a:ext cx="13536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239D909-A7BB-9C30-BF76-ECDE1F0949FB}"/>
                    </a:ext>
                  </a:extLst>
                </p14:cNvPr>
                <p14:cNvContentPartPr/>
                <p14:nvPr/>
              </p14:nvContentPartPr>
              <p14:xfrm>
                <a:off x="3691786" y="1173270"/>
                <a:ext cx="234720" cy="138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239D909-A7BB-9C30-BF76-ECDE1F0949F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87466" y="1168950"/>
                  <a:ext cx="2433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ED30153-62F1-4A6D-00D6-061820E4D249}"/>
                    </a:ext>
                  </a:extLst>
                </p14:cNvPr>
                <p14:cNvContentPartPr/>
                <p14:nvPr/>
              </p14:nvContentPartPr>
              <p14:xfrm>
                <a:off x="4082026" y="1153470"/>
                <a:ext cx="198000" cy="72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ED30153-62F1-4A6D-00D6-061820E4D24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77706" y="1149150"/>
                  <a:ext cx="2066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CBDB07F-B4CD-E4F7-79CB-AC2F3856CCF3}"/>
                    </a:ext>
                  </a:extLst>
                </p14:cNvPr>
                <p14:cNvContentPartPr/>
                <p14:nvPr/>
              </p14:nvContentPartPr>
              <p14:xfrm>
                <a:off x="3255826" y="1384590"/>
                <a:ext cx="1404720" cy="191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CBDB07F-B4CD-E4F7-79CB-AC2F3856CCF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51506" y="1380270"/>
                  <a:ext cx="14133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1E40CCB-1B72-9EFB-2809-714104B5FE47}"/>
                    </a:ext>
                  </a:extLst>
                </p14:cNvPr>
                <p14:cNvContentPartPr/>
                <p14:nvPr/>
              </p14:nvContentPartPr>
              <p14:xfrm>
                <a:off x="3200386" y="1619670"/>
                <a:ext cx="41400" cy="529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1E40CCB-1B72-9EFB-2809-714104B5FE4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96066" y="1615350"/>
                  <a:ext cx="5004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FDB2C45-92BD-ED75-E24F-63D9A64CDDA7}"/>
                    </a:ext>
                  </a:extLst>
                </p14:cNvPr>
                <p14:cNvContentPartPr/>
                <p14:nvPr/>
              </p14:nvContentPartPr>
              <p14:xfrm>
                <a:off x="3416746" y="1909110"/>
                <a:ext cx="356040" cy="64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FDB2C45-92BD-ED75-E24F-63D9A64CDDA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12426" y="1904790"/>
                  <a:ext cx="3646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72E17C8-8307-7602-5FDF-E026BFB5773A}"/>
                    </a:ext>
                  </a:extLst>
                </p14:cNvPr>
                <p14:cNvContentPartPr/>
                <p14:nvPr/>
              </p14:nvContentPartPr>
              <p14:xfrm>
                <a:off x="3461026" y="1805070"/>
                <a:ext cx="179640" cy="398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72E17C8-8307-7602-5FDF-E026BFB5773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56706" y="1800750"/>
                  <a:ext cx="18828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8D33E6B-B635-7CA0-334E-D1573608A506}"/>
                    </a:ext>
                  </a:extLst>
                </p14:cNvPr>
                <p14:cNvContentPartPr/>
                <p14:nvPr/>
              </p14:nvContentPartPr>
              <p14:xfrm>
                <a:off x="3914266" y="1780590"/>
                <a:ext cx="163800" cy="262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8D33E6B-B635-7CA0-334E-D1573608A50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09946" y="1776270"/>
                  <a:ext cx="1724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09BED2D-03E8-6BCF-868E-A7363E38CBA7}"/>
                    </a:ext>
                  </a:extLst>
                </p14:cNvPr>
                <p14:cNvContentPartPr/>
                <p14:nvPr/>
              </p14:nvContentPartPr>
              <p14:xfrm>
                <a:off x="4164826" y="1740270"/>
                <a:ext cx="380160" cy="337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09BED2D-03E8-6BCF-868E-A7363E38CBA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60506" y="1735950"/>
                  <a:ext cx="3888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F750F79-AFE0-DDC4-1A83-D73793F4E88F}"/>
                    </a:ext>
                  </a:extLst>
                </p14:cNvPr>
                <p14:cNvContentPartPr/>
                <p14:nvPr/>
              </p14:nvContentPartPr>
              <p14:xfrm>
                <a:off x="4283266" y="1629750"/>
                <a:ext cx="463320" cy="146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F750F79-AFE0-DDC4-1A83-D73793F4E88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78946" y="1625430"/>
                  <a:ext cx="4719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5342496-A06D-96FD-9D32-57F8313D9716}"/>
                    </a:ext>
                  </a:extLst>
                </p14:cNvPr>
                <p14:cNvContentPartPr/>
                <p14:nvPr/>
              </p14:nvContentPartPr>
              <p14:xfrm>
                <a:off x="5685826" y="1281270"/>
                <a:ext cx="1893600" cy="125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5342496-A06D-96FD-9D32-57F8313D971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81506" y="1276950"/>
                  <a:ext cx="19022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2A8C71F-48C0-0F58-B58E-E017EE4A8824}"/>
                    </a:ext>
                  </a:extLst>
                </p14:cNvPr>
                <p14:cNvContentPartPr/>
                <p14:nvPr/>
              </p14:nvContentPartPr>
              <p14:xfrm>
                <a:off x="7232386" y="1037190"/>
                <a:ext cx="420120" cy="7012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2A8C71F-48C0-0F58-B58E-E017EE4A882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28066" y="1032870"/>
                  <a:ext cx="42876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BB1A4DE-AE76-17F4-E1BA-54F509FC9DF8}"/>
                    </a:ext>
                  </a:extLst>
                </p14:cNvPr>
                <p14:cNvContentPartPr/>
                <p14:nvPr/>
              </p14:nvContentPartPr>
              <p14:xfrm>
                <a:off x="2745346" y="2391510"/>
                <a:ext cx="1576440" cy="592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BB1A4DE-AE76-17F4-E1BA-54F509FC9DF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41026" y="2387190"/>
                  <a:ext cx="158508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6F1A28D-705B-DE3C-24CE-948BCE6F13A5}"/>
                    </a:ext>
                  </a:extLst>
                </p14:cNvPr>
                <p14:cNvContentPartPr/>
                <p14:nvPr/>
              </p14:nvContentPartPr>
              <p14:xfrm>
                <a:off x="3081946" y="3263070"/>
                <a:ext cx="409680" cy="9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6F1A28D-705B-DE3C-24CE-948BCE6F13A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77626" y="3258750"/>
                  <a:ext cx="418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741BED6-0873-ACAD-B3CB-AF32947D60B4}"/>
                    </a:ext>
                  </a:extLst>
                </p14:cNvPr>
                <p14:cNvContentPartPr/>
                <p14:nvPr/>
              </p14:nvContentPartPr>
              <p14:xfrm>
                <a:off x="3656506" y="3087750"/>
                <a:ext cx="371160" cy="468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741BED6-0873-ACAD-B3CB-AF32947D60B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52186" y="3083430"/>
                  <a:ext cx="37980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234316E-316D-A1F5-A442-60AF38D7A3E9}"/>
                    </a:ext>
                  </a:extLst>
                </p14:cNvPr>
                <p14:cNvContentPartPr/>
                <p14:nvPr/>
              </p14:nvContentPartPr>
              <p14:xfrm>
                <a:off x="3722746" y="381270"/>
                <a:ext cx="906480" cy="4111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234316E-316D-A1F5-A442-60AF38D7A3E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18426" y="376950"/>
                  <a:ext cx="91512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4DEBA5D-E856-FCB8-86BE-3EB47EF20564}"/>
                    </a:ext>
                  </a:extLst>
                </p14:cNvPr>
                <p14:cNvContentPartPr/>
                <p14:nvPr/>
              </p14:nvContentPartPr>
              <p14:xfrm>
                <a:off x="4604386" y="82110"/>
                <a:ext cx="332640" cy="436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4DEBA5D-E856-FCB8-86BE-3EB47EF2056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00066" y="77790"/>
                  <a:ext cx="34128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FA968DA-BD48-4C58-6A50-0277475F0681}"/>
                    </a:ext>
                  </a:extLst>
                </p14:cNvPr>
                <p14:cNvContentPartPr/>
                <p14:nvPr/>
              </p14:nvContentPartPr>
              <p14:xfrm>
                <a:off x="195826" y="2557110"/>
                <a:ext cx="740160" cy="1285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FA968DA-BD48-4C58-6A50-0277475F068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1506" y="2552790"/>
                  <a:ext cx="7488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92EFD6D-D2DA-123A-5328-CC47226B3D5B}"/>
                    </a:ext>
                  </a:extLst>
                </p14:cNvPr>
                <p14:cNvContentPartPr/>
                <p14:nvPr/>
              </p14:nvContentPartPr>
              <p14:xfrm>
                <a:off x="868666" y="2000550"/>
                <a:ext cx="158760" cy="5641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92EFD6D-D2DA-123A-5328-CC47226B3D5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64346" y="1996230"/>
                  <a:ext cx="16740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92B9823-B364-41DC-A0DD-31F51423CA46}"/>
                    </a:ext>
                  </a:extLst>
                </p14:cNvPr>
                <p14:cNvContentPartPr/>
                <p14:nvPr/>
              </p14:nvContentPartPr>
              <p14:xfrm>
                <a:off x="962266" y="1909110"/>
                <a:ext cx="1057680" cy="925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92B9823-B364-41DC-A0DD-31F51423CA4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57946" y="1904790"/>
                  <a:ext cx="10663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61A692C-D636-00FB-A0BE-D7616BFA41CB}"/>
                    </a:ext>
                  </a:extLst>
                </p14:cNvPr>
                <p14:cNvContentPartPr/>
                <p14:nvPr/>
              </p14:nvContentPartPr>
              <p14:xfrm>
                <a:off x="1986466" y="1889310"/>
                <a:ext cx="36720" cy="5860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61A692C-D636-00FB-A0BE-D7616BFA41C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982146" y="1884990"/>
                  <a:ext cx="4536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FF39FB2-0EDB-838B-A141-89D5A14C3513}"/>
                    </a:ext>
                  </a:extLst>
                </p14:cNvPr>
                <p14:cNvContentPartPr/>
                <p14:nvPr/>
              </p14:nvContentPartPr>
              <p14:xfrm>
                <a:off x="2022106" y="2441910"/>
                <a:ext cx="539640" cy="572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FF39FB2-0EDB-838B-A141-89D5A14C351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17786" y="2437590"/>
                  <a:ext cx="5482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D1BE644-F829-411B-B33A-8676669BA7A4}"/>
                    </a:ext>
                  </a:extLst>
                </p14:cNvPr>
                <p14:cNvContentPartPr/>
                <p14:nvPr/>
              </p14:nvContentPartPr>
              <p14:xfrm>
                <a:off x="406786" y="3076230"/>
                <a:ext cx="80280" cy="10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D1BE644-F829-411B-B33A-8676669BA7A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2466" y="3071910"/>
                  <a:ext cx="889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6E7BC86-9B48-AF8A-DC71-52718A9EB80D}"/>
                    </a:ext>
                  </a:extLst>
                </p14:cNvPr>
                <p14:cNvContentPartPr/>
                <p14:nvPr/>
              </p14:nvContentPartPr>
              <p14:xfrm>
                <a:off x="306706" y="2771310"/>
                <a:ext cx="270000" cy="2635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6E7BC86-9B48-AF8A-DC71-52718A9EB80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2386" y="2766990"/>
                  <a:ext cx="2786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2E82471-E89D-1AA3-354F-D6A5704F4203}"/>
                    </a:ext>
                  </a:extLst>
                </p14:cNvPr>
                <p14:cNvContentPartPr/>
                <p14:nvPr/>
              </p14:nvContentPartPr>
              <p14:xfrm>
                <a:off x="815386" y="1616070"/>
                <a:ext cx="127800" cy="2059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2E82471-E89D-1AA3-354F-D6A5704F420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11066" y="1611750"/>
                  <a:ext cx="1364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C555D1C-E148-537B-9362-296DE2204F4F}"/>
                    </a:ext>
                  </a:extLst>
                </p14:cNvPr>
                <p14:cNvContentPartPr/>
                <p14:nvPr/>
              </p14:nvContentPartPr>
              <p14:xfrm>
                <a:off x="1083226" y="1760430"/>
                <a:ext cx="1080" cy="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C555D1C-E148-537B-9362-296DE2204F4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78906" y="1756110"/>
                  <a:ext cx="9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AEDA5AE-17EA-711A-8A32-90C1FE6CD19F}"/>
                    </a:ext>
                  </a:extLst>
                </p14:cNvPr>
                <p14:cNvContentPartPr/>
                <p14:nvPr/>
              </p14:nvContentPartPr>
              <p14:xfrm>
                <a:off x="1195906" y="1547670"/>
                <a:ext cx="37440" cy="305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AEDA5AE-17EA-711A-8A32-90C1FE6CD19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91586" y="1543350"/>
                  <a:ext cx="460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4651BC2-009B-9345-32AD-F282DE41DE19}"/>
                    </a:ext>
                  </a:extLst>
                </p14:cNvPr>
                <p14:cNvContentPartPr/>
                <p14:nvPr/>
              </p14:nvContentPartPr>
              <p14:xfrm>
                <a:off x="2180506" y="2640990"/>
                <a:ext cx="200880" cy="2185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4651BC2-009B-9345-32AD-F282DE41DE1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176186" y="2636670"/>
                  <a:ext cx="2095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40D076A-3578-79FA-3944-052969E743F4}"/>
                    </a:ext>
                  </a:extLst>
                </p14:cNvPr>
                <p14:cNvContentPartPr/>
                <p14:nvPr/>
              </p14:nvContentPartPr>
              <p14:xfrm>
                <a:off x="2328466" y="3461790"/>
                <a:ext cx="2324880" cy="7466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40D076A-3578-79FA-3944-052969E743F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324146" y="3457470"/>
                  <a:ext cx="2333520" cy="75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79A44B3-8D77-2962-2384-7431042DD7A6}"/>
                    </a:ext>
                  </a:extLst>
                </p14:cNvPr>
                <p14:cNvContentPartPr/>
                <p14:nvPr/>
              </p14:nvContentPartPr>
              <p14:xfrm>
                <a:off x="4585306" y="2994510"/>
                <a:ext cx="65160" cy="2203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79A44B3-8D77-2962-2384-7431042DD7A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580986" y="2990190"/>
                  <a:ext cx="73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9265BC3-18A6-51EB-2EC9-17A5B59671D4}"/>
                    </a:ext>
                  </a:extLst>
                </p14:cNvPr>
                <p14:cNvContentPartPr/>
                <p14:nvPr/>
              </p14:nvContentPartPr>
              <p14:xfrm>
                <a:off x="4736506" y="2929350"/>
                <a:ext cx="169200" cy="1684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9265BC3-18A6-51EB-2EC9-17A5B59671D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32186" y="2925030"/>
                  <a:ext cx="1778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CA40873-1249-A2A3-E10F-6AC51CADC4C0}"/>
                    </a:ext>
                  </a:extLst>
                </p14:cNvPr>
                <p14:cNvContentPartPr/>
                <p14:nvPr/>
              </p14:nvContentPartPr>
              <p14:xfrm>
                <a:off x="2373106" y="3622350"/>
                <a:ext cx="794520" cy="6300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CA40873-1249-A2A3-E10F-6AC51CADC4C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368786" y="3618030"/>
                  <a:ext cx="80316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2D50C6F-DC7A-F5B3-A94E-0716F49C11A3}"/>
                    </a:ext>
                  </a:extLst>
                </p14:cNvPr>
                <p14:cNvContentPartPr/>
                <p14:nvPr/>
              </p14:nvContentPartPr>
              <p14:xfrm>
                <a:off x="2699266" y="3522990"/>
                <a:ext cx="1949040" cy="2552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2D50C6F-DC7A-F5B3-A94E-0716F49C11A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94946" y="3518670"/>
                  <a:ext cx="19576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12FA7BF-1A30-32F9-2382-5F1127CBBBEF}"/>
                    </a:ext>
                  </a:extLst>
                </p14:cNvPr>
                <p14:cNvContentPartPr/>
                <p14:nvPr/>
              </p14:nvContentPartPr>
              <p14:xfrm>
                <a:off x="2626906" y="3416430"/>
                <a:ext cx="30240" cy="1404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12FA7BF-1A30-32F9-2382-5F1127CBBBE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622586" y="3412110"/>
                  <a:ext cx="388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53CCDA8-6C3C-D106-56BC-EAA451062C7E}"/>
                    </a:ext>
                  </a:extLst>
                </p14:cNvPr>
                <p14:cNvContentPartPr/>
                <p14:nvPr/>
              </p14:nvContentPartPr>
              <p14:xfrm>
                <a:off x="2743906" y="3898830"/>
                <a:ext cx="84960" cy="2455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53CCDA8-6C3C-D106-56BC-EAA451062C7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739586" y="3894510"/>
                  <a:ext cx="936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672AD88-0FA8-B127-4644-C19C32C49CC9}"/>
                    </a:ext>
                  </a:extLst>
                </p14:cNvPr>
                <p14:cNvContentPartPr/>
                <p14:nvPr/>
              </p14:nvContentPartPr>
              <p14:xfrm>
                <a:off x="2811946" y="4360710"/>
                <a:ext cx="11520" cy="453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672AD88-0FA8-B127-4644-C19C32C49CC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07626" y="4356390"/>
                  <a:ext cx="201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554A0EA-41CE-BB0E-6945-2143B8B21E66}"/>
                    </a:ext>
                  </a:extLst>
                </p14:cNvPr>
                <p14:cNvContentPartPr/>
                <p14:nvPr/>
              </p14:nvContentPartPr>
              <p14:xfrm>
                <a:off x="2382826" y="3814230"/>
                <a:ext cx="549000" cy="1054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554A0EA-41CE-BB0E-6945-2143B8B21E6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378506" y="3809910"/>
                  <a:ext cx="5576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412C08F-54AB-87B4-192B-10E09F43181C}"/>
                    </a:ext>
                  </a:extLst>
                </p14:cNvPr>
                <p14:cNvContentPartPr/>
                <p14:nvPr/>
              </p14:nvContentPartPr>
              <p14:xfrm>
                <a:off x="1808266" y="3472590"/>
                <a:ext cx="319320" cy="3276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412C08F-54AB-87B4-192B-10E09F43181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803946" y="3468270"/>
                  <a:ext cx="3279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0FF27A72-3DDC-B6B0-4DF3-4BDC7C07BD93}"/>
                    </a:ext>
                  </a:extLst>
                </p14:cNvPr>
                <p14:cNvContentPartPr/>
                <p14:nvPr/>
              </p14:nvContentPartPr>
              <p14:xfrm>
                <a:off x="7064266" y="2552070"/>
                <a:ext cx="283320" cy="280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0FF27A72-3DDC-B6B0-4DF3-4BDC7C07BD9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059946" y="2547750"/>
                  <a:ext cx="291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78661B14-0972-80C9-117C-1ED3E7C003DB}"/>
                    </a:ext>
                  </a:extLst>
                </p14:cNvPr>
                <p14:cNvContentPartPr/>
                <p14:nvPr/>
              </p14:nvContentPartPr>
              <p14:xfrm>
                <a:off x="7430746" y="2130150"/>
                <a:ext cx="316440" cy="4780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78661B14-0972-80C9-117C-1ED3E7C003D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26426" y="2125830"/>
                  <a:ext cx="32508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D6261E9-F9ED-2592-129D-9F58C213EF69}"/>
                    </a:ext>
                  </a:extLst>
                </p14:cNvPr>
                <p14:cNvContentPartPr/>
                <p14:nvPr/>
              </p14:nvContentPartPr>
              <p14:xfrm>
                <a:off x="7809826" y="2455950"/>
                <a:ext cx="194040" cy="2268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D6261E9-F9ED-2592-129D-9F58C213EF6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805506" y="2451630"/>
                  <a:ext cx="2026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8D6F3EA-D10B-542C-C808-87CC896FA38A}"/>
                    </a:ext>
                  </a:extLst>
                </p14:cNvPr>
                <p14:cNvContentPartPr/>
                <p14:nvPr/>
              </p14:nvContentPartPr>
              <p14:xfrm>
                <a:off x="8152186" y="2431830"/>
                <a:ext cx="252720" cy="234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8D6F3EA-D10B-542C-C808-87CC896FA38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147866" y="2427510"/>
                  <a:ext cx="2613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D433AD9-656A-4B89-2D0F-D05D29EFD53A}"/>
                    </a:ext>
                  </a:extLst>
                </p14:cNvPr>
                <p14:cNvContentPartPr/>
                <p14:nvPr/>
              </p14:nvContentPartPr>
              <p14:xfrm>
                <a:off x="8196826" y="2294670"/>
                <a:ext cx="173160" cy="3027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D433AD9-656A-4B89-2D0F-D05D29EFD53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192506" y="2290350"/>
                  <a:ext cx="1818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F7F140F-2381-8DE8-A969-021D9F3FB901}"/>
                    </a:ext>
                  </a:extLst>
                </p14:cNvPr>
                <p14:cNvContentPartPr/>
                <p14:nvPr/>
              </p14:nvContentPartPr>
              <p14:xfrm>
                <a:off x="8547106" y="2210430"/>
                <a:ext cx="127440" cy="3531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F7F140F-2381-8DE8-A969-021D9F3FB90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542786" y="2206110"/>
                  <a:ext cx="1360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3C256F08-1470-0A72-EAFB-6970589E78E2}"/>
                    </a:ext>
                  </a:extLst>
                </p14:cNvPr>
                <p14:cNvContentPartPr/>
                <p14:nvPr/>
              </p14:nvContentPartPr>
              <p14:xfrm>
                <a:off x="8727826" y="2387550"/>
                <a:ext cx="193680" cy="1058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3C256F08-1470-0A72-EAFB-6970589E78E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23506" y="2383230"/>
                  <a:ext cx="2023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522996E-FF77-01A3-CA15-F45566AA5124}"/>
                    </a:ext>
                  </a:extLst>
                </p14:cNvPr>
                <p14:cNvContentPartPr/>
                <p14:nvPr/>
              </p14:nvContentPartPr>
              <p14:xfrm>
                <a:off x="9130666" y="2291070"/>
                <a:ext cx="146160" cy="1137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522996E-FF77-01A3-CA15-F45566AA512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126346" y="2286750"/>
                  <a:ext cx="1548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D5B4737-E58A-B20E-EFB6-35D863B9CC7F}"/>
                    </a:ext>
                  </a:extLst>
                </p14:cNvPr>
                <p14:cNvContentPartPr/>
                <p14:nvPr/>
              </p14:nvContentPartPr>
              <p14:xfrm>
                <a:off x="9002866" y="2355150"/>
                <a:ext cx="243000" cy="1497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D5B4737-E58A-B20E-EFB6-35D863B9CC7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98546" y="2350830"/>
                  <a:ext cx="2516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C1E6719-B5B3-65A6-3D53-542826716785}"/>
                    </a:ext>
                  </a:extLst>
                </p14:cNvPr>
                <p14:cNvContentPartPr/>
                <p14:nvPr/>
              </p14:nvContentPartPr>
              <p14:xfrm>
                <a:off x="9413986" y="2050230"/>
                <a:ext cx="330480" cy="4399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C1E6719-B5B3-65A6-3D53-54282671678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409666" y="2045910"/>
                  <a:ext cx="33912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4E739B8-707F-38DF-96BD-8412BD7E2A3D}"/>
                    </a:ext>
                  </a:extLst>
                </p14:cNvPr>
                <p14:cNvContentPartPr/>
                <p14:nvPr/>
              </p14:nvContentPartPr>
              <p14:xfrm>
                <a:off x="9728266" y="2283510"/>
                <a:ext cx="233280" cy="1897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4E739B8-707F-38DF-96BD-8412BD7E2A3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723946" y="2279190"/>
                  <a:ext cx="2419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1B760E1E-B645-206C-BEA1-25BACADAA91F}"/>
                    </a:ext>
                  </a:extLst>
                </p14:cNvPr>
                <p14:cNvContentPartPr/>
                <p14:nvPr/>
              </p14:nvContentPartPr>
              <p14:xfrm>
                <a:off x="9950026" y="2301870"/>
                <a:ext cx="165600" cy="1612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1B760E1E-B645-206C-BEA1-25BACADAA91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945706" y="2297550"/>
                  <a:ext cx="1742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60FC656-B796-6F2A-CB23-FDF7D996E913}"/>
                    </a:ext>
                  </a:extLst>
                </p14:cNvPr>
                <p14:cNvContentPartPr/>
                <p14:nvPr/>
              </p14:nvContentPartPr>
              <p14:xfrm>
                <a:off x="10131106" y="2369550"/>
                <a:ext cx="173160" cy="1036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60FC656-B796-6F2A-CB23-FDF7D996E91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126786" y="2365230"/>
                  <a:ext cx="1818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29AAB6C-4A10-EF2F-2FB2-1847BE044263}"/>
                    </a:ext>
                  </a:extLst>
                </p14:cNvPr>
                <p14:cNvContentPartPr/>
                <p14:nvPr/>
              </p14:nvContentPartPr>
              <p14:xfrm>
                <a:off x="6813706" y="2079390"/>
                <a:ext cx="339480" cy="6570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29AAB6C-4A10-EF2F-2FB2-1847BE04426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809386" y="2075070"/>
                  <a:ext cx="34812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5BF42522-D937-8131-5194-AFF0AE3CBE3B}"/>
                    </a:ext>
                  </a:extLst>
                </p14:cNvPr>
                <p14:cNvContentPartPr/>
                <p14:nvPr/>
              </p14:nvContentPartPr>
              <p14:xfrm>
                <a:off x="10433506" y="1931430"/>
                <a:ext cx="332280" cy="7869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5BF42522-D937-8131-5194-AFF0AE3CBE3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429186" y="1927110"/>
                  <a:ext cx="340920" cy="79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6CB2CE24-301F-64AA-2873-8283C8722F42}"/>
                    </a:ext>
                  </a:extLst>
                </p14:cNvPr>
                <p14:cNvContentPartPr/>
                <p14:nvPr/>
              </p14:nvContentPartPr>
              <p14:xfrm>
                <a:off x="11082226" y="1852950"/>
                <a:ext cx="28800" cy="3175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6CB2CE24-301F-64AA-2873-8283C8722F4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077906" y="1848630"/>
                  <a:ext cx="374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E247649-99D7-BB77-2420-9D33558D7C25}"/>
                    </a:ext>
                  </a:extLst>
                </p14:cNvPr>
                <p14:cNvContentPartPr/>
                <p14:nvPr/>
              </p14:nvContentPartPr>
              <p14:xfrm>
                <a:off x="10977466" y="2302950"/>
                <a:ext cx="275400" cy="122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E247649-99D7-BB77-2420-9D33558D7C2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973146" y="2298630"/>
                  <a:ext cx="2840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2AAD5E9-1C4D-DB09-10DC-E6B08E82FC3A}"/>
                    </a:ext>
                  </a:extLst>
                </p14:cNvPr>
                <p14:cNvContentPartPr/>
                <p14:nvPr/>
              </p14:nvContentPartPr>
              <p14:xfrm>
                <a:off x="11082226" y="2584470"/>
                <a:ext cx="155160" cy="1558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2AAD5E9-1C4D-DB09-10DC-E6B08E82FC3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077906" y="2580150"/>
                  <a:ext cx="1638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288C79DE-9411-09C9-0106-9AAA95C1316A}"/>
                    </a:ext>
                  </a:extLst>
                </p14:cNvPr>
                <p14:cNvContentPartPr/>
                <p14:nvPr/>
              </p14:nvContentPartPr>
              <p14:xfrm>
                <a:off x="11094466" y="2518230"/>
                <a:ext cx="145080" cy="306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288C79DE-9411-09C9-0106-9AAA95C1316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090146" y="2513910"/>
                  <a:ext cx="1537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5E45ED8-F81F-A0D1-F587-F61ADE73DB15}"/>
                    </a:ext>
                  </a:extLst>
                </p14:cNvPr>
                <p14:cNvContentPartPr/>
                <p14:nvPr/>
              </p14:nvContentPartPr>
              <p14:xfrm>
                <a:off x="5864386" y="3263430"/>
                <a:ext cx="114120" cy="3524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5E45ED8-F81F-A0D1-F587-F61ADE73DB1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860066" y="3259110"/>
                  <a:ext cx="1227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CFF7B37-9A9E-62E5-C9E0-09FF297A4854}"/>
                    </a:ext>
                  </a:extLst>
                </p14:cNvPr>
                <p14:cNvContentPartPr/>
                <p14:nvPr/>
              </p14:nvContentPartPr>
              <p14:xfrm>
                <a:off x="5726146" y="3468990"/>
                <a:ext cx="123840" cy="280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CFF7B37-9A9E-62E5-C9E0-09FF297A485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721826" y="3464670"/>
                  <a:ext cx="1324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663DBD27-1B7B-C32C-6218-0AD607665E0A}"/>
                    </a:ext>
                  </a:extLst>
                </p14:cNvPr>
                <p14:cNvContentPartPr/>
                <p14:nvPr/>
              </p14:nvContentPartPr>
              <p14:xfrm>
                <a:off x="6197746" y="3424350"/>
                <a:ext cx="114120" cy="1288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663DBD27-1B7B-C32C-6218-0AD607665E0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193426" y="3420030"/>
                  <a:ext cx="1227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2F379894-5FE7-3EB7-B127-2AA04EEA33E5}"/>
                    </a:ext>
                  </a:extLst>
                </p14:cNvPr>
                <p14:cNvContentPartPr/>
                <p14:nvPr/>
              </p14:nvContentPartPr>
              <p14:xfrm>
                <a:off x="6579346" y="3243630"/>
                <a:ext cx="202320" cy="2138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2F379894-5FE7-3EB7-B127-2AA04EEA33E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575026" y="3239310"/>
                  <a:ext cx="2109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BBA49E5-5B18-20EE-4AEE-C76373B63D94}"/>
                    </a:ext>
                  </a:extLst>
                </p14:cNvPr>
                <p14:cNvContentPartPr/>
                <p14:nvPr/>
              </p14:nvContentPartPr>
              <p14:xfrm>
                <a:off x="6625066" y="3303750"/>
                <a:ext cx="339480" cy="2973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BBA49E5-5B18-20EE-4AEE-C76373B63D9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620746" y="3299430"/>
                  <a:ext cx="3481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4642F05E-F51A-A45A-26EA-0482BDEE94FB}"/>
                    </a:ext>
                  </a:extLst>
                </p14:cNvPr>
                <p14:cNvContentPartPr/>
                <p14:nvPr/>
              </p14:nvContentPartPr>
              <p14:xfrm>
                <a:off x="7031146" y="3151470"/>
                <a:ext cx="190440" cy="3189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4642F05E-F51A-A45A-26EA-0482BDEE94F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026826" y="3147150"/>
                  <a:ext cx="1990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0589566F-8A20-F40F-49D0-0F2D2E26C148}"/>
                    </a:ext>
                  </a:extLst>
                </p14:cNvPr>
                <p14:cNvContentPartPr/>
                <p14:nvPr/>
              </p14:nvContentPartPr>
              <p14:xfrm>
                <a:off x="7450906" y="3179910"/>
                <a:ext cx="172440" cy="439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0589566F-8A20-F40F-49D0-0F2D2E26C14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446586" y="3175590"/>
                  <a:ext cx="1810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593AA88-AAAF-5FD2-CF98-85052597A554}"/>
                    </a:ext>
                  </a:extLst>
                </p14:cNvPr>
                <p14:cNvContentPartPr/>
                <p14:nvPr/>
              </p14:nvContentPartPr>
              <p14:xfrm>
                <a:off x="7398346" y="3280350"/>
                <a:ext cx="353520" cy="759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593AA88-AAAF-5FD2-CF98-85052597A55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394026" y="3276030"/>
                  <a:ext cx="3621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0AAFA4B-2516-0AC6-9CFD-D722682535B7}"/>
                    </a:ext>
                  </a:extLst>
                </p14:cNvPr>
                <p14:cNvContentPartPr/>
                <p14:nvPr/>
              </p14:nvContentPartPr>
              <p14:xfrm>
                <a:off x="7544146" y="2982270"/>
                <a:ext cx="315720" cy="4672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0AAFA4B-2516-0AC6-9CFD-D722682535B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539826" y="2977950"/>
                  <a:ext cx="32436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FB824C8-BD96-0D8D-6AAA-A32CFC8D13EA}"/>
                    </a:ext>
                  </a:extLst>
                </p14:cNvPr>
                <p14:cNvContentPartPr/>
                <p14:nvPr/>
              </p14:nvContentPartPr>
              <p14:xfrm>
                <a:off x="8072626" y="3073710"/>
                <a:ext cx="390600" cy="3254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FB824C8-BD96-0D8D-6AAA-A32CFC8D13E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068306" y="3069390"/>
                  <a:ext cx="3992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EA0DA59D-EAD6-1457-BD6F-DB90D638975C}"/>
                    </a:ext>
                  </a:extLst>
                </p14:cNvPr>
                <p14:cNvContentPartPr/>
                <p14:nvPr/>
              </p14:nvContentPartPr>
              <p14:xfrm>
                <a:off x="8674186" y="3224550"/>
                <a:ext cx="267840" cy="2257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EA0DA59D-EAD6-1457-BD6F-DB90D638975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669866" y="3220230"/>
                  <a:ext cx="2764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F1FA48F-92CC-138B-6D36-5AB486CF5DDB}"/>
                    </a:ext>
                  </a:extLst>
                </p14:cNvPr>
                <p14:cNvContentPartPr/>
                <p14:nvPr/>
              </p14:nvContentPartPr>
              <p14:xfrm>
                <a:off x="9079186" y="3351630"/>
                <a:ext cx="120240" cy="291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F1FA48F-92CC-138B-6D36-5AB486CF5DD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074866" y="3347310"/>
                  <a:ext cx="1288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F423B54B-565D-97C7-C7FA-246585B29DDF}"/>
                    </a:ext>
                  </a:extLst>
                </p14:cNvPr>
                <p14:cNvContentPartPr/>
                <p14:nvPr/>
              </p14:nvContentPartPr>
              <p14:xfrm>
                <a:off x="9315706" y="2985150"/>
                <a:ext cx="213120" cy="3355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F423B54B-565D-97C7-C7FA-246585B29DD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311386" y="2980830"/>
                  <a:ext cx="2217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6A082ED-5A77-C075-761B-7165D8F6C69B}"/>
                    </a:ext>
                  </a:extLst>
                </p14:cNvPr>
                <p14:cNvContentPartPr/>
                <p14:nvPr/>
              </p14:nvContentPartPr>
              <p14:xfrm>
                <a:off x="8913946" y="3183510"/>
                <a:ext cx="217440" cy="136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6A082ED-5A77-C075-761B-7165D8F6C69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909626" y="3179190"/>
                  <a:ext cx="2260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BCB8639-C9A5-A69B-C21C-188B7B28B7EB}"/>
                    </a:ext>
                  </a:extLst>
                </p14:cNvPr>
                <p14:cNvContentPartPr/>
                <p14:nvPr/>
              </p14:nvContentPartPr>
              <p14:xfrm>
                <a:off x="8317426" y="3649350"/>
                <a:ext cx="269640" cy="3466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BCB8639-C9A5-A69B-C21C-188B7B28B7E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313106" y="3645030"/>
                  <a:ext cx="2782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6ABB83F-9100-67AD-1933-C28A06464AEB}"/>
                    </a:ext>
                  </a:extLst>
                </p14:cNvPr>
                <p14:cNvContentPartPr/>
                <p14:nvPr/>
              </p14:nvContentPartPr>
              <p14:xfrm>
                <a:off x="8664106" y="3860310"/>
                <a:ext cx="154080" cy="1497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6ABB83F-9100-67AD-1933-C28A06464AE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659786" y="3855990"/>
                  <a:ext cx="1627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BAAA8395-FAED-B602-7F09-9B81764CE1AC}"/>
                    </a:ext>
                  </a:extLst>
                </p14:cNvPr>
                <p14:cNvContentPartPr/>
                <p14:nvPr/>
              </p14:nvContentPartPr>
              <p14:xfrm>
                <a:off x="8857786" y="3766350"/>
                <a:ext cx="327240" cy="2322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BAAA8395-FAED-B602-7F09-9B81764CE1A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853466" y="3762030"/>
                  <a:ext cx="3358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6F07343F-5899-B9FC-E478-932566D9F062}"/>
                    </a:ext>
                  </a:extLst>
                </p14:cNvPr>
                <p14:cNvContentPartPr/>
                <p14:nvPr/>
              </p14:nvContentPartPr>
              <p14:xfrm>
                <a:off x="9369346" y="3801990"/>
                <a:ext cx="82080" cy="75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6F07343F-5899-B9FC-E478-932566D9F06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365026" y="3797670"/>
                  <a:ext cx="907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90A024F9-264D-108C-AD9E-8880347111BE}"/>
                    </a:ext>
                  </a:extLst>
                </p14:cNvPr>
                <p14:cNvContentPartPr/>
                <p14:nvPr/>
              </p14:nvContentPartPr>
              <p14:xfrm>
                <a:off x="9341266" y="3887670"/>
                <a:ext cx="233640" cy="115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90A024F9-264D-108C-AD9E-8880347111B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336946" y="3883350"/>
                  <a:ext cx="2422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31523E1D-B3FB-90F8-E72C-3E87A76A8D64}"/>
                    </a:ext>
                  </a:extLst>
                </p14:cNvPr>
                <p14:cNvContentPartPr/>
                <p14:nvPr/>
              </p14:nvContentPartPr>
              <p14:xfrm>
                <a:off x="9740506" y="3637470"/>
                <a:ext cx="108360" cy="644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31523E1D-B3FB-90F8-E72C-3E87A76A8D6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736186" y="3633150"/>
                  <a:ext cx="117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53EC40AD-8379-2965-64AA-7057AE6A5687}"/>
                    </a:ext>
                  </a:extLst>
                </p14:cNvPr>
                <p14:cNvContentPartPr/>
                <p14:nvPr/>
              </p14:nvContentPartPr>
              <p14:xfrm>
                <a:off x="10070626" y="3677430"/>
                <a:ext cx="360" cy="3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53EC40AD-8379-2965-64AA-7057AE6A568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066306" y="36731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63EF67BE-4EBB-A453-D9A4-7D239A45C5E2}"/>
                    </a:ext>
                  </a:extLst>
                </p14:cNvPr>
                <p14:cNvContentPartPr/>
                <p14:nvPr/>
              </p14:nvContentPartPr>
              <p14:xfrm>
                <a:off x="10232266" y="3464670"/>
                <a:ext cx="35640" cy="2804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63EF67BE-4EBB-A453-D9A4-7D239A45C5E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227946" y="3460350"/>
                  <a:ext cx="442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A0202E3A-4E01-7FAE-0862-5179D9C754E1}"/>
                    </a:ext>
                  </a:extLst>
                </p14:cNvPr>
                <p14:cNvContentPartPr/>
                <p14:nvPr/>
              </p14:nvContentPartPr>
              <p14:xfrm>
                <a:off x="7136986" y="4190790"/>
                <a:ext cx="276840" cy="3337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A0202E3A-4E01-7FAE-0862-5179D9C754E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132666" y="4186470"/>
                  <a:ext cx="2854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CD32782-06B9-4B5D-8644-9A0A3AE88DE4}"/>
                    </a:ext>
                  </a:extLst>
                </p14:cNvPr>
                <p14:cNvContentPartPr/>
                <p14:nvPr/>
              </p14:nvContentPartPr>
              <p14:xfrm>
                <a:off x="7493026" y="4296630"/>
                <a:ext cx="228240" cy="2556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CD32782-06B9-4B5D-8644-9A0A3AE88DE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488706" y="4292310"/>
                  <a:ext cx="2368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F7192A74-A178-2D35-5860-2FD323CE03EE}"/>
                    </a:ext>
                  </a:extLst>
                </p14:cNvPr>
                <p14:cNvContentPartPr/>
                <p14:nvPr/>
              </p14:nvContentPartPr>
              <p14:xfrm>
                <a:off x="7841506" y="4155150"/>
                <a:ext cx="177480" cy="3898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F7192A74-A178-2D35-5860-2FD323CE03E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837186" y="4150830"/>
                  <a:ext cx="18612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DB0EDEC9-3FDB-B036-00A3-AD1C179234A6}"/>
                    </a:ext>
                  </a:extLst>
                </p14:cNvPr>
                <p14:cNvContentPartPr/>
                <p14:nvPr/>
              </p14:nvContentPartPr>
              <p14:xfrm>
                <a:off x="8116186" y="4335150"/>
                <a:ext cx="121680" cy="15444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DB0EDEC9-3FDB-B036-00A3-AD1C179234A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111866" y="4330830"/>
                  <a:ext cx="1303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14984D2-833B-340D-FB5A-6FD15063FBB6}"/>
                    </a:ext>
                  </a:extLst>
                </p14:cNvPr>
                <p14:cNvContentPartPr/>
                <p14:nvPr/>
              </p14:nvContentPartPr>
              <p14:xfrm>
                <a:off x="8245066" y="4115550"/>
                <a:ext cx="150840" cy="3798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14984D2-833B-340D-FB5A-6FD15063FBB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240746" y="4111230"/>
                  <a:ext cx="15948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250C1E83-C094-9F69-2016-1F416CED0F56}"/>
                    </a:ext>
                  </a:extLst>
                </p14:cNvPr>
                <p14:cNvContentPartPr/>
                <p14:nvPr/>
              </p14:nvContentPartPr>
              <p14:xfrm>
                <a:off x="8253346" y="4290510"/>
                <a:ext cx="558360" cy="946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250C1E83-C094-9F69-2016-1F416CED0F5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249026" y="4286190"/>
                  <a:ext cx="567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3C148F64-790D-094E-873F-574A6602BA6C}"/>
                    </a:ext>
                  </a:extLst>
                </p14:cNvPr>
                <p14:cNvContentPartPr/>
                <p14:nvPr/>
              </p14:nvContentPartPr>
              <p14:xfrm>
                <a:off x="8652226" y="4438470"/>
                <a:ext cx="113040" cy="475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3C148F64-790D-094E-873F-574A6602BA6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647906" y="4434150"/>
                  <a:ext cx="1216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21DEDBB-C2D8-773E-4505-0250E2402E66}"/>
                    </a:ext>
                  </a:extLst>
                </p14:cNvPr>
                <p14:cNvContentPartPr/>
                <p14:nvPr/>
              </p14:nvContentPartPr>
              <p14:xfrm>
                <a:off x="9083506" y="4288710"/>
                <a:ext cx="193320" cy="86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21DEDBB-C2D8-773E-4505-0250E2402E6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079186" y="4284390"/>
                  <a:ext cx="20196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67D9FEB5-5CFE-B48B-191C-5208DFFD15CD}"/>
                    </a:ext>
                  </a:extLst>
                </p14:cNvPr>
                <p14:cNvContentPartPr/>
                <p14:nvPr/>
              </p14:nvContentPartPr>
              <p14:xfrm>
                <a:off x="9493546" y="4067310"/>
                <a:ext cx="202680" cy="3636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67D9FEB5-5CFE-B48B-191C-5208DFFD15C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489226" y="4062990"/>
                  <a:ext cx="2113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FD1A5724-E900-8EC2-BFFF-DB36D3BD881C}"/>
                    </a:ext>
                  </a:extLst>
                </p14:cNvPr>
                <p14:cNvContentPartPr/>
                <p14:nvPr/>
              </p14:nvContentPartPr>
              <p14:xfrm>
                <a:off x="9784786" y="4292310"/>
                <a:ext cx="237600" cy="46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FD1A5724-E900-8EC2-BFFF-DB36D3BD881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780466" y="4287990"/>
                  <a:ext cx="24624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3700565B-4C0A-7B25-E5BC-DB89289A8424}"/>
                    </a:ext>
                  </a:extLst>
                </p14:cNvPr>
                <p14:cNvContentPartPr/>
                <p14:nvPr/>
              </p14:nvContentPartPr>
              <p14:xfrm>
                <a:off x="9837346" y="4151910"/>
                <a:ext cx="159480" cy="3315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3700565B-4C0A-7B25-E5BC-DB89289A842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833026" y="4147590"/>
                  <a:ext cx="1681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C429335F-CAD9-80E4-B48F-9B69402DE327}"/>
                    </a:ext>
                  </a:extLst>
                </p14:cNvPr>
                <p14:cNvContentPartPr/>
                <p14:nvPr/>
              </p14:nvContentPartPr>
              <p14:xfrm>
                <a:off x="10118506" y="4079550"/>
                <a:ext cx="350280" cy="3189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C429335F-CAD9-80E4-B48F-9B69402DE32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114186" y="4075230"/>
                  <a:ext cx="3589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F003C672-158E-9EF4-4EDE-B170F62C678C}"/>
                    </a:ext>
                  </a:extLst>
                </p14:cNvPr>
                <p14:cNvContentPartPr/>
                <p14:nvPr/>
              </p14:nvContentPartPr>
              <p14:xfrm>
                <a:off x="10724026" y="4159830"/>
                <a:ext cx="31320" cy="46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F003C672-158E-9EF4-4EDE-B170F62C678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719706" y="4155510"/>
                  <a:ext cx="3996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733D1C5F-E781-9C10-1FFD-BB71649956CC}"/>
                    </a:ext>
                  </a:extLst>
                </p14:cNvPr>
                <p14:cNvContentPartPr/>
                <p14:nvPr/>
              </p14:nvContentPartPr>
              <p14:xfrm>
                <a:off x="10586866" y="4285830"/>
                <a:ext cx="213120" cy="1116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733D1C5F-E781-9C10-1FFD-BB71649956C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582546" y="4281510"/>
                  <a:ext cx="2217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AD723AD-085C-5925-E69C-3D116103C412}"/>
                    </a:ext>
                  </a:extLst>
                </p14:cNvPr>
                <p14:cNvContentPartPr/>
                <p14:nvPr/>
              </p14:nvContentPartPr>
              <p14:xfrm>
                <a:off x="10929226" y="3987390"/>
                <a:ext cx="52560" cy="2772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AD723AD-085C-5925-E69C-3D116103C41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924906" y="3983070"/>
                  <a:ext cx="612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6E6B1426-44F1-6CB1-FD27-269B91FC5E7F}"/>
                    </a:ext>
                  </a:extLst>
                </p14:cNvPr>
                <p14:cNvContentPartPr/>
                <p14:nvPr/>
              </p14:nvContentPartPr>
              <p14:xfrm>
                <a:off x="10824466" y="4169910"/>
                <a:ext cx="191520" cy="306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6E6B1426-44F1-6CB1-FD27-269B91FC5E7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820146" y="4165590"/>
                  <a:ext cx="200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B12BA615-DA69-5B17-E5ED-5F8668D62F16}"/>
                    </a:ext>
                  </a:extLst>
                </p14:cNvPr>
                <p14:cNvContentPartPr/>
                <p14:nvPr/>
              </p14:nvContentPartPr>
              <p14:xfrm>
                <a:off x="10461946" y="4131750"/>
                <a:ext cx="169200" cy="86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B12BA615-DA69-5B17-E5ED-5F8668D62F1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457626" y="4127430"/>
                  <a:ext cx="1778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EE52EC9B-333D-0F8A-BBCD-52263714035F}"/>
                    </a:ext>
                  </a:extLst>
                </p14:cNvPr>
                <p14:cNvContentPartPr/>
                <p14:nvPr/>
              </p14:nvContentPartPr>
              <p14:xfrm>
                <a:off x="11170066" y="4023390"/>
                <a:ext cx="126720" cy="2664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EE52EC9B-333D-0F8A-BBCD-52263714035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165746" y="4019070"/>
                  <a:ext cx="1353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1EF67BAB-DC59-F02C-4C42-F0BCBBD555CD}"/>
                    </a:ext>
                  </a:extLst>
                </p14:cNvPr>
                <p14:cNvContentPartPr/>
                <p14:nvPr/>
              </p14:nvContentPartPr>
              <p14:xfrm>
                <a:off x="11429266" y="3942750"/>
                <a:ext cx="224280" cy="33300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1EF67BAB-DC59-F02C-4C42-F0BCBBD555C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424946" y="3938430"/>
                  <a:ext cx="2329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EA59D01D-1D4D-A759-9DE3-0C6DC355791F}"/>
                    </a:ext>
                  </a:extLst>
                </p14:cNvPr>
                <p14:cNvContentPartPr/>
                <p14:nvPr/>
              </p14:nvContentPartPr>
              <p14:xfrm>
                <a:off x="11747866" y="4075590"/>
                <a:ext cx="235080" cy="1004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EA59D01D-1D4D-A759-9DE3-0C6DC355791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743546" y="4071270"/>
                  <a:ext cx="2437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2EA89F21-8E83-0347-D1F4-984299DD7125}"/>
                    </a:ext>
                  </a:extLst>
                </p14:cNvPr>
                <p14:cNvContentPartPr/>
                <p14:nvPr/>
              </p14:nvContentPartPr>
              <p14:xfrm>
                <a:off x="11429266" y="4372950"/>
                <a:ext cx="685800" cy="997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2EA89F21-8E83-0347-D1F4-984299DD712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424946" y="4368630"/>
                  <a:ext cx="6944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22C57819-7D83-77D1-4D40-FA3A4A2D69BF}"/>
                    </a:ext>
                  </a:extLst>
                </p14:cNvPr>
                <p14:cNvContentPartPr/>
                <p14:nvPr/>
              </p14:nvContentPartPr>
              <p14:xfrm>
                <a:off x="11388946" y="4370790"/>
                <a:ext cx="735840" cy="1443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22C57819-7D83-77D1-4D40-FA3A4A2D69B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84626" y="4366470"/>
                  <a:ext cx="7444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96AAC2D7-CB60-55CC-1309-1208448D972B}"/>
                    </a:ext>
                  </a:extLst>
                </p14:cNvPr>
                <p14:cNvContentPartPr/>
                <p14:nvPr/>
              </p14:nvContentPartPr>
              <p14:xfrm>
                <a:off x="1559146" y="2439750"/>
                <a:ext cx="174240" cy="35460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96AAC2D7-CB60-55CC-1309-1208448D972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554826" y="2435430"/>
                  <a:ext cx="1828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14DBD900-5E1D-4700-A7E3-F1E3891DE1D7}"/>
                    </a:ext>
                  </a:extLst>
                </p14:cNvPr>
                <p14:cNvContentPartPr/>
                <p14:nvPr/>
              </p14:nvContentPartPr>
              <p14:xfrm>
                <a:off x="1832746" y="2550270"/>
                <a:ext cx="125640" cy="925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14DBD900-5E1D-4700-A7E3-F1E3891DE1D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828426" y="2545950"/>
                  <a:ext cx="1342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C94C2FE1-0594-7E75-18E1-5E0F65D78D78}"/>
                    </a:ext>
                  </a:extLst>
                </p14:cNvPr>
                <p14:cNvContentPartPr/>
                <p14:nvPr/>
              </p14:nvContentPartPr>
              <p14:xfrm>
                <a:off x="1454026" y="2790390"/>
                <a:ext cx="505080" cy="1036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C94C2FE1-0594-7E75-18E1-5E0F65D78D7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449706" y="2786070"/>
                  <a:ext cx="5137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26A858BB-155F-D589-D3FC-B549BFDEAC20}"/>
                    </a:ext>
                  </a:extLst>
                </p14:cNvPr>
                <p14:cNvContentPartPr/>
                <p14:nvPr/>
              </p14:nvContentPartPr>
              <p14:xfrm>
                <a:off x="1385266" y="2914950"/>
                <a:ext cx="659520" cy="15228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26A858BB-155F-D589-D3FC-B549BFDEAC2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380946" y="2910630"/>
                  <a:ext cx="668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30278884-6B0B-A27A-0440-50B92DD4DD27}"/>
                    </a:ext>
                  </a:extLst>
                </p14:cNvPr>
                <p14:cNvContentPartPr/>
                <p14:nvPr/>
              </p14:nvContentPartPr>
              <p14:xfrm>
                <a:off x="6396826" y="4965150"/>
                <a:ext cx="286560" cy="4028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30278884-6B0B-A27A-0440-50B92DD4DD2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392506" y="4960830"/>
                  <a:ext cx="2952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E2407B6F-3117-5578-B7D0-71AD80B277E6}"/>
                    </a:ext>
                  </a:extLst>
                </p14:cNvPr>
                <p14:cNvContentPartPr/>
                <p14:nvPr/>
              </p14:nvContentPartPr>
              <p14:xfrm>
                <a:off x="6325186" y="5149830"/>
                <a:ext cx="299880" cy="8316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E2407B6F-3117-5578-B7D0-71AD80B277E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320866" y="5145510"/>
                  <a:ext cx="3085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D1D715A8-E929-0FB4-B641-81AEEB5ABAD0}"/>
                    </a:ext>
                  </a:extLst>
                </p14:cNvPr>
                <p14:cNvContentPartPr/>
                <p14:nvPr/>
              </p14:nvContentPartPr>
              <p14:xfrm>
                <a:off x="6935386" y="5175750"/>
                <a:ext cx="152640" cy="14580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D1D715A8-E929-0FB4-B641-81AEEB5ABAD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931066" y="5171430"/>
                  <a:ext cx="1612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94DEA866-FEF1-CF93-695A-E4B2A21C67B4}"/>
                    </a:ext>
                  </a:extLst>
                </p14:cNvPr>
                <p14:cNvContentPartPr/>
                <p14:nvPr/>
              </p14:nvContentPartPr>
              <p14:xfrm>
                <a:off x="7297906" y="5136510"/>
                <a:ext cx="210600" cy="25128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94DEA866-FEF1-CF93-695A-E4B2A21C67B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293586" y="5132190"/>
                  <a:ext cx="2192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94F8BA9C-88C2-0CEC-5CA5-5B1D5DB60D4E}"/>
                    </a:ext>
                  </a:extLst>
                </p14:cNvPr>
                <p14:cNvContentPartPr/>
                <p14:nvPr/>
              </p14:nvContentPartPr>
              <p14:xfrm>
                <a:off x="7529386" y="5253510"/>
                <a:ext cx="82800" cy="486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94F8BA9C-88C2-0CEC-5CA5-5B1D5DB60D4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525066" y="5249190"/>
                  <a:ext cx="914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430D940C-B5D2-BC21-79AF-792B9FCA459F}"/>
                    </a:ext>
                  </a:extLst>
                </p14:cNvPr>
                <p14:cNvContentPartPr/>
                <p14:nvPr/>
              </p14:nvContentPartPr>
              <p14:xfrm>
                <a:off x="7822066" y="4943550"/>
                <a:ext cx="95760" cy="40140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430D940C-B5D2-BC21-79AF-792B9FCA459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817746" y="4939230"/>
                  <a:ext cx="1044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7D7CE3C8-CE99-6405-1D9A-8F7A783480F6}"/>
                    </a:ext>
                  </a:extLst>
                </p14:cNvPr>
                <p14:cNvContentPartPr/>
                <p14:nvPr/>
              </p14:nvContentPartPr>
              <p14:xfrm>
                <a:off x="7700746" y="5176110"/>
                <a:ext cx="208440" cy="720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7D7CE3C8-CE99-6405-1D9A-8F7A783480F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96426" y="5171790"/>
                  <a:ext cx="21708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FE3A4B61-6F14-8635-FB6B-3C4FE9FBBEEB}"/>
                    </a:ext>
                  </a:extLst>
                </p14:cNvPr>
                <p14:cNvContentPartPr/>
                <p14:nvPr/>
              </p14:nvContentPartPr>
              <p14:xfrm>
                <a:off x="8253346" y="5088270"/>
                <a:ext cx="40680" cy="22536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FE3A4B61-6F14-8635-FB6B-3C4FE9FBBEE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249026" y="5083950"/>
                  <a:ext cx="493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5F181D11-11D0-DFA6-EA6A-51F2E7768124}"/>
                    </a:ext>
                  </a:extLst>
                </p14:cNvPr>
                <p14:cNvContentPartPr/>
                <p14:nvPr/>
              </p14:nvContentPartPr>
              <p14:xfrm>
                <a:off x="8224906" y="5168550"/>
                <a:ext cx="4320" cy="162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5F181D11-11D0-DFA6-EA6A-51F2E776812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220586" y="5164230"/>
                  <a:ext cx="129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CCC4BD5B-A57D-0CC4-8711-AED4E6FAF706}"/>
                    </a:ext>
                  </a:extLst>
                </p14:cNvPr>
                <p14:cNvContentPartPr/>
                <p14:nvPr/>
              </p14:nvContentPartPr>
              <p14:xfrm>
                <a:off x="8535226" y="4810710"/>
                <a:ext cx="346680" cy="34560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CCC4BD5B-A57D-0CC4-8711-AED4E6FAF70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530906" y="4806390"/>
                  <a:ext cx="3553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5BB31187-4449-F82D-E72C-5B4E4CACB6C7}"/>
                    </a:ext>
                  </a:extLst>
                </p14:cNvPr>
                <p14:cNvContentPartPr/>
                <p14:nvPr/>
              </p14:nvContentPartPr>
              <p14:xfrm>
                <a:off x="9002866" y="4955790"/>
                <a:ext cx="161280" cy="22788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5BB31187-4449-F82D-E72C-5B4E4CACB6C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998546" y="4951470"/>
                  <a:ext cx="1699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25B26315-9737-4EEC-56D2-243D749606DC}"/>
                    </a:ext>
                  </a:extLst>
                </p14:cNvPr>
                <p14:cNvContentPartPr/>
                <p14:nvPr/>
              </p14:nvContentPartPr>
              <p14:xfrm>
                <a:off x="9357826" y="4958310"/>
                <a:ext cx="135720" cy="2160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25B26315-9737-4EEC-56D2-243D749606D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353506" y="4953990"/>
                  <a:ext cx="1443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2F5AB1FC-5604-7C79-1F72-52BF3C8BC691}"/>
                    </a:ext>
                  </a:extLst>
                </p14:cNvPr>
                <p14:cNvContentPartPr/>
                <p14:nvPr/>
              </p14:nvContentPartPr>
              <p14:xfrm>
                <a:off x="9397786" y="5120310"/>
                <a:ext cx="209880" cy="972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2F5AB1FC-5604-7C79-1F72-52BF3C8BC69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393466" y="5115990"/>
                  <a:ext cx="2185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31D07C3F-CEFF-CBE0-5D83-72D4D3335267}"/>
                    </a:ext>
                  </a:extLst>
                </p14:cNvPr>
                <p14:cNvContentPartPr/>
                <p14:nvPr/>
              </p14:nvContentPartPr>
              <p14:xfrm>
                <a:off x="9733666" y="4802790"/>
                <a:ext cx="182160" cy="31536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31D07C3F-CEFF-CBE0-5D83-72D4D333526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729346" y="4798470"/>
                  <a:ext cx="1908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B2F549C2-FD82-ECB8-C1F9-C10C89DFC222}"/>
                    </a:ext>
                  </a:extLst>
                </p14:cNvPr>
                <p14:cNvContentPartPr/>
                <p14:nvPr/>
              </p14:nvContentPartPr>
              <p14:xfrm>
                <a:off x="8691466" y="5289510"/>
                <a:ext cx="307080" cy="39708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B2F549C2-FD82-ECB8-C1F9-C10C89DFC22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687146" y="5285190"/>
                  <a:ext cx="31572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604939F6-801B-1E1E-8A01-192F631A7D71}"/>
                    </a:ext>
                  </a:extLst>
                </p14:cNvPr>
                <p14:cNvContentPartPr/>
                <p14:nvPr/>
              </p14:nvContentPartPr>
              <p14:xfrm>
                <a:off x="9030946" y="5489670"/>
                <a:ext cx="150480" cy="19908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604939F6-801B-1E1E-8A01-192F631A7D7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026626" y="5485350"/>
                  <a:ext cx="159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F0499B16-B554-5C90-5F26-835ADD1CC948}"/>
                    </a:ext>
                  </a:extLst>
                </p14:cNvPr>
                <p14:cNvContentPartPr/>
                <p14:nvPr/>
              </p14:nvContentPartPr>
              <p14:xfrm>
                <a:off x="9111586" y="5505870"/>
                <a:ext cx="160560" cy="19044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F0499B16-B554-5C90-5F26-835ADD1CC94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107266" y="5501550"/>
                  <a:ext cx="1692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EF338C35-CD20-8BEE-015B-B93ACAD7F519}"/>
                    </a:ext>
                  </a:extLst>
                </p14:cNvPr>
                <p14:cNvContentPartPr/>
                <p14:nvPr/>
              </p14:nvContentPartPr>
              <p14:xfrm>
                <a:off x="9353506" y="5497950"/>
                <a:ext cx="140400" cy="1990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EF338C35-CD20-8BEE-015B-B93ACAD7F51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349186" y="5493630"/>
                  <a:ext cx="1490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B137A44B-46F7-218B-5263-61D5E974FE7C}"/>
                    </a:ext>
                  </a:extLst>
                </p14:cNvPr>
                <p14:cNvContentPartPr/>
                <p14:nvPr/>
              </p14:nvContentPartPr>
              <p14:xfrm>
                <a:off x="9723946" y="5526030"/>
                <a:ext cx="156240" cy="864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B137A44B-46F7-218B-5263-61D5E974FE7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719626" y="5521710"/>
                  <a:ext cx="16488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82D86F56-60C0-F871-711D-6452F8AC4E91}"/>
                    </a:ext>
                  </a:extLst>
                </p14:cNvPr>
                <p14:cNvContentPartPr/>
                <p14:nvPr/>
              </p14:nvContentPartPr>
              <p14:xfrm>
                <a:off x="9695866" y="5666430"/>
                <a:ext cx="126360" cy="2088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82D86F56-60C0-F871-711D-6452F8AC4E9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691546" y="5662110"/>
                  <a:ext cx="1350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9AF5E1CD-8546-0DE2-48B9-D7CC451EF570}"/>
                    </a:ext>
                  </a:extLst>
                </p14:cNvPr>
                <p14:cNvContentPartPr/>
                <p14:nvPr/>
              </p14:nvContentPartPr>
              <p14:xfrm>
                <a:off x="10103026" y="5423790"/>
                <a:ext cx="235800" cy="26928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9AF5E1CD-8546-0DE2-48B9-D7CC451EF57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098706" y="5419470"/>
                  <a:ext cx="2444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C6C0F5EA-60F5-D2D4-DBC8-E09352417A34}"/>
                    </a:ext>
                  </a:extLst>
                </p14:cNvPr>
                <p14:cNvContentPartPr/>
                <p14:nvPr/>
              </p14:nvContentPartPr>
              <p14:xfrm>
                <a:off x="7358386" y="5904390"/>
                <a:ext cx="315000" cy="30168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C6C0F5EA-60F5-D2D4-DBC8-E09352417A3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354066" y="5900070"/>
                  <a:ext cx="3236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857BC173-011D-6D96-A1F5-DA3A8716A8AA}"/>
                    </a:ext>
                  </a:extLst>
                </p14:cNvPr>
                <p14:cNvContentPartPr/>
                <p14:nvPr/>
              </p14:nvContentPartPr>
              <p14:xfrm>
                <a:off x="7830706" y="5968830"/>
                <a:ext cx="156240" cy="26136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857BC173-011D-6D96-A1F5-DA3A8716A8A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826386" y="5964510"/>
                  <a:ext cx="1648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6992361D-FA40-8B23-5F9D-846B8B7A5CF2}"/>
                    </a:ext>
                  </a:extLst>
                </p14:cNvPr>
                <p14:cNvContentPartPr/>
                <p14:nvPr/>
              </p14:nvContentPartPr>
              <p14:xfrm>
                <a:off x="8157226" y="5846790"/>
                <a:ext cx="251640" cy="42516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6992361D-FA40-8B23-5F9D-846B8B7A5CF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152906" y="5842470"/>
                  <a:ext cx="26028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A0BF3991-90A6-BA89-1616-2838C1EF94BB}"/>
                    </a:ext>
                  </a:extLst>
                </p14:cNvPr>
                <p14:cNvContentPartPr/>
                <p14:nvPr/>
              </p14:nvContentPartPr>
              <p14:xfrm>
                <a:off x="8484106" y="6055230"/>
                <a:ext cx="110520" cy="1411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A0BF3991-90A6-BA89-1616-2838C1EF94B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479786" y="6050910"/>
                  <a:ext cx="1191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22E57211-F7E2-165E-83D5-FAE47EAC43B9}"/>
                    </a:ext>
                  </a:extLst>
                </p14:cNvPr>
                <p14:cNvContentPartPr/>
                <p14:nvPr/>
              </p14:nvContentPartPr>
              <p14:xfrm>
                <a:off x="8607586" y="5856150"/>
                <a:ext cx="82440" cy="38268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22E57211-F7E2-165E-83D5-FAE47EAC43B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603266" y="5851830"/>
                  <a:ext cx="910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101EBA8D-1949-2342-99EC-F35CE7571F9C}"/>
                    </a:ext>
                  </a:extLst>
                </p14:cNvPr>
                <p14:cNvContentPartPr/>
                <p14:nvPr/>
              </p14:nvContentPartPr>
              <p14:xfrm>
                <a:off x="8603986" y="6031110"/>
                <a:ext cx="429840" cy="7416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101EBA8D-1949-2342-99EC-F35CE7571F9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599666" y="6026790"/>
                  <a:ext cx="4384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8EDE7F04-D9F2-A460-83C8-3DEA4BFB31E6}"/>
                    </a:ext>
                  </a:extLst>
                </p14:cNvPr>
                <p14:cNvContentPartPr/>
                <p14:nvPr/>
              </p14:nvContentPartPr>
              <p14:xfrm>
                <a:off x="8930506" y="6185190"/>
                <a:ext cx="180000" cy="1728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8EDE7F04-D9F2-A460-83C8-3DEA4BFB31E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926186" y="6180870"/>
                  <a:ext cx="1886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A53873D4-D83E-88A3-C1ED-F4296F47A7ED}"/>
                    </a:ext>
                  </a:extLst>
                </p14:cNvPr>
                <p14:cNvContentPartPr/>
                <p14:nvPr/>
              </p14:nvContentPartPr>
              <p14:xfrm>
                <a:off x="9268906" y="6032910"/>
                <a:ext cx="188640" cy="2988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A53873D4-D83E-88A3-C1ED-F4296F47A7E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264586" y="6028590"/>
                  <a:ext cx="1972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5891AD1C-874C-E91F-BA18-EF180E567269}"/>
                    </a:ext>
                  </a:extLst>
                </p14:cNvPr>
                <p14:cNvContentPartPr/>
                <p14:nvPr/>
              </p14:nvContentPartPr>
              <p14:xfrm>
                <a:off x="9521986" y="5932470"/>
                <a:ext cx="194760" cy="2818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5891AD1C-874C-E91F-BA18-EF180E56726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517666" y="5927790"/>
                  <a:ext cx="2034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E68A3AE3-132F-B74A-D188-E83605467AD4}"/>
                    </a:ext>
                  </a:extLst>
                </p14:cNvPr>
                <p14:cNvContentPartPr/>
                <p14:nvPr/>
              </p14:nvContentPartPr>
              <p14:xfrm>
                <a:off x="9817186" y="6129390"/>
                <a:ext cx="238320" cy="46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E68A3AE3-132F-B74A-D188-E83605467AD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812866" y="6125070"/>
                  <a:ext cx="24696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0D22FCC3-C08A-9E74-89ED-D1639AC5FAF4}"/>
                    </a:ext>
                  </a:extLst>
                </p14:cNvPr>
                <p14:cNvContentPartPr/>
                <p14:nvPr/>
              </p14:nvContentPartPr>
              <p14:xfrm>
                <a:off x="9837346" y="5940390"/>
                <a:ext cx="127800" cy="28440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0D22FCC3-C08A-9E74-89ED-D1639AC5FAF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833026" y="5936070"/>
                  <a:ext cx="1364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00018D3F-46D6-EF79-E1B2-5C495023638C}"/>
                    </a:ext>
                  </a:extLst>
                </p14:cNvPr>
                <p14:cNvContentPartPr/>
                <p14:nvPr/>
              </p14:nvContentPartPr>
              <p14:xfrm>
                <a:off x="10143346" y="6006270"/>
                <a:ext cx="155520" cy="1393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00018D3F-46D6-EF79-E1B2-5C495023638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139026" y="6001950"/>
                  <a:ext cx="164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6E994740-4D52-9835-04B1-5585972E8486}"/>
                    </a:ext>
                  </a:extLst>
                </p14:cNvPr>
                <p14:cNvContentPartPr/>
                <p14:nvPr/>
              </p14:nvContentPartPr>
              <p14:xfrm>
                <a:off x="10377346" y="5956230"/>
                <a:ext cx="155520" cy="1216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6E994740-4D52-9835-04B1-5585972E848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373026" y="5951910"/>
                  <a:ext cx="1641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8E475141-4ED5-B71A-2209-7A96BCF75EF6}"/>
                    </a:ext>
                  </a:extLst>
                </p14:cNvPr>
                <p14:cNvContentPartPr/>
                <p14:nvPr/>
              </p14:nvContentPartPr>
              <p14:xfrm>
                <a:off x="10635106" y="5967030"/>
                <a:ext cx="163080" cy="432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8E475141-4ED5-B71A-2209-7A96BCF75EF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630786" y="5962710"/>
                  <a:ext cx="1717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85A2195F-549A-CBCC-9FD6-12FFDF9326F7}"/>
                    </a:ext>
                  </a:extLst>
                </p14:cNvPr>
                <p14:cNvContentPartPr/>
                <p14:nvPr/>
              </p14:nvContentPartPr>
              <p14:xfrm>
                <a:off x="10949026" y="5743110"/>
                <a:ext cx="185040" cy="33912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85A2195F-549A-CBCC-9FD6-12FFDF9326F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944706" y="5738790"/>
                  <a:ext cx="1936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BE82028B-D414-B94C-D246-1DC0A206DD9C}"/>
                    </a:ext>
                  </a:extLst>
                </p14:cNvPr>
                <p14:cNvContentPartPr/>
                <p14:nvPr/>
              </p14:nvContentPartPr>
              <p14:xfrm>
                <a:off x="11369866" y="5690910"/>
                <a:ext cx="228960" cy="33480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BE82028B-D414-B94C-D246-1DC0A206DD9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365546" y="5686590"/>
                  <a:ext cx="2376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6C170519-433E-A4DF-496D-81E9030F8281}"/>
                    </a:ext>
                  </a:extLst>
                </p14:cNvPr>
                <p14:cNvContentPartPr/>
                <p14:nvPr/>
              </p14:nvContentPartPr>
              <p14:xfrm>
                <a:off x="11658946" y="5789910"/>
                <a:ext cx="193320" cy="18288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6C170519-433E-A4DF-496D-81E9030F828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654626" y="5785590"/>
                  <a:ext cx="2019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05C82A24-E337-D061-434B-7BE215FE5D9B}"/>
                    </a:ext>
                  </a:extLst>
                </p14:cNvPr>
                <p14:cNvContentPartPr/>
                <p14:nvPr/>
              </p14:nvContentPartPr>
              <p14:xfrm>
                <a:off x="11054146" y="6135510"/>
                <a:ext cx="885240" cy="12672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05C82A24-E337-D061-434B-7BE215FE5D9B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049826" y="6131190"/>
                  <a:ext cx="8938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7BFF65A4-6E1E-A0D7-1B87-7B381BD713CF}"/>
                    </a:ext>
                  </a:extLst>
                </p14:cNvPr>
                <p14:cNvContentPartPr/>
                <p14:nvPr/>
              </p14:nvContentPartPr>
              <p14:xfrm>
                <a:off x="10989706" y="6174390"/>
                <a:ext cx="903240" cy="14400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7BFF65A4-6E1E-A0D7-1B87-7B381BD713C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985386" y="6170070"/>
                  <a:ext cx="9118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A4F8472-817D-4A7A-DF58-50C84E1DA6C7}"/>
                    </a:ext>
                  </a:extLst>
                </p14:cNvPr>
                <p14:cNvContentPartPr/>
                <p14:nvPr/>
              </p14:nvContentPartPr>
              <p14:xfrm>
                <a:off x="2577586" y="4609830"/>
                <a:ext cx="244080" cy="2556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A4F8472-817D-4A7A-DF58-50C84E1DA6C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573266" y="4605510"/>
                  <a:ext cx="2527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4239A7F-A301-7C0B-C936-C2680B322F0F}"/>
                    </a:ext>
                  </a:extLst>
                </p14:cNvPr>
                <p14:cNvContentPartPr/>
                <p14:nvPr/>
              </p14:nvContentPartPr>
              <p14:xfrm>
                <a:off x="2626906" y="4694070"/>
                <a:ext cx="94320" cy="2710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4239A7F-A301-7C0B-C936-C2680B322F0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622586" y="4689750"/>
                  <a:ext cx="1029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42382313-1C8B-6AFF-2C2A-8AD20AC5DACE}"/>
                    </a:ext>
                  </a:extLst>
                </p14:cNvPr>
                <p14:cNvContentPartPr/>
                <p14:nvPr/>
              </p14:nvContentPartPr>
              <p14:xfrm>
                <a:off x="2957026" y="4867230"/>
                <a:ext cx="360" cy="43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42382313-1C8B-6AFF-2C2A-8AD20AC5DACE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952706" y="4862910"/>
                  <a:ext cx="900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BA70EA0-B172-7630-C570-B2D35069DB42}"/>
                    </a:ext>
                  </a:extLst>
                </p14:cNvPr>
                <p14:cNvContentPartPr/>
                <p14:nvPr/>
              </p14:nvContentPartPr>
              <p14:xfrm>
                <a:off x="3027226" y="4551510"/>
                <a:ext cx="176400" cy="3200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BA70EA0-B172-7630-C570-B2D35069DB4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022906" y="4547190"/>
                  <a:ext cx="1850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75E29A60-2F1E-F074-BB3E-16F203404833}"/>
                    </a:ext>
                  </a:extLst>
                </p14:cNvPr>
                <p14:cNvContentPartPr/>
                <p14:nvPr/>
              </p14:nvContentPartPr>
              <p14:xfrm>
                <a:off x="2918146" y="6145230"/>
                <a:ext cx="212400" cy="19980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75E29A60-2F1E-F074-BB3E-16F20340483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913826" y="6140910"/>
                  <a:ext cx="2210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A4BFD781-D1B9-BDF0-B0B4-7CBD93857564}"/>
                    </a:ext>
                  </a:extLst>
                </p14:cNvPr>
                <p14:cNvContentPartPr/>
                <p14:nvPr/>
              </p14:nvContentPartPr>
              <p14:xfrm>
                <a:off x="2953426" y="6233790"/>
                <a:ext cx="318600" cy="26424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A4BFD781-D1B9-BDF0-B0B4-7CBD9385756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949106" y="6229470"/>
                  <a:ext cx="3272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FFD985E1-5876-DB37-F8EC-830596BB9A76}"/>
                    </a:ext>
                  </a:extLst>
                </p14:cNvPr>
                <p14:cNvContentPartPr/>
                <p14:nvPr/>
              </p14:nvContentPartPr>
              <p14:xfrm>
                <a:off x="3355546" y="6161070"/>
                <a:ext cx="214920" cy="2491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FFD985E1-5876-DB37-F8EC-830596BB9A76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351226" y="6156750"/>
                  <a:ext cx="2235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B7B3884E-74BA-065F-EB84-2E20B4C13844}"/>
                    </a:ext>
                  </a:extLst>
                </p14:cNvPr>
                <p14:cNvContentPartPr/>
                <p14:nvPr/>
              </p14:nvContentPartPr>
              <p14:xfrm>
                <a:off x="1087186" y="5936070"/>
                <a:ext cx="1287720" cy="601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B7B3884E-74BA-065F-EB84-2E20B4C1384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82866" y="5931750"/>
                  <a:ext cx="12963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70FBC19D-5524-65AA-E8C4-F2133A348BCB}"/>
                    </a:ext>
                  </a:extLst>
                </p14:cNvPr>
                <p14:cNvContentPartPr/>
                <p14:nvPr/>
              </p14:nvContentPartPr>
              <p14:xfrm>
                <a:off x="2405146" y="5211390"/>
                <a:ext cx="808560" cy="7293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70FBC19D-5524-65AA-E8C4-F2133A348BC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400826" y="5207070"/>
                  <a:ext cx="817200" cy="73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FCCD728E-912D-D123-6A68-0FE72B7A114D}"/>
                    </a:ext>
                  </a:extLst>
                </p14:cNvPr>
                <p14:cNvContentPartPr/>
                <p14:nvPr/>
              </p14:nvContentPartPr>
              <p14:xfrm>
                <a:off x="3074746" y="5196630"/>
                <a:ext cx="201240" cy="525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FCCD728E-912D-D123-6A68-0FE72B7A114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070426" y="5192310"/>
                  <a:ext cx="2098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FAD28F81-9641-A76B-3464-12732872AA5D}"/>
                    </a:ext>
                  </a:extLst>
                </p14:cNvPr>
                <p14:cNvContentPartPr/>
                <p14:nvPr/>
              </p14:nvContentPartPr>
              <p14:xfrm>
                <a:off x="3138826" y="5224710"/>
                <a:ext cx="52560" cy="1832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FAD28F81-9641-A76B-3464-12732872AA5D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134506" y="5220390"/>
                  <a:ext cx="612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3D5873CE-7432-5491-1AC8-438554088BE6}"/>
                    </a:ext>
                  </a:extLst>
                </p14:cNvPr>
                <p14:cNvContentPartPr/>
                <p14:nvPr/>
              </p14:nvContentPartPr>
              <p14:xfrm>
                <a:off x="3193546" y="5682990"/>
                <a:ext cx="2520" cy="482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3D5873CE-7432-5491-1AC8-438554088BE6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189226" y="5678670"/>
                  <a:ext cx="11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37236E62-8E3E-1333-F574-3AF3883A03ED}"/>
                    </a:ext>
                  </a:extLst>
                </p14:cNvPr>
                <p14:cNvContentPartPr/>
                <p14:nvPr/>
              </p14:nvContentPartPr>
              <p14:xfrm>
                <a:off x="3228106" y="5879910"/>
                <a:ext cx="7920" cy="432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37236E62-8E3E-1333-F574-3AF3883A03E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223786" y="5875590"/>
                  <a:ext cx="1656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BB81DD6D-EDCF-51E3-896E-690AB4D36276}"/>
                    </a:ext>
                  </a:extLst>
                </p14:cNvPr>
                <p14:cNvContentPartPr/>
                <p14:nvPr/>
              </p14:nvContentPartPr>
              <p14:xfrm>
                <a:off x="3114346" y="5103390"/>
                <a:ext cx="2033640" cy="1663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BB81DD6D-EDCF-51E3-896E-690AB4D36276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110026" y="5099070"/>
                  <a:ext cx="20422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4F374252-A778-9A07-D661-53645CB72DC1}"/>
                    </a:ext>
                  </a:extLst>
                </p14:cNvPr>
                <p14:cNvContentPartPr/>
                <p14:nvPr/>
              </p14:nvContentPartPr>
              <p14:xfrm>
                <a:off x="5359666" y="4947510"/>
                <a:ext cx="8280" cy="1800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4F374252-A778-9A07-D661-53645CB72DC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355346" y="4943190"/>
                  <a:ext cx="169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716348D8-F422-8EF7-2B75-9EDFBB56339B}"/>
                    </a:ext>
                  </a:extLst>
                </p14:cNvPr>
                <p14:cNvContentPartPr/>
                <p14:nvPr/>
              </p14:nvContentPartPr>
              <p14:xfrm>
                <a:off x="4968706" y="5088270"/>
                <a:ext cx="359640" cy="3852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716348D8-F422-8EF7-2B75-9EDFBB56339B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964386" y="5083950"/>
                  <a:ext cx="3682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21D25C3C-3D35-A229-8B15-18859C123E88}"/>
                    </a:ext>
                  </a:extLst>
                </p14:cNvPr>
                <p14:cNvContentPartPr/>
                <p14:nvPr/>
              </p14:nvContentPartPr>
              <p14:xfrm>
                <a:off x="5411146" y="5068110"/>
                <a:ext cx="1480320" cy="91296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21D25C3C-3D35-A229-8B15-18859C123E88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406826" y="5063790"/>
                  <a:ext cx="1488960" cy="9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3EA72B32-88C7-3FBF-C22E-2D4A02669120}"/>
                    </a:ext>
                  </a:extLst>
                </p14:cNvPr>
                <p14:cNvContentPartPr/>
                <p14:nvPr/>
              </p14:nvContentPartPr>
              <p14:xfrm>
                <a:off x="5347066" y="5409750"/>
                <a:ext cx="30240" cy="788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3EA72B32-88C7-3FBF-C22E-2D4A02669120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342746" y="5405430"/>
                  <a:ext cx="388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643384DA-E00D-C3F6-32A0-1545F46D32B8}"/>
                    </a:ext>
                  </a:extLst>
                </p14:cNvPr>
                <p14:cNvContentPartPr/>
                <p14:nvPr/>
              </p14:nvContentPartPr>
              <p14:xfrm>
                <a:off x="5411866" y="5783430"/>
                <a:ext cx="86760" cy="2779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643384DA-E00D-C3F6-32A0-1545F46D32B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407546" y="5779110"/>
                  <a:ext cx="954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01FF7BA3-4A33-98A7-423B-BA93AA3FBC99}"/>
                    </a:ext>
                  </a:extLst>
                </p14:cNvPr>
                <p14:cNvContentPartPr/>
                <p14:nvPr/>
              </p14:nvContentPartPr>
              <p14:xfrm>
                <a:off x="5496466" y="6301830"/>
                <a:ext cx="360" cy="108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01FF7BA3-4A33-98A7-423B-BA93AA3FBC9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492146" y="6297510"/>
                  <a:ext cx="900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3B7E59D2-D39B-73FB-01E1-F8D71E8D84DF}"/>
                    </a:ext>
                  </a:extLst>
                </p14:cNvPr>
                <p14:cNvContentPartPr/>
                <p14:nvPr/>
              </p14:nvContentPartPr>
              <p14:xfrm>
                <a:off x="5222146" y="6289590"/>
                <a:ext cx="220680" cy="26208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3B7E59D2-D39B-73FB-01E1-F8D71E8D84DF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5217826" y="6285270"/>
                  <a:ext cx="2293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B8659DD5-E82B-3F18-C706-970ACE4FB4C2}"/>
                    </a:ext>
                  </a:extLst>
                </p14:cNvPr>
                <p14:cNvContentPartPr/>
                <p14:nvPr/>
              </p14:nvContentPartPr>
              <p14:xfrm>
                <a:off x="5597986" y="6420630"/>
                <a:ext cx="156600" cy="892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B8659DD5-E82B-3F18-C706-970ACE4FB4C2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5593666" y="6416310"/>
                  <a:ext cx="1652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731F61DC-5EF7-C59E-880D-2655C44D2BC9}"/>
                    </a:ext>
                  </a:extLst>
                </p14:cNvPr>
                <p14:cNvContentPartPr/>
                <p14:nvPr/>
              </p14:nvContentPartPr>
              <p14:xfrm>
                <a:off x="6042226" y="5667150"/>
                <a:ext cx="23760" cy="17172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731F61DC-5EF7-C59E-880D-2655C44D2BC9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6037906" y="5662830"/>
                  <a:ext cx="324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95925088-C028-6340-DA52-1FBC16EC3A06}"/>
                    </a:ext>
                  </a:extLst>
                </p14:cNvPr>
                <p14:cNvContentPartPr/>
                <p14:nvPr/>
              </p14:nvContentPartPr>
              <p14:xfrm>
                <a:off x="6062746" y="5815830"/>
                <a:ext cx="78840" cy="22032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95925088-C028-6340-DA52-1FBC16EC3A06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6058426" y="5811510"/>
                  <a:ext cx="874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FEFDF991-7CC4-DA92-5BE5-FDAD96DD8E4B}"/>
                    </a:ext>
                  </a:extLst>
                </p14:cNvPr>
                <p14:cNvContentPartPr/>
                <p14:nvPr/>
              </p14:nvContentPartPr>
              <p14:xfrm>
                <a:off x="6165706" y="6261510"/>
                <a:ext cx="78480" cy="11844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FEFDF991-7CC4-DA92-5BE5-FDAD96DD8E4B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161386" y="6257190"/>
                  <a:ext cx="871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5299D18E-BFCD-5753-22DA-6E986F220BA7}"/>
                    </a:ext>
                  </a:extLst>
                </p14:cNvPr>
                <p14:cNvContentPartPr/>
                <p14:nvPr/>
              </p14:nvContentPartPr>
              <p14:xfrm>
                <a:off x="6346066" y="6148830"/>
                <a:ext cx="105840" cy="21096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5299D18E-BFCD-5753-22DA-6E986F220BA7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341746" y="6144510"/>
                  <a:ext cx="1144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FD7458AF-BA8C-E561-6125-64A7C178F18B}"/>
                    </a:ext>
                  </a:extLst>
                </p14:cNvPr>
                <p14:cNvContentPartPr/>
                <p14:nvPr/>
              </p14:nvContentPartPr>
              <p14:xfrm>
                <a:off x="5691226" y="5578590"/>
                <a:ext cx="518760" cy="17172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FD7458AF-BA8C-E561-6125-64A7C178F18B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5686906" y="5574270"/>
                  <a:ext cx="5274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CD8BC8EE-FD93-CF59-C979-BED1E7BD37D6}"/>
                    </a:ext>
                  </a:extLst>
                </p14:cNvPr>
                <p14:cNvContentPartPr/>
                <p14:nvPr/>
              </p14:nvContentPartPr>
              <p14:xfrm>
                <a:off x="6149146" y="5740950"/>
                <a:ext cx="246600" cy="864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CD8BC8EE-FD93-CF59-C979-BED1E7BD37D6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144826" y="5736630"/>
                  <a:ext cx="2552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4C08A4C2-94B5-0E9F-14F8-1F73BE2498A3}"/>
                    </a:ext>
                  </a:extLst>
                </p14:cNvPr>
                <p14:cNvContentPartPr/>
                <p14:nvPr/>
              </p14:nvContentPartPr>
              <p14:xfrm>
                <a:off x="5746306" y="5720430"/>
                <a:ext cx="392040" cy="7956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4C08A4C2-94B5-0E9F-14F8-1F73BE2498A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5741986" y="5716110"/>
                  <a:ext cx="4006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761383DE-0BBB-4A0D-5EF7-A18D19640A16}"/>
                    </a:ext>
                  </a:extLst>
                </p14:cNvPr>
                <p14:cNvContentPartPr/>
                <p14:nvPr/>
              </p14:nvContentPartPr>
              <p14:xfrm>
                <a:off x="5935666" y="6090870"/>
                <a:ext cx="299160" cy="29052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761383DE-0BBB-4A0D-5EF7-A18D19640A16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5931346" y="6086550"/>
                  <a:ext cx="3078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3945CF6D-AC21-C71F-E09A-3F69A9EE06C5}"/>
                    </a:ext>
                  </a:extLst>
                </p14:cNvPr>
                <p14:cNvContentPartPr/>
                <p14:nvPr/>
              </p14:nvContentPartPr>
              <p14:xfrm>
                <a:off x="6132226" y="6005550"/>
                <a:ext cx="335880" cy="3726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3945CF6D-AC21-C71F-E09A-3F69A9EE06C5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6127906" y="6001230"/>
                  <a:ext cx="34452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DE4AEE61-65CE-DCF2-C077-72DF4566DDED}"/>
                    </a:ext>
                  </a:extLst>
                </p14:cNvPr>
                <p14:cNvContentPartPr/>
                <p14:nvPr/>
              </p14:nvContentPartPr>
              <p14:xfrm>
                <a:off x="6242026" y="5474190"/>
                <a:ext cx="267840" cy="28620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DE4AEE61-65CE-DCF2-C077-72DF4566DDED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6237706" y="5469870"/>
                  <a:ext cx="2764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6E295F70-B317-6AE0-0045-2BD4872BC0E6}"/>
                    </a:ext>
                  </a:extLst>
                </p14:cNvPr>
                <p14:cNvContentPartPr/>
                <p14:nvPr/>
              </p14:nvContentPartPr>
              <p14:xfrm>
                <a:off x="5280106" y="5068110"/>
                <a:ext cx="27360" cy="12600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6E295F70-B317-6AE0-0045-2BD4872BC0E6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5275786" y="5063790"/>
                  <a:ext cx="360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3AEB6F39-6BDC-CD8F-7D84-177CFBA277CC}"/>
                    </a:ext>
                  </a:extLst>
                </p14:cNvPr>
                <p14:cNvContentPartPr/>
                <p14:nvPr/>
              </p14:nvContentPartPr>
              <p14:xfrm>
                <a:off x="5468386" y="5156670"/>
                <a:ext cx="34920" cy="12384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3AEB6F39-6BDC-CD8F-7D84-177CFBA277CC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5464066" y="5152350"/>
                  <a:ext cx="435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582D260B-42DB-AB9A-DF4F-1CEF80A62B9F}"/>
                    </a:ext>
                  </a:extLst>
                </p14:cNvPr>
                <p14:cNvContentPartPr/>
                <p14:nvPr/>
              </p14:nvContentPartPr>
              <p14:xfrm>
                <a:off x="5351386" y="5100510"/>
                <a:ext cx="121320" cy="37224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582D260B-42DB-AB9A-DF4F-1CEF80A62B9F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5347066" y="5096190"/>
                  <a:ext cx="12996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A1CE5FAE-84F5-DEFC-9511-88639C84DC4D}"/>
                    </a:ext>
                  </a:extLst>
                </p14:cNvPr>
                <p14:cNvContentPartPr/>
                <p14:nvPr/>
              </p14:nvContentPartPr>
              <p14:xfrm>
                <a:off x="5433466" y="5654910"/>
                <a:ext cx="33120" cy="32004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A1CE5FAE-84F5-DEFC-9511-88639C84DC4D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5429146" y="5650590"/>
                  <a:ext cx="417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C02B90DC-12C0-292F-55F8-D8C19BCC7082}"/>
                    </a:ext>
                  </a:extLst>
                </p14:cNvPr>
                <p14:cNvContentPartPr/>
                <p14:nvPr/>
              </p14:nvContentPartPr>
              <p14:xfrm>
                <a:off x="5464066" y="5843910"/>
                <a:ext cx="27720" cy="5760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C02B90DC-12C0-292F-55F8-D8C19BCC7082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5459746" y="5839590"/>
                  <a:ext cx="363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B002934F-9296-CE9D-6B90-E1EB50ED4701}"/>
                    </a:ext>
                  </a:extLst>
                </p14:cNvPr>
                <p14:cNvContentPartPr/>
                <p14:nvPr/>
              </p14:nvContentPartPr>
              <p14:xfrm>
                <a:off x="1354306" y="2228790"/>
                <a:ext cx="730440" cy="98568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B002934F-9296-CE9D-6B90-E1EB50ED470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349986" y="2224470"/>
                  <a:ext cx="739080" cy="9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86E4F5CE-0EE8-7006-CCC1-CBF8F493800C}"/>
                    </a:ext>
                  </a:extLst>
                </p14:cNvPr>
                <p14:cNvContentPartPr/>
                <p14:nvPr/>
              </p14:nvContentPartPr>
              <p14:xfrm>
                <a:off x="1944346" y="1852950"/>
                <a:ext cx="114480" cy="78228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86E4F5CE-0EE8-7006-CCC1-CBF8F493800C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940026" y="1848630"/>
                  <a:ext cx="123120" cy="79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26B0E49B-A385-16F2-01CD-C27AB577CEB0}"/>
                    </a:ext>
                  </a:extLst>
                </p14:cNvPr>
                <p14:cNvContentPartPr/>
                <p14:nvPr/>
              </p14:nvContentPartPr>
              <p14:xfrm>
                <a:off x="1931026" y="2474310"/>
                <a:ext cx="1010160" cy="14472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26B0E49B-A385-16F2-01CD-C27AB577CEB0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926706" y="2469990"/>
                  <a:ext cx="10188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81664CF4-9685-BCCF-080E-DDD5496B74CA}"/>
                    </a:ext>
                  </a:extLst>
                </p14:cNvPr>
                <p14:cNvContentPartPr/>
                <p14:nvPr/>
              </p14:nvContentPartPr>
              <p14:xfrm>
                <a:off x="1982146" y="2473230"/>
                <a:ext cx="1037520" cy="13968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81664CF4-9685-BCCF-080E-DDD5496B74CA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977826" y="2468910"/>
                  <a:ext cx="10461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B148E8D4-7B2E-CE95-94C4-FE97D0F6796F}"/>
                    </a:ext>
                  </a:extLst>
                </p14:cNvPr>
                <p14:cNvContentPartPr/>
                <p14:nvPr/>
              </p14:nvContentPartPr>
              <p14:xfrm>
                <a:off x="2671186" y="2476110"/>
                <a:ext cx="204120" cy="2016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B148E8D4-7B2E-CE95-94C4-FE97D0F6796F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2666866" y="2471790"/>
                  <a:ext cx="212760" cy="28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4877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E2E7F6B6-0362-C81C-A9CF-17C59A475386}"/>
                  </a:ext>
                </a:extLst>
              </p14:cNvPr>
              <p14:cNvContentPartPr/>
              <p14:nvPr/>
            </p14:nvContentPartPr>
            <p14:xfrm>
              <a:off x="6515986" y="2855190"/>
              <a:ext cx="434160" cy="4860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E2E7F6B6-0362-C81C-A9CF-17C59A4753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1666" y="2850870"/>
                <a:ext cx="44280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1" name="Group 330">
            <a:extLst>
              <a:ext uri="{FF2B5EF4-FFF2-40B4-BE49-F238E27FC236}">
                <a16:creationId xmlns:a16="http://schemas.microsoft.com/office/drawing/2014/main" id="{774996D3-90FD-D6BF-23D8-D5338D910F3E}"/>
              </a:ext>
            </a:extLst>
          </p:cNvPr>
          <p:cNvGrpSpPr/>
          <p:nvPr/>
        </p:nvGrpSpPr>
        <p:grpSpPr>
          <a:xfrm>
            <a:off x="172426" y="71670"/>
            <a:ext cx="11830320" cy="6382080"/>
            <a:chOff x="172426" y="71670"/>
            <a:chExt cx="11830320" cy="638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3914BBC-2ABC-2B11-D355-82CF14699F52}"/>
                    </a:ext>
                  </a:extLst>
                </p14:cNvPr>
                <p14:cNvContentPartPr/>
                <p14:nvPr/>
              </p14:nvContentPartPr>
              <p14:xfrm>
                <a:off x="5032786" y="1601310"/>
                <a:ext cx="1061280" cy="517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3914BBC-2ABC-2B11-D355-82CF14699F5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28466" y="1596990"/>
                  <a:ext cx="106992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481151A5-9533-508E-0DE4-BDB538A9D49C}"/>
                    </a:ext>
                  </a:extLst>
                </p14:cNvPr>
                <p14:cNvContentPartPr/>
                <p14:nvPr/>
              </p14:nvContentPartPr>
              <p14:xfrm>
                <a:off x="8817106" y="1717950"/>
                <a:ext cx="147240" cy="5648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481151A5-9533-508E-0DE4-BDB538A9D49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12786" y="1713630"/>
                  <a:ext cx="15588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14C78BE-7F88-AFC4-9BF4-EA268B900645}"/>
                    </a:ext>
                  </a:extLst>
                </p14:cNvPr>
                <p14:cNvContentPartPr/>
                <p14:nvPr/>
              </p14:nvContentPartPr>
              <p14:xfrm>
                <a:off x="8926186" y="2014590"/>
                <a:ext cx="101160" cy="93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14C78BE-7F88-AFC4-9BF4-EA268B90064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21866" y="2010270"/>
                  <a:ext cx="10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898B1E4-27A5-94B6-7414-265F06352AAC}"/>
                    </a:ext>
                  </a:extLst>
                </p14:cNvPr>
                <p14:cNvContentPartPr/>
                <p14:nvPr/>
              </p14:nvContentPartPr>
              <p14:xfrm>
                <a:off x="9101146" y="2003430"/>
                <a:ext cx="226440" cy="2210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898B1E4-27A5-94B6-7414-265F06352AA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96826" y="1999110"/>
                  <a:ext cx="2350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21418096-22D4-6B90-3932-430255512C9E}"/>
                    </a:ext>
                  </a:extLst>
                </p14:cNvPr>
                <p14:cNvContentPartPr/>
                <p14:nvPr/>
              </p14:nvContentPartPr>
              <p14:xfrm>
                <a:off x="9403186" y="1995510"/>
                <a:ext cx="101520" cy="1742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21418096-22D4-6B90-3932-430255512C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398866" y="1991190"/>
                  <a:ext cx="1101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383EB43-4F6D-6136-F122-409F14BE78EB}"/>
                    </a:ext>
                  </a:extLst>
                </p14:cNvPr>
                <p14:cNvContentPartPr/>
                <p14:nvPr/>
              </p14:nvContentPartPr>
              <p14:xfrm>
                <a:off x="9615586" y="1991550"/>
                <a:ext cx="107640" cy="1666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383EB43-4F6D-6136-F122-409F14BE78E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11266" y="1987230"/>
                  <a:ext cx="1162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67FBB8F-96CE-8B71-38D8-618BDD89C5CF}"/>
                    </a:ext>
                  </a:extLst>
                </p14:cNvPr>
                <p14:cNvContentPartPr/>
                <p14:nvPr/>
              </p14:nvContentPartPr>
              <p14:xfrm>
                <a:off x="9825106" y="1722270"/>
                <a:ext cx="201600" cy="4014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67FBB8F-96CE-8B71-38D8-618BDD89C5C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820786" y="1717950"/>
                  <a:ext cx="21024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EDFA3E7-ED1C-24F9-58E3-475D49F6C16A}"/>
                    </a:ext>
                  </a:extLst>
                </p14:cNvPr>
                <p14:cNvContentPartPr/>
                <p14:nvPr/>
              </p14:nvContentPartPr>
              <p14:xfrm>
                <a:off x="10126426" y="1861590"/>
                <a:ext cx="417600" cy="2858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EDFA3E7-ED1C-24F9-58E3-475D49F6C16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22106" y="1857270"/>
                  <a:ext cx="4262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8073589-4BE7-2616-4DFC-ACCA905BC7CE}"/>
                    </a:ext>
                  </a:extLst>
                </p14:cNvPr>
                <p14:cNvContentPartPr/>
                <p14:nvPr/>
              </p14:nvContentPartPr>
              <p14:xfrm>
                <a:off x="10633666" y="1886790"/>
                <a:ext cx="276120" cy="3765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8073589-4BE7-2616-4DFC-ACCA905BC7C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629346" y="1882470"/>
                  <a:ext cx="28476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5AD2929-727A-790A-37CB-E7761FAE6ADE}"/>
                    </a:ext>
                  </a:extLst>
                </p14:cNvPr>
                <p14:cNvContentPartPr/>
                <p14:nvPr/>
              </p14:nvContentPartPr>
              <p14:xfrm>
                <a:off x="9079186" y="1947270"/>
                <a:ext cx="255960" cy="2293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5AD2929-727A-790A-37CB-E7761FAE6AD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074866" y="1942950"/>
                  <a:ext cx="2646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0DF1ABE9-D17A-C920-6384-504CD7C993F9}"/>
                    </a:ext>
                  </a:extLst>
                </p14:cNvPr>
                <p14:cNvContentPartPr/>
                <p14:nvPr/>
              </p14:nvContentPartPr>
              <p14:xfrm>
                <a:off x="9062626" y="1802550"/>
                <a:ext cx="258840" cy="3398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0DF1ABE9-D17A-C920-6384-504CD7C993F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58306" y="1798230"/>
                  <a:ext cx="2674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1A62510-3C18-951F-B677-D2253DDDAC39}"/>
                    </a:ext>
                  </a:extLst>
                </p14:cNvPr>
                <p14:cNvContentPartPr/>
                <p14:nvPr/>
              </p14:nvContentPartPr>
              <p14:xfrm>
                <a:off x="9397426" y="1963110"/>
                <a:ext cx="125640" cy="1508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1A62510-3C18-951F-B677-D2253DDDAC3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393106" y="1958790"/>
                  <a:ext cx="1342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9386109-F80D-C495-035B-E5037A8BCCE8}"/>
                    </a:ext>
                  </a:extLst>
                </p14:cNvPr>
                <p14:cNvContentPartPr/>
                <p14:nvPr/>
              </p14:nvContentPartPr>
              <p14:xfrm>
                <a:off x="9667786" y="1894710"/>
                <a:ext cx="39600" cy="2300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9386109-F80D-C495-035B-E5037A8BCCE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63466" y="1890390"/>
                  <a:ext cx="482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C9712CF-8769-B8DD-3276-8BB40F1D4E20}"/>
                    </a:ext>
                  </a:extLst>
                </p14:cNvPr>
                <p14:cNvContentPartPr/>
                <p14:nvPr/>
              </p14:nvContentPartPr>
              <p14:xfrm>
                <a:off x="9603346" y="1762230"/>
                <a:ext cx="8280" cy="68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C9712CF-8769-B8DD-3276-8BB40F1D4E2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99026" y="1757910"/>
                  <a:ext cx="169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BF3467F6-649D-914D-1E52-19F8A684551A}"/>
                    </a:ext>
                  </a:extLst>
                </p14:cNvPr>
                <p14:cNvContentPartPr/>
                <p14:nvPr/>
              </p14:nvContentPartPr>
              <p14:xfrm>
                <a:off x="6406186" y="2020710"/>
                <a:ext cx="358560" cy="3621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BF3467F6-649D-914D-1E52-19F8A684551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01866" y="2016390"/>
                  <a:ext cx="3672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0344EF0-99F7-95AB-F19A-627F44E61BE1}"/>
                    </a:ext>
                  </a:extLst>
                </p14:cNvPr>
                <p14:cNvContentPartPr/>
                <p14:nvPr/>
              </p14:nvContentPartPr>
              <p14:xfrm>
                <a:off x="6838546" y="1999470"/>
                <a:ext cx="104400" cy="4093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0344EF0-99F7-95AB-F19A-627F44E61BE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34226" y="1995150"/>
                  <a:ext cx="11304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04C5824-C821-8474-1744-E3909D5949DC}"/>
                    </a:ext>
                  </a:extLst>
                </p14:cNvPr>
                <p14:cNvContentPartPr/>
                <p14:nvPr/>
              </p14:nvContentPartPr>
              <p14:xfrm>
                <a:off x="6890746" y="2169390"/>
                <a:ext cx="342000" cy="352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04C5824-C821-8474-1744-E3909D5949D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86426" y="2165070"/>
                  <a:ext cx="3506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F674803-C5C5-A3C7-8106-D99A137E76B0}"/>
                    </a:ext>
                  </a:extLst>
                </p14:cNvPr>
                <p14:cNvContentPartPr/>
                <p14:nvPr/>
              </p14:nvContentPartPr>
              <p14:xfrm>
                <a:off x="7200706" y="2208630"/>
                <a:ext cx="344520" cy="1598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F674803-C5C5-A3C7-8106-D99A137E76B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96386" y="2204310"/>
                  <a:ext cx="3531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7EC94FA-BD54-079E-712D-275251B11988}"/>
                    </a:ext>
                  </a:extLst>
                </p14:cNvPr>
                <p14:cNvContentPartPr/>
                <p14:nvPr/>
              </p14:nvContentPartPr>
              <p14:xfrm>
                <a:off x="7564306" y="1814790"/>
                <a:ext cx="214560" cy="4784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7EC94FA-BD54-079E-712D-275251B1198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559986" y="1810470"/>
                  <a:ext cx="22320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15BF997-253F-86D2-6230-072094BE164B}"/>
                    </a:ext>
                  </a:extLst>
                </p14:cNvPr>
                <p14:cNvContentPartPr/>
                <p14:nvPr/>
              </p14:nvContentPartPr>
              <p14:xfrm>
                <a:off x="7749346" y="2164710"/>
                <a:ext cx="413640" cy="1076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15BF997-253F-86D2-6230-072094BE164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45026" y="2160390"/>
                  <a:ext cx="4222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B65938E4-4D61-F52C-92B8-3B5B54D9C5FE}"/>
                    </a:ext>
                  </a:extLst>
                </p14:cNvPr>
                <p14:cNvContentPartPr/>
                <p14:nvPr/>
              </p14:nvContentPartPr>
              <p14:xfrm>
                <a:off x="8232826" y="2172270"/>
                <a:ext cx="171720" cy="1180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65938E4-4D61-F52C-92B8-3B5B54D9C5F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228506" y="2167950"/>
                  <a:ext cx="1803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AD420B3-E83D-0B7E-6A5E-446EF214361B}"/>
                    </a:ext>
                  </a:extLst>
                </p14:cNvPr>
                <p14:cNvContentPartPr/>
                <p14:nvPr/>
              </p14:nvContentPartPr>
              <p14:xfrm>
                <a:off x="8092066" y="1886790"/>
                <a:ext cx="8280" cy="21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AD420B3-E83D-0B7E-6A5E-446EF214361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087746" y="1882470"/>
                  <a:ext cx="169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1205FB0-8071-11A7-3D83-92A611E4C5FA}"/>
                    </a:ext>
                  </a:extLst>
                </p14:cNvPr>
                <p14:cNvContentPartPr/>
                <p14:nvPr/>
              </p14:nvContentPartPr>
              <p14:xfrm>
                <a:off x="7117186" y="2566110"/>
                <a:ext cx="277920" cy="3348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1205FB0-8071-11A7-3D83-92A611E4C5F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12866" y="2561790"/>
                  <a:ext cx="2865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A9D9550-C83B-461D-0B94-AF72197F5DDF}"/>
                    </a:ext>
                  </a:extLst>
                </p14:cNvPr>
                <p14:cNvContentPartPr/>
                <p14:nvPr/>
              </p14:nvContentPartPr>
              <p14:xfrm>
                <a:off x="7459186" y="2730990"/>
                <a:ext cx="118080" cy="1746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A9D9550-C83B-461D-0B94-AF72197F5DD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454866" y="2726670"/>
                  <a:ext cx="1267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2E5D5AE7-62D9-00CA-C3F7-4780AB948DAF}"/>
                    </a:ext>
                  </a:extLst>
                </p14:cNvPr>
                <p14:cNvContentPartPr/>
                <p14:nvPr/>
              </p14:nvContentPartPr>
              <p14:xfrm>
                <a:off x="7745386" y="2690670"/>
                <a:ext cx="106920" cy="1440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2E5D5AE7-62D9-00CA-C3F7-4780AB948DA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741066" y="2686350"/>
                  <a:ext cx="1155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2DC2EF1-39CC-F06E-6826-EBF67179A680}"/>
                    </a:ext>
                  </a:extLst>
                </p14:cNvPr>
                <p14:cNvContentPartPr/>
                <p14:nvPr/>
              </p14:nvContentPartPr>
              <p14:xfrm>
                <a:off x="7970026" y="2442990"/>
                <a:ext cx="217800" cy="3448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2DC2EF1-39CC-F06E-6826-EBF67179A68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965706" y="2438670"/>
                  <a:ext cx="2264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6E9D36E-E1B6-AB4E-58F2-1BFB167C34A4}"/>
                    </a:ext>
                  </a:extLst>
                </p14:cNvPr>
                <p14:cNvContentPartPr/>
                <p14:nvPr/>
              </p14:nvContentPartPr>
              <p14:xfrm>
                <a:off x="7672666" y="2518230"/>
                <a:ext cx="22320" cy="43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6E9D36E-E1B6-AB4E-58F2-1BFB167C34A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68346" y="2513910"/>
                  <a:ext cx="3096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6A8E0BA-C832-1407-F5EB-3CBA0E4C88AB}"/>
                    </a:ext>
                  </a:extLst>
                </p14:cNvPr>
                <p14:cNvContentPartPr/>
                <p14:nvPr/>
              </p14:nvContentPartPr>
              <p14:xfrm>
                <a:off x="7366666" y="3085950"/>
                <a:ext cx="340560" cy="3164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6A8E0BA-C832-1407-F5EB-3CBA0E4C88A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62346" y="3081630"/>
                  <a:ext cx="3492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9B0913FD-BEC6-A8E1-CD1F-8C993E5E3277}"/>
                    </a:ext>
                  </a:extLst>
                </p14:cNvPr>
                <p14:cNvContentPartPr/>
                <p14:nvPr/>
              </p14:nvContentPartPr>
              <p14:xfrm>
                <a:off x="7430746" y="3205830"/>
                <a:ext cx="249840" cy="316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9B0913FD-BEC6-A8E1-CD1F-8C993E5E327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26426" y="3201510"/>
                  <a:ext cx="2584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E419CD7-005E-AC41-A9CA-6600341C657B}"/>
                    </a:ext>
                  </a:extLst>
                </p14:cNvPr>
                <p14:cNvContentPartPr/>
                <p14:nvPr/>
              </p14:nvContentPartPr>
              <p14:xfrm>
                <a:off x="7860946" y="3020070"/>
                <a:ext cx="224280" cy="3132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E419CD7-005E-AC41-A9CA-6600341C657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56626" y="3015750"/>
                  <a:ext cx="2329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A6FC797-D003-EF78-2FE4-4EB3754590BE}"/>
                    </a:ext>
                  </a:extLst>
                </p14:cNvPr>
                <p14:cNvContentPartPr/>
                <p14:nvPr/>
              </p14:nvContentPartPr>
              <p14:xfrm>
                <a:off x="8636026" y="2735310"/>
                <a:ext cx="96120" cy="4701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A6FC797-D003-EF78-2FE4-4EB3754590B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631706" y="2730990"/>
                  <a:ext cx="10476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6799BC0-C8E7-265B-91A8-586B7AAC63FF}"/>
                    </a:ext>
                  </a:extLst>
                </p14:cNvPr>
                <p14:cNvContentPartPr/>
                <p14:nvPr/>
              </p14:nvContentPartPr>
              <p14:xfrm>
                <a:off x="8442346" y="2932950"/>
                <a:ext cx="420840" cy="702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6799BC0-C8E7-265B-91A8-586B7AAC63F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38026" y="2928630"/>
                  <a:ext cx="4294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1662AD8-E24C-1FA6-11FE-74384FD9190A}"/>
                    </a:ext>
                  </a:extLst>
                </p14:cNvPr>
                <p14:cNvContentPartPr/>
                <p14:nvPr/>
              </p14:nvContentPartPr>
              <p14:xfrm>
                <a:off x="9093226" y="2723070"/>
                <a:ext cx="95400" cy="4834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1662AD8-E24C-1FA6-11FE-74384FD9190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088906" y="2718750"/>
                  <a:ext cx="10404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2D391E2C-6459-C9E9-8436-2EDCE755A726}"/>
                    </a:ext>
                  </a:extLst>
                </p14:cNvPr>
                <p14:cNvContentPartPr/>
                <p14:nvPr/>
              </p14:nvContentPartPr>
              <p14:xfrm>
                <a:off x="9071266" y="2625150"/>
                <a:ext cx="366120" cy="5634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2D391E2C-6459-C9E9-8436-2EDCE755A72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66946" y="2620830"/>
                  <a:ext cx="37476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7F216CE-8B78-4578-E3B6-CD7DA390924A}"/>
                    </a:ext>
                  </a:extLst>
                </p14:cNvPr>
                <p14:cNvContentPartPr/>
                <p14:nvPr/>
              </p14:nvContentPartPr>
              <p14:xfrm>
                <a:off x="9474106" y="2944110"/>
                <a:ext cx="186480" cy="2062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7F216CE-8B78-4578-E3B6-CD7DA390924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469786" y="2939790"/>
                  <a:ext cx="1951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F683ED62-5CD1-5D6D-D24D-F2C5900D1A60}"/>
                    </a:ext>
                  </a:extLst>
                </p14:cNvPr>
                <p14:cNvContentPartPr/>
                <p14:nvPr/>
              </p14:nvContentPartPr>
              <p14:xfrm>
                <a:off x="9731146" y="2559990"/>
                <a:ext cx="218520" cy="4687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F683ED62-5CD1-5D6D-D24D-F2C5900D1A6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726826" y="2555670"/>
                  <a:ext cx="22716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469305A2-7F11-A442-5F88-D9E53E5CEBDA}"/>
                    </a:ext>
                  </a:extLst>
                </p14:cNvPr>
                <p14:cNvContentPartPr/>
                <p14:nvPr/>
              </p14:nvContentPartPr>
              <p14:xfrm>
                <a:off x="9873706" y="2846190"/>
                <a:ext cx="360720" cy="1648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469305A2-7F11-A442-5F88-D9E53E5CEBD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869386" y="2841870"/>
                  <a:ext cx="3693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99231B5-34C7-B901-A87B-090C9C65746E}"/>
                    </a:ext>
                  </a:extLst>
                </p14:cNvPr>
                <p14:cNvContentPartPr/>
                <p14:nvPr/>
              </p14:nvContentPartPr>
              <p14:xfrm>
                <a:off x="10299586" y="2574390"/>
                <a:ext cx="61560" cy="6375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99231B5-34C7-B901-A87B-090C9C65746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295266" y="2570070"/>
                  <a:ext cx="7020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28E1F284-F841-3906-B30F-C2909D40ACC2}"/>
                    </a:ext>
                  </a:extLst>
                </p14:cNvPr>
                <p14:cNvContentPartPr/>
                <p14:nvPr/>
              </p14:nvContentPartPr>
              <p14:xfrm>
                <a:off x="10288426" y="2865630"/>
                <a:ext cx="281160" cy="1562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28E1F284-F841-3906-B30F-C2909D40ACC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284106" y="2861310"/>
                  <a:ext cx="2898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22BF33B6-A6B9-7C86-D2DA-7AB73E21B5B2}"/>
                    </a:ext>
                  </a:extLst>
                </p14:cNvPr>
                <p14:cNvContentPartPr/>
                <p14:nvPr/>
              </p14:nvContentPartPr>
              <p14:xfrm>
                <a:off x="10719706" y="2808390"/>
                <a:ext cx="414360" cy="2124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22BF33B6-A6B9-7C86-D2DA-7AB73E21B5B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715386" y="2804070"/>
                  <a:ext cx="4230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A38DED7F-5EC7-0372-1639-081CE8F3DBA7}"/>
                    </a:ext>
                  </a:extLst>
                </p14:cNvPr>
                <p14:cNvContentPartPr/>
                <p14:nvPr/>
              </p14:nvContentPartPr>
              <p14:xfrm>
                <a:off x="10018426" y="2634510"/>
                <a:ext cx="492120" cy="529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A38DED7F-5EC7-0372-1639-081CE8F3DBA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014106" y="2630190"/>
                  <a:ext cx="5007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CF67BE9D-AC19-F3F2-2F9B-A401A180B772}"/>
                    </a:ext>
                  </a:extLst>
                </p14:cNvPr>
                <p14:cNvContentPartPr/>
                <p14:nvPr/>
              </p14:nvContentPartPr>
              <p14:xfrm>
                <a:off x="6394666" y="3418230"/>
                <a:ext cx="302400" cy="6447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CF67BE9D-AC19-F3F2-2F9B-A401A180B77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90346" y="3413910"/>
                  <a:ext cx="311040" cy="6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16EF3E60-71BB-3AF0-4BE1-8697AA159A4E}"/>
                    </a:ext>
                  </a:extLst>
                </p14:cNvPr>
                <p14:cNvContentPartPr/>
                <p14:nvPr/>
              </p14:nvContentPartPr>
              <p14:xfrm>
                <a:off x="6830626" y="3603270"/>
                <a:ext cx="164520" cy="4413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6EF3E60-71BB-3AF0-4BE1-8697AA159A4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26306" y="3598950"/>
                  <a:ext cx="17316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C0F0F80E-6F1B-E39B-BA14-59816CE263E3}"/>
                    </a:ext>
                  </a:extLst>
                </p14:cNvPr>
                <p14:cNvContentPartPr/>
                <p14:nvPr/>
              </p14:nvContentPartPr>
              <p14:xfrm>
                <a:off x="6846466" y="3489510"/>
                <a:ext cx="193320" cy="3823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C0F0F80E-6F1B-E39B-BA14-59816CE263E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42146" y="3485190"/>
                  <a:ext cx="20196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B12FB060-FBB2-EFD4-317E-5E96459B571F}"/>
                    </a:ext>
                  </a:extLst>
                </p14:cNvPr>
                <p14:cNvContentPartPr/>
                <p14:nvPr/>
              </p14:nvContentPartPr>
              <p14:xfrm>
                <a:off x="7185226" y="3704790"/>
                <a:ext cx="461880" cy="3200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B12FB060-FBB2-EFD4-317E-5E96459B571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80906" y="3700470"/>
                  <a:ext cx="4705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5B273717-E39F-161D-A3ED-3C0EFE001A1E}"/>
                    </a:ext>
                  </a:extLst>
                </p14:cNvPr>
                <p14:cNvContentPartPr/>
                <p14:nvPr/>
              </p14:nvContentPartPr>
              <p14:xfrm>
                <a:off x="7850146" y="3571950"/>
                <a:ext cx="489240" cy="3326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5B273717-E39F-161D-A3ED-3C0EFE001A1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845826" y="3567630"/>
                  <a:ext cx="4978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E192288B-E662-DC01-D769-1ED3084505EB}"/>
                    </a:ext>
                  </a:extLst>
                </p14:cNvPr>
                <p14:cNvContentPartPr/>
                <p14:nvPr/>
              </p14:nvContentPartPr>
              <p14:xfrm>
                <a:off x="8624506" y="3645390"/>
                <a:ext cx="234720" cy="1875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E192288B-E662-DC01-D769-1ED3084505E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620186" y="3641070"/>
                  <a:ext cx="243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570EA5B8-1BC7-6334-33D0-041BBEA6045C}"/>
                    </a:ext>
                  </a:extLst>
                </p14:cNvPr>
                <p14:cNvContentPartPr/>
                <p14:nvPr/>
              </p14:nvContentPartPr>
              <p14:xfrm>
                <a:off x="8740786" y="3410310"/>
                <a:ext cx="167040" cy="4777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570EA5B8-1BC7-6334-33D0-041BBEA6045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736466" y="3405990"/>
                  <a:ext cx="17568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A2317130-3841-4066-01D7-1496C7D9EE92}"/>
                    </a:ext>
                  </a:extLst>
                </p14:cNvPr>
                <p14:cNvContentPartPr/>
                <p14:nvPr/>
              </p14:nvContentPartPr>
              <p14:xfrm>
                <a:off x="8921146" y="3604350"/>
                <a:ext cx="259920" cy="2610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A2317130-3841-4066-01D7-1496C7D9EE9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916826" y="3600030"/>
                  <a:ext cx="2685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571D1B15-69E8-309A-10FE-B12A3B06650D}"/>
                    </a:ext>
                  </a:extLst>
                </p14:cNvPr>
                <p14:cNvContentPartPr/>
                <p14:nvPr/>
              </p14:nvContentPartPr>
              <p14:xfrm>
                <a:off x="9243346" y="3547110"/>
                <a:ext cx="200880" cy="2037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571D1B15-69E8-309A-10FE-B12A3B06650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239026" y="3542790"/>
                  <a:ext cx="2095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6052C0E7-1D99-AFE7-14F2-E4B7625863B7}"/>
                    </a:ext>
                  </a:extLst>
                </p14:cNvPr>
                <p14:cNvContentPartPr/>
                <p14:nvPr/>
              </p14:nvContentPartPr>
              <p14:xfrm>
                <a:off x="9325426" y="3196830"/>
                <a:ext cx="200160" cy="6516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6052C0E7-1D99-AFE7-14F2-E4B7625863B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21106" y="3192510"/>
                  <a:ext cx="208800" cy="6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620057C2-6285-A7D5-B08F-03DECD16BE76}"/>
                    </a:ext>
                  </a:extLst>
                </p14:cNvPr>
                <p14:cNvContentPartPr/>
                <p14:nvPr/>
              </p14:nvContentPartPr>
              <p14:xfrm>
                <a:off x="9353506" y="3452070"/>
                <a:ext cx="1096920" cy="2703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620057C2-6285-A7D5-B08F-03DECD16BE7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349186" y="3447750"/>
                  <a:ext cx="11055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58957239-5BA1-9133-3904-F000A6BA3A15}"/>
                    </a:ext>
                  </a:extLst>
                </p14:cNvPr>
                <p14:cNvContentPartPr/>
                <p14:nvPr/>
              </p14:nvContentPartPr>
              <p14:xfrm>
                <a:off x="10584346" y="3434070"/>
                <a:ext cx="110880" cy="2062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58957239-5BA1-9133-3904-F000A6BA3A1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580026" y="3429750"/>
                  <a:ext cx="1195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1C5EECE4-5966-222B-93FF-E11994E7FA3B}"/>
                    </a:ext>
                  </a:extLst>
                </p14:cNvPr>
                <p14:cNvContentPartPr/>
                <p14:nvPr/>
              </p14:nvContentPartPr>
              <p14:xfrm>
                <a:off x="10832026" y="3446310"/>
                <a:ext cx="67320" cy="2077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1C5EECE4-5966-222B-93FF-E11994E7FA3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827706" y="3441990"/>
                  <a:ext cx="759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76E06895-A1AA-6B02-BFD3-493A375E8FE0}"/>
                    </a:ext>
                  </a:extLst>
                </p14:cNvPr>
                <p14:cNvContentPartPr/>
                <p14:nvPr/>
              </p14:nvContentPartPr>
              <p14:xfrm>
                <a:off x="10324786" y="3160830"/>
                <a:ext cx="811440" cy="7419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76E06895-A1AA-6B02-BFD3-493A375E8FE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320466" y="3156510"/>
                  <a:ext cx="82008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62E1E2D8-DC1E-AB98-BA26-5A300D4A084A}"/>
                    </a:ext>
                  </a:extLst>
                </p14:cNvPr>
                <p14:cNvContentPartPr/>
                <p14:nvPr/>
              </p14:nvContentPartPr>
              <p14:xfrm>
                <a:off x="6765826" y="4141110"/>
                <a:ext cx="361800" cy="4870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62E1E2D8-DC1E-AB98-BA26-5A300D4A084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761506" y="4136790"/>
                  <a:ext cx="37044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DE840169-F457-5126-EC08-FFF9142D1F0E}"/>
                    </a:ext>
                  </a:extLst>
                </p14:cNvPr>
                <p14:cNvContentPartPr/>
                <p14:nvPr/>
              </p14:nvContentPartPr>
              <p14:xfrm>
                <a:off x="7257226" y="4466190"/>
                <a:ext cx="296280" cy="2948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DE840169-F457-5126-EC08-FFF9142D1F0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252906" y="4461870"/>
                  <a:ext cx="3049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2D206C20-F81A-6920-9555-39BF63EE62D7}"/>
                    </a:ext>
                  </a:extLst>
                </p14:cNvPr>
                <p14:cNvContentPartPr/>
                <p14:nvPr/>
              </p14:nvContentPartPr>
              <p14:xfrm>
                <a:off x="7552066" y="4566990"/>
                <a:ext cx="79920" cy="1364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2D206C20-F81A-6920-9555-39BF63EE62D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547746" y="4562670"/>
                  <a:ext cx="885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ACE01EAC-0514-149B-3061-9A7D198C8942}"/>
                    </a:ext>
                  </a:extLst>
                </p14:cNvPr>
                <p14:cNvContentPartPr/>
                <p14:nvPr/>
              </p14:nvContentPartPr>
              <p14:xfrm>
                <a:off x="7814146" y="4519110"/>
                <a:ext cx="335880" cy="6602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ACE01EAC-0514-149B-3061-9A7D198C894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809826" y="4514790"/>
                  <a:ext cx="344520" cy="6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2F62FA94-431B-25FE-C253-D94A028E321E}"/>
                    </a:ext>
                  </a:extLst>
                </p14:cNvPr>
                <p14:cNvContentPartPr/>
                <p14:nvPr/>
              </p14:nvContentPartPr>
              <p14:xfrm>
                <a:off x="8730706" y="3880470"/>
                <a:ext cx="123120" cy="10134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2F62FA94-431B-25FE-C253-D94A028E321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26386" y="3876150"/>
                  <a:ext cx="131760" cy="10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F71832CA-F6D5-8D3A-9231-9AD0E890BCB5}"/>
                    </a:ext>
                  </a:extLst>
                </p14:cNvPr>
                <p14:cNvContentPartPr/>
                <p14:nvPr/>
              </p14:nvContentPartPr>
              <p14:xfrm>
                <a:off x="8474746" y="4491750"/>
                <a:ext cx="282600" cy="1688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F71832CA-F6D5-8D3A-9231-9AD0E890BCB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470426" y="4487430"/>
                  <a:ext cx="2912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0CEB5099-117B-3C32-09E9-383E4175F909}"/>
                    </a:ext>
                  </a:extLst>
                </p14:cNvPr>
                <p14:cNvContentPartPr/>
                <p14:nvPr/>
              </p14:nvContentPartPr>
              <p14:xfrm>
                <a:off x="9010786" y="4448550"/>
                <a:ext cx="234000" cy="1828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0CEB5099-117B-3C32-09E9-383E4175F90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006466" y="4444230"/>
                  <a:ext cx="2426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1F7ED588-F635-308D-888A-EE0B41F11386}"/>
                    </a:ext>
                  </a:extLst>
                </p14:cNvPr>
                <p14:cNvContentPartPr/>
                <p14:nvPr/>
              </p14:nvContentPartPr>
              <p14:xfrm>
                <a:off x="9474106" y="4095030"/>
                <a:ext cx="344520" cy="6141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1F7ED588-F635-308D-888A-EE0B41F1138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469786" y="4090710"/>
                  <a:ext cx="35316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09B101C9-3936-C641-7E38-4B5E00E00FA1}"/>
                    </a:ext>
                  </a:extLst>
                </p14:cNvPr>
                <p14:cNvContentPartPr/>
                <p14:nvPr/>
              </p14:nvContentPartPr>
              <p14:xfrm>
                <a:off x="9716026" y="4397070"/>
                <a:ext cx="262080" cy="864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09B101C9-3936-C641-7E38-4B5E00E00FA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711706" y="4392750"/>
                  <a:ext cx="2707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728B2F2C-C0BE-7D6D-EEAD-D7679559EB34}"/>
                    </a:ext>
                  </a:extLst>
                </p14:cNvPr>
                <p14:cNvContentPartPr/>
                <p14:nvPr/>
              </p14:nvContentPartPr>
              <p14:xfrm>
                <a:off x="6568546" y="4672110"/>
                <a:ext cx="3738600" cy="4910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728B2F2C-C0BE-7D6D-EEAD-D7679559EB3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564226" y="4667790"/>
                  <a:ext cx="374724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4DD86B7-7163-0C2A-4108-E294460B5546}"/>
                    </a:ext>
                  </a:extLst>
                </p14:cNvPr>
                <p14:cNvContentPartPr/>
                <p14:nvPr/>
              </p14:nvContentPartPr>
              <p14:xfrm>
                <a:off x="582106" y="484590"/>
                <a:ext cx="255600" cy="451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4DD86B7-7163-0C2A-4108-E294460B554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7786" y="480270"/>
                  <a:ext cx="26424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84D035D-0CF1-036F-F29A-1048CC33424E}"/>
                    </a:ext>
                  </a:extLst>
                </p14:cNvPr>
                <p14:cNvContentPartPr/>
                <p14:nvPr/>
              </p14:nvContentPartPr>
              <p14:xfrm>
                <a:off x="990346" y="448230"/>
                <a:ext cx="124920" cy="471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84D035D-0CF1-036F-F29A-1048CC33424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86026" y="443910"/>
                  <a:ext cx="13356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C7F63BD-FD75-9C1C-1A39-9044BE42C2A5}"/>
                    </a:ext>
                  </a:extLst>
                </p14:cNvPr>
                <p14:cNvContentPartPr/>
                <p14:nvPr/>
              </p14:nvContentPartPr>
              <p14:xfrm>
                <a:off x="958306" y="733350"/>
                <a:ext cx="112680" cy="7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C7F63BD-FD75-9C1C-1A39-9044BE42C2A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53986" y="729030"/>
                  <a:ext cx="12132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571C7EA-DA3F-D608-4C7E-C6EAD515D1F9}"/>
                    </a:ext>
                  </a:extLst>
                </p14:cNvPr>
                <p14:cNvContentPartPr/>
                <p14:nvPr/>
              </p14:nvContentPartPr>
              <p14:xfrm>
                <a:off x="1388146" y="670710"/>
                <a:ext cx="330840" cy="184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571C7EA-DA3F-D608-4C7E-C6EAD515D1F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383826" y="666390"/>
                  <a:ext cx="3394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D354005-0B24-FD6A-D524-7123CB344BC3}"/>
                    </a:ext>
                  </a:extLst>
                </p14:cNvPr>
                <p14:cNvContentPartPr/>
                <p14:nvPr/>
              </p14:nvContentPartPr>
              <p14:xfrm>
                <a:off x="1635106" y="371910"/>
                <a:ext cx="254160" cy="479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D354005-0B24-FD6A-D524-7123CB344BC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630786" y="367590"/>
                  <a:ext cx="26280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E2B82FC-3E8C-C82B-680E-9437558E7D0E}"/>
                    </a:ext>
                  </a:extLst>
                </p14:cNvPr>
                <p14:cNvContentPartPr/>
                <p14:nvPr/>
              </p14:nvContentPartPr>
              <p14:xfrm>
                <a:off x="1659586" y="609510"/>
                <a:ext cx="388800" cy="205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E2B82FC-3E8C-C82B-680E-9437558E7D0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655266" y="605190"/>
                  <a:ext cx="3974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FB6D8D4-6BF0-9494-379B-00612F70E189}"/>
                    </a:ext>
                  </a:extLst>
                </p14:cNvPr>
                <p14:cNvContentPartPr/>
                <p14:nvPr/>
              </p14:nvContentPartPr>
              <p14:xfrm>
                <a:off x="1982146" y="351750"/>
                <a:ext cx="431640" cy="402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FB6D8D4-6BF0-9494-379B-00612F70E18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77826" y="347430"/>
                  <a:ext cx="44028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BB0D07B-1084-30E2-AEB2-C51D7B310595}"/>
                    </a:ext>
                  </a:extLst>
                </p14:cNvPr>
                <p14:cNvContentPartPr/>
                <p14:nvPr/>
              </p14:nvContentPartPr>
              <p14:xfrm>
                <a:off x="2887906" y="290910"/>
                <a:ext cx="124200" cy="444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BB0D07B-1084-30E2-AEB2-C51D7B31059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883586" y="286590"/>
                  <a:ext cx="13284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B73FDD0-EDD8-7007-7530-200C0A00D868}"/>
                    </a:ext>
                  </a:extLst>
                </p14:cNvPr>
                <p14:cNvContentPartPr/>
                <p14:nvPr/>
              </p14:nvContentPartPr>
              <p14:xfrm>
                <a:off x="2816266" y="322950"/>
                <a:ext cx="383760" cy="20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B73FDD0-EDD8-7007-7530-200C0A00D86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11946" y="318630"/>
                  <a:ext cx="3924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F2EA675-DCA7-B016-EC77-DF2F3811AC3F}"/>
                    </a:ext>
                  </a:extLst>
                </p14:cNvPr>
                <p14:cNvContentPartPr/>
                <p14:nvPr/>
              </p14:nvContentPartPr>
              <p14:xfrm>
                <a:off x="2997706" y="588990"/>
                <a:ext cx="385920" cy="169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F2EA675-DCA7-B016-EC77-DF2F3811AC3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993386" y="584670"/>
                  <a:ext cx="3945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DAC756E-BBA4-7C0B-DCF7-E6C813A777BE}"/>
                    </a:ext>
                  </a:extLst>
                </p14:cNvPr>
                <p14:cNvContentPartPr/>
                <p14:nvPr/>
              </p14:nvContentPartPr>
              <p14:xfrm>
                <a:off x="3263746" y="444270"/>
                <a:ext cx="356040" cy="2696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DAC756E-BBA4-7C0B-DCF7-E6C813A777B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259426" y="439950"/>
                  <a:ext cx="3646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967DDE0-8FBC-BC11-5D51-FADF701E2195}"/>
                    </a:ext>
                  </a:extLst>
                </p14:cNvPr>
                <p14:cNvContentPartPr/>
                <p14:nvPr/>
              </p14:nvContentPartPr>
              <p14:xfrm>
                <a:off x="3389386" y="387750"/>
                <a:ext cx="213480" cy="3528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967DDE0-8FBC-BC11-5D51-FADF701E219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385066" y="383430"/>
                  <a:ext cx="2221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F25F84F-02E1-9B5F-0F7A-5FC489803DC2}"/>
                    </a:ext>
                  </a:extLst>
                </p14:cNvPr>
                <p14:cNvContentPartPr/>
                <p14:nvPr/>
              </p14:nvContentPartPr>
              <p14:xfrm>
                <a:off x="3612946" y="456150"/>
                <a:ext cx="441360" cy="264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F25F84F-02E1-9B5F-0F7A-5FC489803DC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608626" y="451830"/>
                  <a:ext cx="4500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214F021-2B49-34F5-C73D-A88688AFE758}"/>
                    </a:ext>
                  </a:extLst>
                </p14:cNvPr>
                <p14:cNvContentPartPr/>
                <p14:nvPr/>
              </p14:nvContentPartPr>
              <p14:xfrm>
                <a:off x="4001026" y="130710"/>
                <a:ext cx="189360" cy="5371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214F021-2B49-34F5-C73D-A88688AFE75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96706" y="126390"/>
                  <a:ext cx="19800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2F710EE-1ECD-4056-7D3C-A823C6B214A5}"/>
                    </a:ext>
                  </a:extLst>
                </p14:cNvPr>
                <p14:cNvContentPartPr/>
                <p14:nvPr/>
              </p14:nvContentPartPr>
              <p14:xfrm>
                <a:off x="4073386" y="519510"/>
                <a:ext cx="272520" cy="255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2F710EE-1ECD-4056-7D3C-A823C6B214A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069066" y="515190"/>
                  <a:ext cx="2811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91D0D83-CD52-2A7E-0D95-BE530EDEE7DE}"/>
                    </a:ext>
                  </a:extLst>
                </p14:cNvPr>
                <p14:cNvContentPartPr/>
                <p14:nvPr/>
              </p14:nvContentPartPr>
              <p14:xfrm>
                <a:off x="4545346" y="532830"/>
                <a:ext cx="360" cy="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91D0D83-CD52-2A7E-0D95-BE530EDEE7D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541026" y="5285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5D7A6BE-B8F5-0DCA-DD34-27544AF37249}"/>
                    </a:ext>
                  </a:extLst>
                </p14:cNvPr>
                <p14:cNvContentPartPr/>
                <p14:nvPr/>
              </p14:nvContentPartPr>
              <p14:xfrm>
                <a:off x="4478026" y="421230"/>
                <a:ext cx="223920" cy="2131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5D7A6BE-B8F5-0DCA-DD34-27544AF3724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473706" y="416910"/>
                  <a:ext cx="2325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64BD6FF-C29D-0567-A234-39D888EC077C}"/>
                    </a:ext>
                  </a:extLst>
                </p14:cNvPr>
                <p14:cNvContentPartPr/>
                <p14:nvPr/>
              </p14:nvContentPartPr>
              <p14:xfrm>
                <a:off x="4710226" y="394950"/>
                <a:ext cx="195120" cy="2538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64BD6FF-C29D-0567-A234-39D888EC077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705906" y="390630"/>
                  <a:ext cx="2037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3A653D0-3258-1486-4242-2F180E9ADE7A}"/>
                    </a:ext>
                  </a:extLst>
                </p14:cNvPr>
                <p14:cNvContentPartPr/>
                <p14:nvPr/>
              </p14:nvContentPartPr>
              <p14:xfrm>
                <a:off x="3698626" y="98670"/>
                <a:ext cx="72720" cy="111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3A653D0-3258-1486-4242-2F180E9ADE7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694306" y="94350"/>
                  <a:ext cx="813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9401778-EDA2-F21F-488D-A26F9821153A}"/>
                    </a:ext>
                  </a:extLst>
                </p14:cNvPr>
                <p14:cNvContentPartPr/>
                <p14:nvPr/>
              </p14:nvContentPartPr>
              <p14:xfrm>
                <a:off x="804946" y="784470"/>
                <a:ext cx="4128120" cy="351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9401778-EDA2-F21F-488D-A26F9821153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00626" y="780150"/>
                  <a:ext cx="41367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5EB059A-80D8-7E67-1BF6-4ED24FF358B0}"/>
                    </a:ext>
                  </a:extLst>
                </p14:cNvPr>
                <p14:cNvContentPartPr/>
                <p14:nvPr/>
              </p14:nvContentPartPr>
              <p14:xfrm>
                <a:off x="5289826" y="604830"/>
                <a:ext cx="5040" cy="302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5EB059A-80D8-7E67-1BF6-4ED24FF358B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285506" y="600510"/>
                  <a:ext cx="136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5623ED8-25A4-2BAF-352D-D196AA025D72}"/>
                    </a:ext>
                  </a:extLst>
                </p14:cNvPr>
                <p14:cNvContentPartPr/>
                <p14:nvPr/>
              </p14:nvContentPartPr>
              <p14:xfrm>
                <a:off x="5294866" y="399990"/>
                <a:ext cx="1080" cy="3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5623ED8-25A4-2BAF-352D-D196AA025D7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290546" y="395670"/>
                  <a:ext cx="9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02C46A4-5085-C6AA-65F8-A2E6297DE577}"/>
                    </a:ext>
                  </a:extLst>
                </p14:cNvPr>
                <p14:cNvContentPartPr/>
                <p14:nvPr/>
              </p14:nvContentPartPr>
              <p14:xfrm>
                <a:off x="5218546" y="339510"/>
                <a:ext cx="1080" cy="3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02C46A4-5085-C6AA-65F8-A2E6297DE57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214226" y="335190"/>
                  <a:ext cx="9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BA358AC-8634-0AE0-77F2-CF928521C7F7}"/>
                    </a:ext>
                  </a:extLst>
                </p14:cNvPr>
                <p14:cNvContentPartPr/>
                <p14:nvPr/>
              </p14:nvContentPartPr>
              <p14:xfrm>
                <a:off x="5726146" y="275430"/>
                <a:ext cx="182880" cy="5821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BA358AC-8634-0AE0-77F2-CF928521C7F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721826" y="271110"/>
                  <a:ext cx="19152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67AA473-3DA4-F820-ED62-178EACE5C88A}"/>
                    </a:ext>
                  </a:extLst>
                </p14:cNvPr>
                <p14:cNvContentPartPr/>
                <p14:nvPr/>
              </p14:nvContentPartPr>
              <p14:xfrm>
                <a:off x="5734066" y="315750"/>
                <a:ext cx="409320" cy="3787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67AA473-3DA4-F820-ED62-178EACE5C88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729746" y="311430"/>
                  <a:ext cx="41796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AE74602-BF9F-B090-EC5B-C54A9B099A16}"/>
                    </a:ext>
                  </a:extLst>
                </p14:cNvPr>
                <p14:cNvContentPartPr/>
                <p14:nvPr/>
              </p14:nvContentPartPr>
              <p14:xfrm>
                <a:off x="6360106" y="535350"/>
                <a:ext cx="537480" cy="2332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AE74602-BF9F-B090-EC5B-C54A9B099A1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355786" y="531030"/>
                  <a:ext cx="5461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D6EBBF8-7719-A201-B7EE-6A9CA397DC79}"/>
                    </a:ext>
                  </a:extLst>
                </p14:cNvPr>
                <p14:cNvContentPartPr/>
                <p14:nvPr/>
              </p14:nvContentPartPr>
              <p14:xfrm>
                <a:off x="6991546" y="560910"/>
                <a:ext cx="186480" cy="122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D6EBBF8-7719-A201-B7EE-6A9CA397DC7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987226" y="556590"/>
                  <a:ext cx="1951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1F1C227-6072-B465-F890-0B5D25C091B2}"/>
                    </a:ext>
                  </a:extLst>
                </p14:cNvPr>
                <p14:cNvContentPartPr/>
                <p14:nvPr/>
              </p14:nvContentPartPr>
              <p14:xfrm>
                <a:off x="7319506" y="439950"/>
                <a:ext cx="405720" cy="2836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1F1C227-6072-B465-F890-0B5D25C091B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315186" y="435630"/>
                  <a:ext cx="4143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7375AFF-B64D-EFC2-A653-3B4765E004E9}"/>
                    </a:ext>
                  </a:extLst>
                </p14:cNvPr>
                <p14:cNvContentPartPr/>
                <p14:nvPr/>
              </p14:nvContentPartPr>
              <p14:xfrm>
                <a:off x="7745386" y="519510"/>
                <a:ext cx="296640" cy="2221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7375AFF-B64D-EFC2-A653-3B4765E004E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741066" y="515190"/>
                  <a:ext cx="3052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4800AC6-3FFF-7A1E-84F7-3A640D3FACE2}"/>
                    </a:ext>
                  </a:extLst>
                </p14:cNvPr>
                <p14:cNvContentPartPr/>
                <p14:nvPr/>
              </p14:nvContentPartPr>
              <p14:xfrm>
                <a:off x="7988386" y="207390"/>
                <a:ext cx="601200" cy="5299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4800AC6-3FFF-7A1E-84F7-3A640D3FACE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984066" y="203070"/>
                  <a:ext cx="60984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4B233E1-817F-E4E8-D567-549167030509}"/>
                    </a:ext>
                  </a:extLst>
                </p14:cNvPr>
                <p14:cNvContentPartPr/>
                <p14:nvPr/>
              </p14:nvContentPartPr>
              <p14:xfrm>
                <a:off x="8615866" y="447870"/>
                <a:ext cx="230040" cy="2754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4B233E1-817F-E4E8-D567-549167030509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611546" y="443550"/>
                  <a:ext cx="2386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EAFA119-C4D0-C658-5411-2772789EB7A2}"/>
                    </a:ext>
                  </a:extLst>
                </p14:cNvPr>
                <p14:cNvContentPartPr/>
                <p14:nvPr/>
              </p14:nvContentPartPr>
              <p14:xfrm>
                <a:off x="8890906" y="449310"/>
                <a:ext cx="407160" cy="2545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EAFA119-C4D0-C658-5411-2772789EB7A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886586" y="444990"/>
                  <a:ext cx="4158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B360AC5-0608-13BC-8AFF-C4BAA75FF9C3}"/>
                    </a:ext>
                  </a:extLst>
                </p14:cNvPr>
                <p14:cNvContentPartPr/>
                <p14:nvPr/>
              </p14:nvContentPartPr>
              <p14:xfrm>
                <a:off x="9107626" y="307830"/>
                <a:ext cx="360" cy="3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B360AC5-0608-13BC-8AFF-C4BAA75FF9C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103306" y="3035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0CEA541-2233-3EEE-3F9F-CDF18C93242E}"/>
                    </a:ext>
                  </a:extLst>
                </p14:cNvPr>
                <p14:cNvContentPartPr/>
                <p14:nvPr/>
              </p14:nvContentPartPr>
              <p14:xfrm>
                <a:off x="9426946" y="411870"/>
                <a:ext cx="142920" cy="3124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0CEA541-2233-3EEE-3F9F-CDF18C93242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422626" y="407550"/>
                  <a:ext cx="1515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6BB5F89-4498-490B-F4D5-18D8B57D9391}"/>
                    </a:ext>
                  </a:extLst>
                </p14:cNvPr>
                <p14:cNvContentPartPr/>
                <p14:nvPr/>
              </p14:nvContentPartPr>
              <p14:xfrm>
                <a:off x="9735106" y="71670"/>
                <a:ext cx="278640" cy="5241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6BB5F89-4498-490B-F4D5-18D8B57D939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730786" y="67350"/>
                  <a:ext cx="28728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5677818-0239-25B3-238C-A311964A7746}"/>
                    </a:ext>
                  </a:extLst>
                </p14:cNvPr>
                <p14:cNvContentPartPr/>
                <p14:nvPr/>
              </p14:nvContentPartPr>
              <p14:xfrm>
                <a:off x="10191946" y="448230"/>
                <a:ext cx="237600" cy="342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5677818-0239-25B3-238C-A311964A774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187626" y="443910"/>
                  <a:ext cx="2462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F295BE6-072F-7B64-80C3-88B85DACF0D1}"/>
                    </a:ext>
                  </a:extLst>
                </p14:cNvPr>
                <p14:cNvContentPartPr/>
                <p14:nvPr/>
              </p14:nvContentPartPr>
              <p14:xfrm>
                <a:off x="10127506" y="517710"/>
                <a:ext cx="264600" cy="176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F295BE6-072F-7B64-80C3-88B85DACF0D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123186" y="513390"/>
                  <a:ext cx="2732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4FBED17-FFCB-141B-BE1C-D82F50ECA005}"/>
                    </a:ext>
                  </a:extLst>
                </p14:cNvPr>
                <p14:cNvContentPartPr/>
                <p14:nvPr/>
              </p14:nvContentPartPr>
              <p14:xfrm>
                <a:off x="10337026" y="267510"/>
                <a:ext cx="191880" cy="4168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4FBED17-FFCB-141B-BE1C-D82F50ECA00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332706" y="263190"/>
                  <a:ext cx="20052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2E43C78-5BBE-C103-F2AE-D682D3CD166D}"/>
                    </a:ext>
                  </a:extLst>
                </p14:cNvPr>
                <p14:cNvContentPartPr/>
                <p14:nvPr/>
              </p14:nvContentPartPr>
              <p14:xfrm>
                <a:off x="10727626" y="271830"/>
                <a:ext cx="384840" cy="4993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2E43C78-5BBE-C103-F2AE-D682D3CD166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723306" y="267510"/>
                  <a:ext cx="39348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A59FB48-2090-7C1E-DD31-99B9905C4FF5}"/>
                    </a:ext>
                  </a:extLst>
                </p14:cNvPr>
                <p14:cNvContentPartPr/>
                <p14:nvPr/>
              </p14:nvContentPartPr>
              <p14:xfrm>
                <a:off x="11042266" y="507990"/>
                <a:ext cx="182520" cy="410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A59FB48-2090-7C1E-DD31-99B9905C4FF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037946" y="503670"/>
                  <a:ext cx="1911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AAE5277-7A9E-3848-0151-69B190A29164}"/>
                    </a:ext>
                  </a:extLst>
                </p14:cNvPr>
                <p14:cNvContentPartPr/>
                <p14:nvPr/>
              </p14:nvContentPartPr>
              <p14:xfrm>
                <a:off x="11215426" y="511230"/>
                <a:ext cx="285480" cy="2602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AAE5277-7A9E-3848-0151-69B190A2916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211106" y="506910"/>
                  <a:ext cx="2941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8CC4FAC-1C41-0CF0-3DDE-263EE7965634}"/>
                    </a:ext>
                  </a:extLst>
                </p14:cNvPr>
                <p14:cNvContentPartPr/>
                <p14:nvPr/>
              </p14:nvContentPartPr>
              <p14:xfrm>
                <a:off x="11441146" y="327990"/>
                <a:ext cx="191160" cy="4100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8CC4FAC-1C41-0CF0-3DDE-263EE796563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436826" y="323670"/>
                  <a:ext cx="1998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55BF1AE-F4C7-5300-EB19-5D74BE97C445}"/>
                    </a:ext>
                  </a:extLst>
                </p14:cNvPr>
                <p14:cNvContentPartPr/>
                <p14:nvPr/>
              </p14:nvContentPartPr>
              <p14:xfrm>
                <a:off x="11554186" y="582870"/>
                <a:ext cx="281880" cy="1868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55BF1AE-F4C7-5300-EB19-5D74BE97C44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549866" y="578550"/>
                  <a:ext cx="2905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3E998F9-7673-F6FE-B93B-1B1FEB01255E}"/>
                    </a:ext>
                  </a:extLst>
                </p14:cNvPr>
                <p14:cNvContentPartPr/>
                <p14:nvPr/>
              </p14:nvContentPartPr>
              <p14:xfrm>
                <a:off x="11910226" y="588990"/>
                <a:ext cx="92520" cy="1389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3E998F9-7673-F6FE-B93B-1B1FEB01255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905906" y="584670"/>
                  <a:ext cx="1011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BBE8AB0-B801-72BD-AFFD-5FD19FCDBC94}"/>
                    </a:ext>
                  </a:extLst>
                </p14:cNvPr>
                <p14:cNvContentPartPr/>
                <p14:nvPr/>
              </p14:nvContentPartPr>
              <p14:xfrm>
                <a:off x="11783866" y="439950"/>
                <a:ext cx="1800" cy="108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BBE8AB0-B801-72BD-AFFD-5FD19FCDBC9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779546" y="435630"/>
                  <a:ext cx="104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95255D8-A8E1-8766-991C-F2ED0D98A5D5}"/>
                    </a:ext>
                  </a:extLst>
                </p14:cNvPr>
                <p14:cNvContentPartPr/>
                <p14:nvPr/>
              </p14:nvContentPartPr>
              <p14:xfrm>
                <a:off x="5121706" y="1185150"/>
                <a:ext cx="802800" cy="1638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95255D8-A8E1-8766-991C-F2ED0D98A5D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117386" y="1180830"/>
                  <a:ext cx="8114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7ABD28A-D6BB-7B18-1E03-D338D1D85261}"/>
                    </a:ext>
                  </a:extLst>
                </p14:cNvPr>
                <p14:cNvContentPartPr/>
                <p14:nvPr/>
              </p14:nvContentPartPr>
              <p14:xfrm>
                <a:off x="5992906" y="999750"/>
                <a:ext cx="120960" cy="3607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7ABD28A-D6BB-7B18-1E03-D338D1D8526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988586" y="995430"/>
                  <a:ext cx="1296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49C3DBE-AC32-8756-2B48-ED02DD7A5C92}"/>
                    </a:ext>
                  </a:extLst>
                </p14:cNvPr>
                <p14:cNvContentPartPr/>
                <p14:nvPr/>
              </p14:nvContentPartPr>
              <p14:xfrm>
                <a:off x="5972026" y="1047630"/>
                <a:ext cx="224640" cy="3758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49C3DBE-AC32-8756-2B48-ED02DD7A5C9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967706" y="1043310"/>
                  <a:ext cx="23328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95C6FDE-F339-28F0-9748-913B87C2026F}"/>
                    </a:ext>
                  </a:extLst>
                </p14:cNvPr>
                <p14:cNvContentPartPr/>
                <p14:nvPr/>
              </p14:nvContentPartPr>
              <p14:xfrm>
                <a:off x="6349666" y="1078950"/>
                <a:ext cx="207000" cy="2768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95C6FDE-F339-28F0-9748-913B87C2026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345346" y="1074630"/>
                  <a:ext cx="2156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ED6CA35-693E-1067-DBD7-1779F441A881}"/>
                    </a:ext>
                  </a:extLst>
                </p14:cNvPr>
                <p14:cNvContentPartPr/>
                <p14:nvPr/>
              </p14:nvContentPartPr>
              <p14:xfrm>
                <a:off x="6918826" y="984990"/>
                <a:ext cx="541800" cy="5457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ED6CA35-693E-1067-DBD7-1779F441A88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914506" y="980670"/>
                  <a:ext cx="55044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D7A0289-208C-DBAA-2737-3BEDDF5D86BC}"/>
                    </a:ext>
                  </a:extLst>
                </p14:cNvPr>
                <p14:cNvContentPartPr/>
                <p14:nvPr/>
              </p14:nvContentPartPr>
              <p14:xfrm>
                <a:off x="7540546" y="1142670"/>
                <a:ext cx="264960" cy="666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D7A0289-208C-DBAA-2737-3BEDDF5D86B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536226" y="1138350"/>
                  <a:ext cx="2736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3CBFEB3-C23D-9725-0375-CCB37DAD71B8}"/>
                    </a:ext>
                  </a:extLst>
                </p14:cNvPr>
                <p14:cNvContentPartPr/>
                <p14:nvPr/>
              </p14:nvContentPartPr>
              <p14:xfrm>
                <a:off x="7880026" y="877350"/>
                <a:ext cx="661680" cy="4186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3CBFEB3-C23D-9725-0375-CCB37DAD71B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875706" y="873030"/>
                  <a:ext cx="67032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0371705-CC24-4F5D-473B-3FD308F01A80}"/>
                    </a:ext>
                  </a:extLst>
                </p14:cNvPr>
                <p14:cNvContentPartPr/>
                <p14:nvPr/>
              </p14:nvContentPartPr>
              <p14:xfrm>
                <a:off x="8535226" y="1071390"/>
                <a:ext cx="107280" cy="2160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0371705-CC24-4F5D-473B-3FD308F01A8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530906" y="1067070"/>
                  <a:ext cx="1159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01BB58E-B797-012D-7787-AAC0313A0BE6}"/>
                    </a:ext>
                  </a:extLst>
                </p14:cNvPr>
                <p14:cNvContentPartPr/>
                <p14:nvPr/>
              </p14:nvContentPartPr>
              <p14:xfrm>
                <a:off x="8660146" y="1006590"/>
                <a:ext cx="322920" cy="2685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01BB58E-B797-012D-7787-AAC0313A0BE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655826" y="1002270"/>
                  <a:ext cx="3315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8E73DDF-4197-70AC-D5D5-EB06DFA0E6FF}"/>
                    </a:ext>
                  </a:extLst>
                </p14:cNvPr>
                <p14:cNvContentPartPr/>
                <p14:nvPr/>
              </p14:nvContentPartPr>
              <p14:xfrm>
                <a:off x="9024106" y="1089030"/>
                <a:ext cx="475200" cy="2102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8E73DDF-4197-70AC-D5D5-EB06DFA0E6F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019786" y="1084710"/>
                  <a:ext cx="4838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5F0D12E-2FBE-B08B-E52D-4D1C1B77D0B1}"/>
                    </a:ext>
                  </a:extLst>
                </p14:cNvPr>
                <p14:cNvContentPartPr/>
                <p14:nvPr/>
              </p14:nvContentPartPr>
              <p14:xfrm>
                <a:off x="9047146" y="946470"/>
                <a:ext cx="7560" cy="46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5F0D12E-2FBE-B08B-E52D-4D1C1B77D0B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042826" y="942150"/>
                  <a:ext cx="1620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76FC006-33BA-D446-A2F6-58327A2B61B5}"/>
                    </a:ext>
                  </a:extLst>
                </p14:cNvPr>
                <p14:cNvContentPartPr/>
                <p14:nvPr/>
              </p14:nvContentPartPr>
              <p14:xfrm>
                <a:off x="7616866" y="1118550"/>
                <a:ext cx="194760" cy="2019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76FC006-33BA-D446-A2F6-58327A2B61B5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612546" y="1114230"/>
                  <a:ext cx="2034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B0C7A0B1-EAA3-C347-1255-475DC9C0060C}"/>
                    </a:ext>
                  </a:extLst>
                </p14:cNvPr>
                <p14:cNvContentPartPr/>
                <p14:nvPr/>
              </p14:nvContentPartPr>
              <p14:xfrm>
                <a:off x="9558706" y="1080390"/>
                <a:ext cx="327960" cy="360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B0C7A0B1-EAA3-C347-1255-475DC9C0060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9554386" y="1076070"/>
                  <a:ext cx="3366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897D3EA0-7BD9-9510-21E3-98E6EA0EA62B}"/>
                    </a:ext>
                  </a:extLst>
                </p14:cNvPr>
                <p14:cNvContentPartPr/>
                <p14:nvPr/>
              </p14:nvContentPartPr>
              <p14:xfrm>
                <a:off x="9595426" y="1268310"/>
                <a:ext cx="432720" cy="540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897D3EA0-7BD9-9510-21E3-98E6EA0EA62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591106" y="1263990"/>
                  <a:ext cx="4413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C0AC956D-9470-ECB1-6EF3-C68F2F3C8EAC}"/>
                    </a:ext>
                  </a:extLst>
                </p14:cNvPr>
                <p14:cNvContentPartPr/>
                <p14:nvPr/>
              </p14:nvContentPartPr>
              <p14:xfrm>
                <a:off x="9732586" y="952590"/>
                <a:ext cx="498240" cy="5702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C0AC956D-9470-ECB1-6EF3-C68F2F3C8EAC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728266" y="948270"/>
                  <a:ext cx="506880" cy="5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485A0A4D-139D-E2DE-3F5B-C0BD73C3C9AE}"/>
                    </a:ext>
                  </a:extLst>
                </p14:cNvPr>
                <p14:cNvContentPartPr/>
                <p14:nvPr/>
              </p14:nvContentPartPr>
              <p14:xfrm>
                <a:off x="10316506" y="950430"/>
                <a:ext cx="128160" cy="3985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485A0A4D-139D-E2DE-3F5B-C0BD73C3C9AE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312186" y="946110"/>
                  <a:ext cx="13680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EBBA3029-7E41-7C4D-DF5A-2394EFCCA325}"/>
                    </a:ext>
                  </a:extLst>
                </p14:cNvPr>
                <p14:cNvContentPartPr/>
                <p14:nvPr/>
              </p14:nvContentPartPr>
              <p14:xfrm>
                <a:off x="10502266" y="798150"/>
                <a:ext cx="116640" cy="5490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EBBA3029-7E41-7C4D-DF5A-2394EFCCA32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497946" y="793830"/>
                  <a:ext cx="12528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8491AE21-DD96-04E1-3883-591DF796F2AB}"/>
                    </a:ext>
                  </a:extLst>
                </p14:cNvPr>
                <p14:cNvContentPartPr/>
                <p14:nvPr/>
              </p14:nvContentPartPr>
              <p14:xfrm>
                <a:off x="10687306" y="1025670"/>
                <a:ext cx="603360" cy="3772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8491AE21-DD96-04E1-3883-591DF796F2AB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682986" y="1021350"/>
                  <a:ext cx="6120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506BC3C4-2A7B-EA39-5BD1-5B09AC524EDC}"/>
                    </a:ext>
                  </a:extLst>
                </p14:cNvPr>
                <p14:cNvContentPartPr/>
                <p14:nvPr/>
              </p14:nvContentPartPr>
              <p14:xfrm>
                <a:off x="10220026" y="1393590"/>
                <a:ext cx="1295640" cy="1195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506BC3C4-2A7B-EA39-5BD1-5B09AC524EDC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215706" y="1389270"/>
                  <a:ext cx="13042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2919110-0B59-3609-0B12-50EA3013AAF9}"/>
                    </a:ext>
                  </a:extLst>
                </p14:cNvPr>
                <p14:cNvContentPartPr/>
                <p14:nvPr/>
              </p14:nvContentPartPr>
              <p14:xfrm>
                <a:off x="345586" y="4912230"/>
                <a:ext cx="1225080" cy="471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2919110-0B59-3609-0B12-50EA3013AAF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41266" y="4907910"/>
                  <a:ext cx="12337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64E9DD7E-689B-31F5-D0EE-36BF5A7B6020}"/>
                    </a:ext>
                  </a:extLst>
                </p14:cNvPr>
                <p14:cNvContentPartPr/>
                <p14:nvPr/>
              </p14:nvContentPartPr>
              <p14:xfrm>
                <a:off x="1265026" y="4619910"/>
                <a:ext cx="467640" cy="5353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64E9DD7E-689B-31F5-D0EE-36BF5A7B602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260706" y="4615590"/>
                  <a:ext cx="47628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1FAB3C3F-F8FC-729B-26FB-5162CA2DF2A0}"/>
                    </a:ext>
                  </a:extLst>
                </p14:cNvPr>
                <p14:cNvContentPartPr/>
                <p14:nvPr/>
              </p14:nvContentPartPr>
              <p14:xfrm>
                <a:off x="172426" y="3855990"/>
                <a:ext cx="365760" cy="4935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1FAB3C3F-F8FC-729B-26FB-5162CA2DF2A0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68106" y="3851670"/>
                  <a:ext cx="37440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E3FDDCE4-F106-A316-241B-6CD1B6ED1722}"/>
                    </a:ext>
                  </a:extLst>
                </p14:cNvPr>
                <p14:cNvContentPartPr/>
                <p14:nvPr/>
              </p14:nvContentPartPr>
              <p14:xfrm>
                <a:off x="486706" y="4000710"/>
                <a:ext cx="178920" cy="3826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E3FDDCE4-F106-A316-241B-6CD1B6ED1722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82386" y="3996390"/>
                  <a:ext cx="18756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596B5E10-CDF2-6F37-350E-A77A7FBE3C02}"/>
                    </a:ext>
                  </a:extLst>
                </p14:cNvPr>
                <p14:cNvContentPartPr/>
                <p14:nvPr/>
              </p14:nvContentPartPr>
              <p14:xfrm>
                <a:off x="765346" y="3853470"/>
                <a:ext cx="387000" cy="7293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596B5E10-CDF2-6F37-350E-A77A7FBE3C0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61026" y="3849150"/>
                  <a:ext cx="395640" cy="73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2ED46452-BE14-AD3D-FA20-D827F073A3F8}"/>
                    </a:ext>
                  </a:extLst>
                </p14:cNvPr>
                <p14:cNvContentPartPr/>
                <p14:nvPr/>
              </p14:nvContentPartPr>
              <p14:xfrm>
                <a:off x="1337386" y="4153710"/>
                <a:ext cx="145800" cy="2149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2ED46452-BE14-AD3D-FA20-D827F073A3F8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333066" y="4149390"/>
                  <a:ext cx="1544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1864FD16-E22C-BCBA-4060-1CB38999B003}"/>
                    </a:ext>
                  </a:extLst>
                </p14:cNvPr>
                <p14:cNvContentPartPr/>
                <p14:nvPr/>
              </p14:nvContentPartPr>
              <p14:xfrm>
                <a:off x="1353226" y="3969030"/>
                <a:ext cx="4680" cy="68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1864FD16-E22C-BCBA-4060-1CB38999B00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48906" y="3964710"/>
                  <a:ext cx="133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86266EB5-5AB9-8A35-7006-B7158BEE52AB}"/>
                    </a:ext>
                  </a:extLst>
                </p14:cNvPr>
                <p14:cNvContentPartPr/>
                <p14:nvPr/>
              </p14:nvContentPartPr>
              <p14:xfrm>
                <a:off x="337666" y="5263590"/>
                <a:ext cx="359280" cy="741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86266EB5-5AB9-8A35-7006-B7158BEE52A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33346" y="5259270"/>
                  <a:ext cx="3679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8F42412D-53C0-C67C-B60D-68A69DDD63DE}"/>
                    </a:ext>
                  </a:extLst>
                </p14:cNvPr>
                <p14:cNvContentPartPr/>
                <p14:nvPr/>
              </p14:nvContentPartPr>
              <p14:xfrm>
                <a:off x="385906" y="5166390"/>
                <a:ext cx="174240" cy="2847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8F42412D-53C0-C67C-B60D-68A69DDD63D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81586" y="5162070"/>
                  <a:ext cx="1828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FBA54820-16AA-D2B3-1D8A-EB87F5A83193}"/>
                    </a:ext>
                  </a:extLst>
                </p14:cNvPr>
                <p14:cNvContentPartPr/>
                <p14:nvPr/>
              </p14:nvContentPartPr>
              <p14:xfrm>
                <a:off x="1623226" y="5564550"/>
                <a:ext cx="347040" cy="738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FBA54820-16AA-D2B3-1D8A-EB87F5A8319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618906" y="5560230"/>
                  <a:ext cx="3556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54EB57AD-B8A4-2BE7-BFD1-8F66A28364C6}"/>
                    </a:ext>
                  </a:extLst>
                </p14:cNvPr>
                <p14:cNvContentPartPr/>
                <p14:nvPr/>
              </p14:nvContentPartPr>
              <p14:xfrm>
                <a:off x="1995466" y="4503270"/>
                <a:ext cx="923040" cy="81648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54EB57AD-B8A4-2BE7-BFD1-8F66A28364C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991146" y="4498950"/>
                  <a:ext cx="931680" cy="82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B99ECB3B-DC19-DA4A-D230-A95884E4959C}"/>
                    </a:ext>
                  </a:extLst>
                </p14:cNvPr>
                <p14:cNvContentPartPr/>
                <p14:nvPr/>
              </p14:nvContentPartPr>
              <p14:xfrm>
                <a:off x="2505946" y="5415870"/>
                <a:ext cx="129240" cy="10378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B99ECB3B-DC19-DA4A-D230-A95884E4959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501626" y="5411550"/>
                  <a:ext cx="137880" cy="10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F6E67B4-0D4C-57D9-EDA7-986478D8C3C2}"/>
                    </a:ext>
                  </a:extLst>
                </p14:cNvPr>
                <p14:cNvContentPartPr/>
                <p14:nvPr/>
              </p14:nvContentPartPr>
              <p14:xfrm>
                <a:off x="2282026" y="5535030"/>
                <a:ext cx="529560" cy="3391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F6E67B4-0D4C-57D9-EDA7-986478D8C3C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277706" y="5530710"/>
                  <a:ext cx="5382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A60E9DAA-341C-7AA7-AC43-1147B0B66893}"/>
                    </a:ext>
                  </a:extLst>
                </p14:cNvPr>
                <p14:cNvContentPartPr/>
                <p14:nvPr/>
              </p14:nvContentPartPr>
              <p14:xfrm>
                <a:off x="2876746" y="5666430"/>
                <a:ext cx="241200" cy="47736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A60E9DAA-341C-7AA7-AC43-1147B0B6689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872426" y="5662110"/>
                  <a:ext cx="24984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E9BBECF0-CB46-90BB-35A4-B0FC9C1075CD}"/>
                    </a:ext>
                  </a:extLst>
                </p14:cNvPr>
                <p14:cNvContentPartPr/>
                <p14:nvPr/>
              </p14:nvContentPartPr>
              <p14:xfrm>
                <a:off x="3352666" y="6058830"/>
                <a:ext cx="123480" cy="24444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E9BBECF0-CB46-90BB-35A4-B0FC9C1075C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348346" y="6054510"/>
                  <a:ext cx="1321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9E948C84-6A29-4204-2DBD-891B4E8AD1FE}"/>
                    </a:ext>
                  </a:extLst>
                </p14:cNvPr>
                <p14:cNvContentPartPr/>
                <p14:nvPr/>
              </p14:nvContentPartPr>
              <p14:xfrm>
                <a:off x="3360586" y="5926350"/>
                <a:ext cx="1800" cy="97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9E948C84-6A29-4204-2DBD-891B4E8AD1F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356266" y="5922030"/>
                  <a:ext cx="104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5286F648-DDC7-6354-4E57-B8F6234E9916}"/>
                    </a:ext>
                  </a:extLst>
                </p14:cNvPr>
                <p14:cNvContentPartPr/>
                <p14:nvPr/>
              </p14:nvContentPartPr>
              <p14:xfrm>
                <a:off x="2936866" y="4885230"/>
                <a:ext cx="1154520" cy="324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5286F648-DDC7-6354-4E57-B8F6234E991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932546" y="4880910"/>
                  <a:ext cx="11631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013BA968-424E-0DD0-6A2A-6D1602CECE7E}"/>
                    </a:ext>
                  </a:extLst>
                </p14:cNvPr>
                <p14:cNvContentPartPr/>
                <p14:nvPr/>
              </p14:nvContentPartPr>
              <p14:xfrm>
                <a:off x="3912466" y="4700190"/>
                <a:ext cx="342720" cy="5673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013BA968-424E-0DD0-6A2A-6D1602CECE7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908146" y="4695870"/>
                  <a:ext cx="35136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7232E5D8-5708-6046-45CD-FB7FA4165914}"/>
                    </a:ext>
                  </a:extLst>
                </p14:cNvPr>
                <p14:cNvContentPartPr/>
                <p14:nvPr/>
              </p14:nvContentPartPr>
              <p14:xfrm>
                <a:off x="2840746" y="4005030"/>
                <a:ext cx="437040" cy="5814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7232E5D8-5708-6046-45CD-FB7FA416591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836426" y="4000710"/>
                  <a:ext cx="44568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0868F8F8-5352-5F46-13EE-9A873B16A938}"/>
                    </a:ext>
                  </a:extLst>
                </p14:cNvPr>
                <p14:cNvContentPartPr/>
                <p14:nvPr/>
              </p14:nvContentPartPr>
              <p14:xfrm>
                <a:off x="3301546" y="4349190"/>
                <a:ext cx="290520" cy="2671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0868F8F8-5352-5F46-13EE-9A873B16A93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297226" y="4344870"/>
                  <a:ext cx="2991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45185A18-77DA-3220-07D5-3CB5256E2E24}"/>
                    </a:ext>
                  </a:extLst>
                </p14:cNvPr>
                <p14:cNvContentPartPr/>
                <p14:nvPr/>
              </p14:nvContentPartPr>
              <p14:xfrm>
                <a:off x="3468946" y="4316790"/>
                <a:ext cx="320760" cy="25416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45185A18-77DA-3220-07D5-3CB5256E2E2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464626" y="4312470"/>
                  <a:ext cx="3294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968B3318-22A4-BDB4-B20D-2D34592AA5E4}"/>
                    </a:ext>
                  </a:extLst>
                </p14:cNvPr>
                <p14:cNvContentPartPr/>
                <p14:nvPr/>
              </p14:nvContentPartPr>
              <p14:xfrm>
                <a:off x="3819946" y="4282950"/>
                <a:ext cx="100440" cy="2602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968B3318-22A4-BDB4-B20D-2D34592AA5E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815626" y="4278630"/>
                  <a:ext cx="1090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B5DAAA73-B115-5972-74C2-B85158B2CC47}"/>
                    </a:ext>
                  </a:extLst>
                </p14:cNvPr>
                <p14:cNvContentPartPr/>
                <p14:nvPr/>
              </p14:nvContentPartPr>
              <p14:xfrm>
                <a:off x="4086346" y="4439190"/>
                <a:ext cx="19800" cy="1818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B5DAAA73-B115-5972-74C2-B85158B2CC4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082026" y="4434870"/>
                  <a:ext cx="28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161D0DE8-0160-C5A0-0A04-975BD84F4D2D}"/>
                    </a:ext>
                  </a:extLst>
                </p14:cNvPr>
                <p14:cNvContentPartPr/>
                <p14:nvPr/>
              </p14:nvContentPartPr>
              <p14:xfrm>
                <a:off x="4069786" y="4426950"/>
                <a:ext cx="1080" cy="10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161D0DE8-0160-C5A0-0A04-975BD84F4D2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065466" y="4422630"/>
                  <a:ext cx="97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46F742D5-8BEE-C0B4-D541-4B9E26CD0579}"/>
                    </a:ext>
                  </a:extLst>
                </p14:cNvPr>
                <p14:cNvContentPartPr/>
                <p14:nvPr/>
              </p14:nvContentPartPr>
              <p14:xfrm>
                <a:off x="4700506" y="4458990"/>
                <a:ext cx="191160" cy="17823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46F742D5-8BEE-C0B4-D541-4B9E26CD057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696186" y="4454670"/>
                  <a:ext cx="199800" cy="179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6F9AC078-ED8D-43C0-A851-B6A9F8C79AD6}"/>
                    </a:ext>
                  </a:extLst>
                </p14:cNvPr>
                <p14:cNvContentPartPr/>
                <p14:nvPr/>
              </p14:nvContentPartPr>
              <p14:xfrm>
                <a:off x="4702306" y="4447110"/>
                <a:ext cx="1993320" cy="173808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6F9AC078-ED8D-43C0-A851-B6A9F8C79AD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697986" y="4442790"/>
                  <a:ext cx="2001960" cy="174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61E43080-C198-E4BD-93F0-0D82C1813802}"/>
                    </a:ext>
                  </a:extLst>
                </p14:cNvPr>
                <p14:cNvContentPartPr/>
                <p14:nvPr/>
              </p14:nvContentPartPr>
              <p14:xfrm>
                <a:off x="5343466" y="4680390"/>
                <a:ext cx="35280" cy="4474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61E43080-C198-E4BD-93F0-0D82C181380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339146" y="4676070"/>
                  <a:ext cx="4392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13D26083-1DC7-C1C7-8FAE-2BACDDF5BEF0}"/>
                    </a:ext>
                  </a:extLst>
                </p14:cNvPr>
                <p14:cNvContentPartPr/>
                <p14:nvPr/>
              </p14:nvContentPartPr>
              <p14:xfrm>
                <a:off x="5378386" y="4821150"/>
                <a:ext cx="318960" cy="35676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13D26083-1DC7-C1C7-8FAE-2BACDDF5BEF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374066" y="4816830"/>
                  <a:ext cx="3276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865759BA-8095-9549-102F-89A9F8E49359}"/>
                    </a:ext>
                  </a:extLst>
                </p14:cNvPr>
                <p14:cNvContentPartPr/>
                <p14:nvPr/>
              </p14:nvContentPartPr>
              <p14:xfrm>
                <a:off x="5727226" y="4956870"/>
                <a:ext cx="202680" cy="29520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865759BA-8095-9549-102F-89A9F8E4935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722906" y="4952550"/>
                  <a:ext cx="2113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EF20452E-800E-2746-F334-CD6F2DA30206}"/>
                    </a:ext>
                  </a:extLst>
                </p14:cNvPr>
                <p14:cNvContentPartPr/>
                <p14:nvPr/>
              </p14:nvContentPartPr>
              <p14:xfrm>
                <a:off x="5713906" y="5017710"/>
                <a:ext cx="417600" cy="24012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EF20452E-800E-2746-F334-CD6F2DA3020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709586" y="5013390"/>
                  <a:ext cx="4262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1BDF4A89-7E38-1A70-6F3B-A68E68D3D2BC}"/>
                    </a:ext>
                  </a:extLst>
                </p14:cNvPr>
                <p14:cNvContentPartPr/>
                <p14:nvPr/>
              </p14:nvContentPartPr>
              <p14:xfrm>
                <a:off x="5875546" y="4768590"/>
                <a:ext cx="13680" cy="4248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1BDF4A89-7E38-1A70-6F3B-A68E68D3D2B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871226" y="4764270"/>
                  <a:ext cx="223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604B2D1E-D432-2113-E202-71D03D941FFE}"/>
                    </a:ext>
                  </a:extLst>
                </p14:cNvPr>
                <p14:cNvContentPartPr/>
                <p14:nvPr/>
              </p14:nvContentPartPr>
              <p14:xfrm>
                <a:off x="5331226" y="5334870"/>
                <a:ext cx="1171080" cy="17676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604B2D1E-D432-2113-E202-71D03D941FF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326906" y="5330550"/>
                  <a:ext cx="11797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F903309B-0991-4223-E0A4-66A26A33A6ED}"/>
                    </a:ext>
                  </a:extLst>
                </p14:cNvPr>
                <p14:cNvContentPartPr/>
                <p14:nvPr/>
              </p14:nvContentPartPr>
              <p14:xfrm>
                <a:off x="5096506" y="5528190"/>
                <a:ext cx="21240" cy="3909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F903309B-0991-4223-E0A4-66A26A33A6E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092186" y="5523870"/>
                  <a:ext cx="2988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1C87461E-DF6D-4188-11C5-14FFA19B0D9F}"/>
                    </a:ext>
                  </a:extLst>
                </p14:cNvPr>
                <p14:cNvContentPartPr/>
                <p14:nvPr/>
              </p14:nvContentPartPr>
              <p14:xfrm>
                <a:off x="5271106" y="5733030"/>
                <a:ext cx="227160" cy="2556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1C87461E-DF6D-4188-11C5-14FFA19B0D9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266786" y="5728710"/>
                  <a:ext cx="2358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7B095DB6-E29D-F8C2-049B-4C0A0F39B449}"/>
                    </a:ext>
                  </a:extLst>
                </p14:cNvPr>
                <p14:cNvContentPartPr/>
                <p14:nvPr/>
              </p14:nvContentPartPr>
              <p14:xfrm>
                <a:off x="5322946" y="5636550"/>
                <a:ext cx="137880" cy="30096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7B095DB6-E29D-F8C2-049B-4C0A0F39B449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318626" y="5632230"/>
                  <a:ext cx="1465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17DAD3A0-7FB0-473B-27EF-CBCE5E74E47D}"/>
                    </a:ext>
                  </a:extLst>
                </p14:cNvPr>
                <p14:cNvContentPartPr/>
                <p14:nvPr/>
              </p14:nvContentPartPr>
              <p14:xfrm>
                <a:off x="5631826" y="5636550"/>
                <a:ext cx="105840" cy="27828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17DAD3A0-7FB0-473B-27EF-CBCE5E74E47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627506" y="5632230"/>
                  <a:ext cx="1144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5BF6F85C-1587-E5C0-CDF2-8436B04FEF27}"/>
                    </a:ext>
                  </a:extLst>
                </p14:cNvPr>
                <p14:cNvContentPartPr/>
                <p14:nvPr/>
              </p14:nvContentPartPr>
              <p14:xfrm>
                <a:off x="5790946" y="5632950"/>
                <a:ext cx="327600" cy="2307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5BF6F85C-1587-E5C0-CDF2-8436B04FEF2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786626" y="5628630"/>
                  <a:ext cx="3362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D9E611B8-5F60-7333-8D09-1E93BEF6105A}"/>
                    </a:ext>
                  </a:extLst>
                </p14:cNvPr>
                <p14:cNvContentPartPr/>
                <p14:nvPr/>
              </p14:nvContentPartPr>
              <p14:xfrm>
                <a:off x="6166066" y="5751390"/>
                <a:ext cx="167760" cy="31068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D9E611B8-5F60-7333-8D09-1E93BEF6105A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161746" y="5747070"/>
                  <a:ext cx="1764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74840471-F9BD-92CA-66AC-778DD7544225}"/>
                    </a:ext>
                  </a:extLst>
                </p14:cNvPr>
                <p14:cNvContentPartPr/>
                <p14:nvPr/>
              </p14:nvContentPartPr>
              <p14:xfrm>
                <a:off x="6253906" y="5906190"/>
                <a:ext cx="288360" cy="11880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74840471-F9BD-92CA-66AC-778DD754422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249586" y="5901870"/>
                  <a:ext cx="297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66FB0BCF-9556-A72F-DC67-E5535ED980C8}"/>
                    </a:ext>
                  </a:extLst>
                </p14:cNvPr>
                <p14:cNvContentPartPr/>
                <p14:nvPr/>
              </p14:nvContentPartPr>
              <p14:xfrm>
                <a:off x="6398986" y="5644470"/>
                <a:ext cx="23040" cy="1548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66FB0BCF-9556-A72F-DC67-E5535ED980C8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394666" y="5640150"/>
                  <a:ext cx="316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3648FEC8-0AFF-A84B-B304-9E9EFCC6D2D0}"/>
                    </a:ext>
                  </a:extLst>
                </p14:cNvPr>
                <p14:cNvContentPartPr/>
                <p14:nvPr/>
              </p14:nvContentPartPr>
              <p14:xfrm>
                <a:off x="6689146" y="5653110"/>
                <a:ext cx="2782440" cy="457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3648FEC8-0AFF-A84B-B304-9E9EFCC6D2D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684826" y="5648790"/>
                  <a:ext cx="27910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9D4A9DC1-99F5-F546-CF26-4A922876A22A}"/>
                    </a:ext>
                  </a:extLst>
                </p14:cNvPr>
                <p14:cNvContentPartPr/>
                <p14:nvPr/>
              </p14:nvContentPartPr>
              <p14:xfrm>
                <a:off x="9066946" y="5387790"/>
                <a:ext cx="398880" cy="64656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9D4A9DC1-99F5-F546-CF26-4A922876A22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062626" y="5383470"/>
                  <a:ext cx="40752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C0C17E87-B0CB-7FDB-A8DA-302590713F44}"/>
                    </a:ext>
                  </a:extLst>
                </p14:cNvPr>
                <p14:cNvContentPartPr/>
                <p14:nvPr/>
              </p14:nvContentPartPr>
              <p14:xfrm>
                <a:off x="9550786" y="5138310"/>
                <a:ext cx="60120" cy="42840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C0C17E87-B0CB-7FDB-A8DA-302590713F4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546466" y="5133990"/>
                  <a:ext cx="6876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3CBDCBC3-5120-1B7E-297C-BCA720FD1D7D}"/>
                    </a:ext>
                  </a:extLst>
                </p14:cNvPr>
                <p14:cNvContentPartPr/>
                <p14:nvPr/>
              </p14:nvContentPartPr>
              <p14:xfrm>
                <a:off x="9538906" y="5150550"/>
                <a:ext cx="315360" cy="3060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3CBDCBC3-5120-1B7E-297C-BCA720FD1D7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534586" y="5146230"/>
                  <a:ext cx="324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A342EC9B-E532-6D9E-811C-72D83FF03EC3}"/>
                    </a:ext>
                  </a:extLst>
                </p14:cNvPr>
                <p14:cNvContentPartPr/>
                <p14:nvPr/>
              </p14:nvContentPartPr>
              <p14:xfrm>
                <a:off x="9599026" y="5490750"/>
                <a:ext cx="391680" cy="7956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A342EC9B-E532-6D9E-811C-72D83FF03EC3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594706" y="5486430"/>
                  <a:ext cx="4003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61FEF6C5-8920-BAD4-39A5-072C5D00EF70}"/>
                    </a:ext>
                  </a:extLst>
                </p14:cNvPr>
                <p14:cNvContentPartPr/>
                <p14:nvPr/>
              </p14:nvContentPartPr>
              <p14:xfrm>
                <a:off x="10082866" y="5367630"/>
                <a:ext cx="41400" cy="46152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61FEF6C5-8920-BAD4-39A5-072C5D00EF70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078546" y="5363310"/>
                  <a:ext cx="500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22C52BC1-47DB-AAE9-85FB-C94B9E618941}"/>
                    </a:ext>
                  </a:extLst>
                </p14:cNvPr>
                <p14:cNvContentPartPr/>
                <p14:nvPr/>
              </p14:nvContentPartPr>
              <p14:xfrm>
                <a:off x="10098706" y="5508030"/>
                <a:ext cx="167400" cy="1656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22C52BC1-47DB-AAE9-85FB-C94B9E618941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094386" y="5503710"/>
                  <a:ext cx="1760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F57E72C1-2CBF-69D2-75AE-51D3A13DE351}"/>
                    </a:ext>
                  </a:extLst>
                </p14:cNvPr>
                <p14:cNvContentPartPr/>
                <p14:nvPr/>
              </p14:nvContentPartPr>
              <p14:xfrm>
                <a:off x="10210666" y="5313990"/>
                <a:ext cx="368280" cy="45180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F57E72C1-2CBF-69D2-75AE-51D3A13DE351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206346" y="5309670"/>
                  <a:ext cx="37692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1F067AA3-11FD-11D0-09A8-D87747C92746}"/>
                    </a:ext>
                  </a:extLst>
                </p14:cNvPr>
                <p14:cNvContentPartPr/>
                <p14:nvPr/>
              </p14:nvContentPartPr>
              <p14:xfrm>
                <a:off x="10518826" y="5472030"/>
                <a:ext cx="3600" cy="612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1F067AA3-11FD-11D0-09A8-D87747C92746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514506" y="5467710"/>
                  <a:ext cx="1224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A2E15D13-66F3-8F0F-2060-B87817222E75}"/>
                    </a:ext>
                  </a:extLst>
                </p14:cNvPr>
                <p14:cNvContentPartPr/>
                <p14:nvPr/>
              </p14:nvContentPartPr>
              <p14:xfrm>
                <a:off x="9558706" y="5327310"/>
                <a:ext cx="231120" cy="360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A2E15D13-66F3-8F0F-2060-B87817222E7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554386" y="5322990"/>
                  <a:ext cx="239760" cy="1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8DDE99E3-D77C-A211-3FAB-A4B461590582}"/>
              </a:ext>
            </a:extLst>
          </p:cNvPr>
          <p:cNvGrpSpPr/>
          <p:nvPr/>
        </p:nvGrpSpPr>
        <p:grpSpPr>
          <a:xfrm>
            <a:off x="143986" y="1386750"/>
            <a:ext cx="3777120" cy="1866240"/>
            <a:chOff x="143986" y="1386750"/>
            <a:chExt cx="3777120" cy="186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5E8CF9C4-43DB-BEB5-672E-5020135892F3}"/>
                    </a:ext>
                  </a:extLst>
                </p14:cNvPr>
                <p14:cNvContentPartPr/>
                <p14:nvPr/>
              </p14:nvContentPartPr>
              <p14:xfrm>
                <a:off x="1603066" y="1661790"/>
                <a:ext cx="118800" cy="29664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5E8CF9C4-43DB-BEB5-672E-5020135892F3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598746" y="1657470"/>
                  <a:ext cx="1274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5D41C4FC-1D27-C945-069D-009A26AEF207}"/>
                    </a:ext>
                  </a:extLst>
                </p14:cNvPr>
                <p14:cNvContentPartPr/>
                <p14:nvPr/>
              </p14:nvContentPartPr>
              <p14:xfrm>
                <a:off x="1127506" y="2059590"/>
                <a:ext cx="1260360" cy="12564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5D41C4FC-1D27-C945-069D-009A26AEF20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123186" y="2055270"/>
                  <a:ext cx="1269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E300A437-8DE0-E67C-8019-E8E2B768BD75}"/>
                    </a:ext>
                  </a:extLst>
                </p14:cNvPr>
                <p14:cNvContentPartPr/>
                <p14:nvPr/>
              </p14:nvContentPartPr>
              <p14:xfrm>
                <a:off x="1184386" y="2393670"/>
                <a:ext cx="50400" cy="38916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E300A437-8DE0-E67C-8019-E8E2B768BD75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180066" y="2389350"/>
                  <a:ext cx="5904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3C26A55B-CAE4-EB38-9ED1-CB733D9A48C5}"/>
                    </a:ext>
                  </a:extLst>
                </p14:cNvPr>
                <p14:cNvContentPartPr/>
                <p14:nvPr/>
              </p14:nvContentPartPr>
              <p14:xfrm>
                <a:off x="1361506" y="2666910"/>
                <a:ext cx="358920" cy="4104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3C26A55B-CAE4-EB38-9ED1-CB733D9A48C5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357186" y="2662590"/>
                  <a:ext cx="3675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4E0EFE39-E79C-BE49-EFB7-AD6D0CD24CFA}"/>
                    </a:ext>
                  </a:extLst>
                </p14:cNvPr>
                <p14:cNvContentPartPr/>
                <p14:nvPr/>
              </p14:nvContentPartPr>
              <p14:xfrm>
                <a:off x="1450066" y="2437590"/>
                <a:ext cx="112680" cy="43092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4E0EFE39-E79C-BE49-EFB7-AD6D0CD24CFA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445746" y="2433270"/>
                  <a:ext cx="12132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D2B7002C-6563-F15C-E9F2-C8B24FB835F8}"/>
                    </a:ext>
                  </a:extLst>
                </p14:cNvPr>
                <p14:cNvContentPartPr/>
                <p14:nvPr/>
              </p14:nvContentPartPr>
              <p14:xfrm>
                <a:off x="1852546" y="2413830"/>
                <a:ext cx="157680" cy="43452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D2B7002C-6563-F15C-E9F2-C8B24FB835F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848226" y="2409510"/>
                  <a:ext cx="16632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258FA272-5C13-6868-4F26-D85E7C2E6C89}"/>
                    </a:ext>
                  </a:extLst>
                </p14:cNvPr>
                <p14:cNvContentPartPr/>
                <p14:nvPr/>
              </p14:nvContentPartPr>
              <p14:xfrm>
                <a:off x="1917346" y="2297910"/>
                <a:ext cx="686880" cy="42516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258FA272-5C13-6868-4F26-D85E7C2E6C89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913026" y="2293590"/>
                  <a:ext cx="69552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7D53FB4E-16F8-555A-125D-E22946D1F00F}"/>
                    </a:ext>
                  </a:extLst>
                </p14:cNvPr>
                <p14:cNvContentPartPr/>
                <p14:nvPr/>
              </p14:nvContentPartPr>
              <p14:xfrm>
                <a:off x="2420986" y="2558550"/>
                <a:ext cx="234720" cy="33516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7D53FB4E-16F8-555A-125D-E22946D1F00F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416666" y="2554230"/>
                  <a:ext cx="2433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2E89819C-CBED-3EA9-FB81-CDA75CD2CAB9}"/>
                    </a:ext>
                  </a:extLst>
                </p14:cNvPr>
                <p14:cNvContentPartPr/>
                <p14:nvPr/>
              </p14:nvContentPartPr>
              <p14:xfrm>
                <a:off x="2437186" y="2606430"/>
                <a:ext cx="442080" cy="24804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2E89819C-CBED-3EA9-FB81-CDA75CD2CAB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432866" y="2602110"/>
                  <a:ext cx="4507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094A265D-CFD2-9E5D-D3EC-F5E593B79E8E}"/>
                    </a:ext>
                  </a:extLst>
                </p14:cNvPr>
                <p14:cNvContentPartPr/>
                <p14:nvPr/>
              </p14:nvContentPartPr>
              <p14:xfrm>
                <a:off x="2779906" y="2530110"/>
                <a:ext cx="3600" cy="2412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094A265D-CFD2-9E5D-D3EC-F5E593B79E8E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775586" y="2525790"/>
                  <a:ext cx="122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CA1C5444-FD04-30E6-08B0-5C78F13603A9}"/>
                    </a:ext>
                  </a:extLst>
                </p14:cNvPr>
                <p14:cNvContentPartPr/>
                <p14:nvPr/>
              </p14:nvContentPartPr>
              <p14:xfrm>
                <a:off x="743746" y="1742430"/>
                <a:ext cx="165240" cy="14371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CA1C5444-FD04-30E6-08B0-5C78F13603A9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39426" y="1738110"/>
                  <a:ext cx="173880" cy="14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453F63C9-FC41-BAC6-C676-1C0EF0040AC1}"/>
                    </a:ext>
                  </a:extLst>
                </p14:cNvPr>
                <p14:cNvContentPartPr/>
                <p14:nvPr/>
              </p14:nvContentPartPr>
              <p14:xfrm>
                <a:off x="798826" y="1386750"/>
                <a:ext cx="2442960" cy="18662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453F63C9-FC41-BAC6-C676-1C0EF0040AC1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94506" y="1382430"/>
                  <a:ext cx="2451600" cy="18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BF407AEB-5B99-A45D-A84D-96DE9F8CCEAC}"/>
                    </a:ext>
                  </a:extLst>
                </p14:cNvPr>
                <p14:cNvContentPartPr/>
                <p14:nvPr/>
              </p14:nvContentPartPr>
              <p14:xfrm>
                <a:off x="143986" y="2433630"/>
                <a:ext cx="539640" cy="11268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BF407AEB-5B99-A45D-A84D-96DE9F8CCEAC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39666" y="2429310"/>
                  <a:ext cx="5482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734881D6-46E2-F5C8-64E6-8CB00F19D195}"/>
                    </a:ext>
                  </a:extLst>
                </p14:cNvPr>
                <p14:cNvContentPartPr/>
                <p14:nvPr/>
              </p14:nvContentPartPr>
              <p14:xfrm>
                <a:off x="547546" y="2361270"/>
                <a:ext cx="185760" cy="39060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734881D6-46E2-F5C8-64E6-8CB00F19D195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43226" y="2356950"/>
                  <a:ext cx="1944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B2DD1968-9E92-0F2D-2724-3984BF1134F2}"/>
                    </a:ext>
                  </a:extLst>
                </p14:cNvPr>
                <p14:cNvContentPartPr/>
                <p14:nvPr/>
              </p14:nvContentPartPr>
              <p14:xfrm>
                <a:off x="3045946" y="2181990"/>
                <a:ext cx="848160" cy="9504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B2DD1968-9E92-0F2D-2724-3984BF1134F2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041626" y="2177670"/>
                  <a:ext cx="8568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59570B71-5D34-1823-7BED-8EADF3FBA716}"/>
                    </a:ext>
                  </a:extLst>
                </p14:cNvPr>
                <p14:cNvContentPartPr/>
                <p14:nvPr/>
              </p14:nvContentPartPr>
              <p14:xfrm>
                <a:off x="3621226" y="1987590"/>
                <a:ext cx="299880" cy="58788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59570B71-5D34-1823-7BED-8EADF3FBA716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616906" y="1983270"/>
                  <a:ext cx="308520" cy="59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DB885DFF-B4EE-090D-CFC5-ECB604FA5C5F}"/>
              </a:ext>
            </a:extLst>
          </p:cNvPr>
          <p:cNvGrpSpPr/>
          <p:nvPr/>
        </p:nvGrpSpPr>
        <p:grpSpPr>
          <a:xfrm>
            <a:off x="1276906" y="3090270"/>
            <a:ext cx="2245680" cy="698400"/>
            <a:chOff x="1276906" y="3090270"/>
            <a:chExt cx="2245680" cy="69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1D66E240-78D1-9F3A-D8C1-4FC0875A2801}"/>
                    </a:ext>
                  </a:extLst>
                </p14:cNvPr>
                <p14:cNvContentPartPr/>
                <p14:nvPr/>
              </p14:nvContentPartPr>
              <p14:xfrm>
                <a:off x="1276906" y="3257310"/>
                <a:ext cx="315000" cy="38772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1D66E240-78D1-9F3A-D8C1-4FC0875A280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272586" y="3252990"/>
                  <a:ext cx="32364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DD40EAAF-556C-3CD3-D280-540768932F04}"/>
                    </a:ext>
                  </a:extLst>
                </p14:cNvPr>
                <p14:cNvContentPartPr/>
                <p14:nvPr/>
              </p14:nvContentPartPr>
              <p14:xfrm>
                <a:off x="1760386" y="3230670"/>
                <a:ext cx="440280" cy="38196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DD40EAAF-556C-3CD3-D280-540768932F04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756066" y="3226350"/>
                  <a:ext cx="4489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C7A0CC3C-75F8-261F-97FA-37BF0B1D056A}"/>
                    </a:ext>
                  </a:extLst>
                </p14:cNvPr>
                <p14:cNvContentPartPr/>
                <p14:nvPr/>
              </p14:nvContentPartPr>
              <p14:xfrm>
                <a:off x="2300026" y="3401670"/>
                <a:ext cx="91440" cy="1692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C7A0CC3C-75F8-261F-97FA-37BF0B1D056A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295706" y="3397350"/>
                  <a:ext cx="1000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75083AF4-9243-4637-ACC9-D0F5E935090B}"/>
                    </a:ext>
                  </a:extLst>
                </p14:cNvPr>
                <p14:cNvContentPartPr/>
                <p14:nvPr/>
              </p14:nvContentPartPr>
              <p14:xfrm>
                <a:off x="2562106" y="3209070"/>
                <a:ext cx="195840" cy="57960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75083AF4-9243-4637-ACC9-D0F5E935090B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557786" y="3204750"/>
                  <a:ext cx="20448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58D764AD-1BA1-306B-779A-472515DA3AA5}"/>
                    </a:ext>
                  </a:extLst>
                </p14:cNvPr>
                <p14:cNvContentPartPr/>
                <p14:nvPr/>
              </p14:nvContentPartPr>
              <p14:xfrm>
                <a:off x="2498026" y="3198270"/>
                <a:ext cx="254160" cy="2296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58D764AD-1BA1-306B-779A-472515DA3AA5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493706" y="3193950"/>
                  <a:ext cx="2628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8F65CB19-95D6-839F-9D39-B2032070F037}"/>
                    </a:ext>
                  </a:extLst>
                </p14:cNvPr>
                <p14:cNvContentPartPr/>
                <p14:nvPr/>
              </p14:nvContentPartPr>
              <p14:xfrm>
                <a:off x="2749306" y="3216990"/>
                <a:ext cx="240480" cy="28296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8F65CB19-95D6-839F-9D39-B2032070F037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744986" y="3212670"/>
                  <a:ext cx="2491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C2CF51D4-B8BD-B146-AD84-6FD98C6D7008}"/>
                    </a:ext>
                  </a:extLst>
                </p14:cNvPr>
                <p14:cNvContentPartPr/>
                <p14:nvPr/>
              </p14:nvContentPartPr>
              <p14:xfrm>
                <a:off x="3109306" y="3116910"/>
                <a:ext cx="275400" cy="32436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C2CF51D4-B8BD-B146-AD84-6FD98C6D700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3104986" y="3112590"/>
                  <a:ext cx="2840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8AE37746-C62E-A149-16F8-3CDB94D610CD}"/>
                    </a:ext>
                  </a:extLst>
                </p14:cNvPr>
                <p14:cNvContentPartPr/>
                <p14:nvPr/>
              </p14:nvContentPartPr>
              <p14:xfrm>
                <a:off x="3374266" y="3090270"/>
                <a:ext cx="148320" cy="30780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8AE37746-C62E-A149-16F8-3CDB94D610CD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369946" y="3085950"/>
                  <a:ext cx="156960" cy="31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9BD3945F-D772-F6F1-D77A-56F1A4AAB462}"/>
              </a:ext>
            </a:extLst>
          </p:cNvPr>
          <p:cNvGrpSpPr/>
          <p:nvPr/>
        </p:nvGrpSpPr>
        <p:grpSpPr>
          <a:xfrm>
            <a:off x="3948466" y="2662590"/>
            <a:ext cx="1174680" cy="651600"/>
            <a:chOff x="3948466" y="2662590"/>
            <a:chExt cx="1174680" cy="65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A389F3E0-5EDB-67E4-6A7B-FDE99E828422}"/>
                    </a:ext>
                  </a:extLst>
                </p14:cNvPr>
                <p14:cNvContentPartPr/>
                <p14:nvPr/>
              </p14:nvContentPartPr>
              <p14:xfrm>
                <a:off x="3970426" y="2875710"/>
                <a:ext cx="92160" cy="43848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A389F3E0-5EDB-67E4-6A7B-FDE99E828422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3966106" y="2871390"/>
                  <a:ext cx="10080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3A596A4F-9DE7-119E-9CB2-F20C82CCD092}"/>
                    </a:ext>
                  </a:extLst>
                </p14:cNvPr>
                <p14:cNvContentPartPr/>
                <p14:nvPr/>
              </p14:nvContentPartPr>
              <p14:xfrm>
                <a:off x="3948466" y="2859150"/>
                <a:ext cx="304560" cy="11340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3A596A4F-9DE7-119E-9CB2-F20C82CCD092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3944146" y="2854830"/>
                  <a:ext cx="3132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472EE83A-F6C9-5733-8C46-C541F205C213}"/>
                    </a:ext>
                  </a:extLst>
                </p14:cNvPr>
                <p14:cNvContentPartPr/>
                <p14:nvPr/>
              </p14:nvContentPartPr>
              <p14:xfrm>
                <a:off x="4017586" y="3132750"/>
                <a:ext cx="178200" cy="381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472EE83A-F6C9-5733-8C46-C541F205C213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013266" y="3128430"/>
                  <a:ext cx="1868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7EDE3650-70AE-37EA-28C0-1FB01B1A048A}"/>
                    </a:ext>
                  </a:extLst>
                </p14:cNvPr>
                <p14:cNvContentPartPr/>
                <p14:nvPr/>
              </p14:nvContentPartPr>
              <p14:xfrm>
                <a:off x="4287226" y="2662590"/>
                <a:ext cx="239040" cy="61956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7EDE3650-70AE-37EA-28C0-1FB01B1A048A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282906" y="2658270"/>
                  <a:ext cx="24768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D3664D25-5085-7AE2-FCD0-B70EF856871A}"/>
                    </a:ext>
                  </a:extLst>
                </p14:cNvPr>
                <p14:cNvContentPartPr/>
                <p14:nvPr/>
              </p14:nvContentPartPr>
              <p14:xfrm>
                <a:off x="4456786" y="3041310"/>
                <a:ext cx="122040" cy="3960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D3664D25-5085-7AE2-FCD0-B70EF856871A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452466" y="3036990"/>
                  <a:ext cx="1306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50844BD0-533A-FED2-E0ED-3DD27FA62118}"/>
                    </a:ext>
                  </a:extLst>
                </p14:cNvPr>
                <p14:cNvContentPartPr/>
                <p14:nvPr/>
              </p14:nvContentPartPr>
              <p14:xfrm>
                <a:off x="4710226" y="2997030"/>
                <a:ext cx="412920" cy="22860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50844BD0-533A-FED2-E0ED-3DD27FA62118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705906" y="2992710"/>
                  <a:ext cx="4215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06A06442-323C-2915-3B93-4657B4D7B86C}"/>
                    </a:ext>
                  </a:extLst>
                </p14:cNvPr>
                <p14:cNvContentPartPr/>
                <p14:nvPr/>
              </p14:nvContentPartPr>
              <p14:xfrm>
                <a:off x="4682146" y="2827470"/>
                <a:ext cx="6120" cy="36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06A06442-323C-2915-3B93-4657B4D7B86C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677826" y="2823150"/>
                  <a:ext cx="14760" cy="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3345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207DEBA2-BA3F-D82D-F0EE-B70BF667E853}"/>
                  </a:ext>
                </a:extLst>
              </p14:cNvPr>
              <p14:cNvContentPartPr/>
              <p14:nvPr/>
            </p14:nvContentPartPr>
            <p14:xfrm>
              <a:off x="11118946" y="1163550"/>
              <a:ext cx="8280" cy="36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207DEBA2-BA3F-D82D-F0EE-B70BF667E8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14626" y="1159230"/>
                <a:ext cx="1692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9" name="Group 268">
            <a:extLst>
              <a:ext uri="{FF2B5EF4-FFF2-40B4-BE49-F238E27FC236}">
                <a16:creationId xmlns:a16="http://schemas.microsoft.com/office/drawing/2014/main" id="{37DE118A-CA47-CDB1-F16C-BD962C774EC9}"/>
              </a:ext>
            </a:extLst>
          </p:cNvPr>
          <p:cNvGrpSpPr/>
          <p:nvPr/>
        </p:nvGrpSpPr>
        <p:grpSpPr>
          <a:xfrm>
            <a:off x="482746" y="158790"/>
            <a:ext cx="11096640" cy="6201360"/>
            <a:chOff x="482746" y="158790"/>
            <a:chExt cx="11096640" cy="620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A8AB35A-7FA9-24E6-22D5-755C2F1E43F2}"/>
                    </a:ext>
                  </a:extLst>
                </p14:cNvPr>
                <p14:cNvContentPartPr/>
                <p14:nvPr/>
              </p14:nvContentPartPr>
              <p14:xfrm>
                <a:off x="849586" y="1091550"/>
                <a:ext cx="1003320" cy="44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A8AB35A-7FA9-24E6-22D5-755C2F1E43F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5266" y="1087230"/>
                  <a:ext cx="10119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E7036E9-E3FB-3A46-459D-C3E1B8834C7D}"/>
                    </a:ext>
                  </a:extLst>
                </p14:cNvPr>
                <p14:cNvContentPartPr/>
                <p14:nvPr/>
              </p14:nvContentPartPr>
              <p14:xfrm>
                <a:off x="1578586" y="922350"/>
                <a:ext cx="371520" cy="423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E7036E9-E3FB-3A46-459D-C3E1B8834C7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74266" y="918030"/>
                  <a:ext cx="38016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A63B4DA-1050-B21B-C6DE-81896E759B91}"/>
                    </a:ext>
                  </a:extLst>
                </p14:cNvPr>
                <p14:cNvContentPartPr/>
                <p14:nvPr/>
              </p14:nvContentPartPr>
              <p14:xfrm>
                <a:off x="482746" y="336630"/>
                <a:ext cx="276840" cy="377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A63B4DA-1050-B21B-C6DE-81896E759B9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8426" y="332310"/>
                  <a:ext cx="28548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5EC4325-ECA6-CCAE-0020-FC1E4B611BCF}"/>
                    </a:ext>
                  </a:extLst>
                </p14:cNvPr>
                <p14:cNvContentPartPr/>
                <p14:nvPr/>
              </p14:nvContentPartPr>
              <p14:xfrm>
                <a:off x="793066" y="556590"/>
                <a:ext cx="163800" cy="242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5EC4325-ECA6-CCAE-0020-FC1E4B611B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8746" y="552270"/>
                  <a:ext cx="1724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791A4C3-55D6-44ED-90CB-304DF2AD2208}"/>
                    </a:ext>
                  </a:extLst>
                </p14:cNvPr>
                <p14:cNvContentPartPr/>
                <p14:nvPr/>
              </p14:nvContentPartPr>
              <p14:xfrm>
                <a:off x="1063066" y="470190"/>
                <a:ext cx="345600" cy="488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791A4C3-55D6-44ED-90CB-304DF2AD220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58746" y="465870"/>
                  <a:ext cx="35424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F5A9B6F-15D5-06D9-DEDC-9C30637D0C42}"/>
                    </a:ext>
                  </a:extLst>
                </p14:cNvPr>
                <p14:cNvContentPartPr/>
                <p14:nvPr/>
              </p14:nvContentPartPr>
              <p14:xfrm>
                <a:off x="1498306" y="604830"/>
                <a:ext cx="146160" cy="242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F5A9B6F-15D5-06D9-DEDC-9C30637D0C4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93986" y="600510"/>
                  <a:ext cx="1548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B7BA161-85D2-8CB4-BEA0-C1BE5DE1EC79}"/>
                    </a:ext>
                  </a:extLst>
                </p14:cNvPr>
                <p14:cNvContentPartPr/>
                <p14:nvPr/>
              </p14:nvContentPartPr>
              <p14:xfrm>
                <a:off x="1526746" y="432030"/>
                <a:ext cx="6840" cy="1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B7BA161-85D2-8CB4-BEA0-C1BE5DE1EC7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22426" y="427710"/>
                  <a:ext cx="15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C5B8AF9-00D5-DA6B-66A6-5C5916EE2D35}"/>
                    </a:ext>
                  </a:extLst>
                </p14:cNvPr>
                <p14:cNvContentPartPr/>
                <p14:nvPr/>
              </p14:nvContentPartPr>
              <p14:xfrm>
                <a:off x="2015986" y="761430"/>
                <a:ext cx="808200" cy="723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C5B8AF9-00D5-DA6B-66A6-5C5916EE2D3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11666" y="757110"/>
                  <a:ext cx="816840" cy="73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F24C6C0-FC46-1E92-EAEF-C9E4810932C5}"/>
                    </a:ext>
                  </a:extLst>
                </p14:cNvPr>
                <p14:cNvContentPartPr/>
                <p14:nvPr/>
              </p14:nvContentPartPr>
              <p14:xfrm>
                <a:off x="861466" y="1518510"/>
                <a:ext cx="445320" cy="5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F24C6C0-FC46-1E92-EAEF-C9E4810932C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7146" y="1514190"/>
                  <a:ext cx="4539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509B6AD-9F28-19AA-69C2-5EEFFF164F22}"/>
                    </a:ext>
                  </a:extLst>
                </p14:cNvPr>
                <p14:cNvContentPartPr/>
                <p14:nvPr/>
              </p14:nvContentPartPr>
              <p14:xfrm>
                <a:off x="970546" y="1356150"/>
                <a:ext cx="184680" cy="461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509B6AD-9F28-19AA-69C2-5EEFFF164F2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66226" y="1351830"/>
                  <a:ext cx="19332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5226413-2F2C-70D1-6DCA-69055520E410}"/>
                    </a:ext>
                  </a:extLst>
                </p14:cNvPr>
                <p14:cNvContentPartPr/>
                <p14:nvPr/>
              </p14:nvContentPartPr>
              <p14:xfrm>
                <a:off x="2473906" y="1541550"/>
                <a:ext cx="321840" cy="1295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5226413-2F2C-70D1-6DCA-69055520E41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69586" y="1537230"/>
                  <a:ext cx="330480" cy="13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813EAE6-D4DB-BEDB-F789-6462B83B9B21}"/>
                    </a:ext>
                  </a:extLst>
                </p14:cNvPr>
                <p14:cNvContentPartPr/>
                <p14:nvPr/>
              </p14:nvContentPartPr>
              <p14:xfrm>
                <a:off x="2203906" y="1614270"/>
                <a:ext cx="545760" cy="377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813EAE6-D4DB-BEDB-F789-6462B83B9B2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99586" y="1609950"/>
                  <a:ext cx="5544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52C7484-6EBD-D4EC-36DD-4D58F8B93053}"/>
                    </a:ext>
                  </a:extLst>
                </p14:cNvPr>
                <p14:cNvContentPartPr/>
                <p14:nvPr/>
              </p14:nvContentPartPr>
              <p14:xfrm>
                <a:off x="1792426" y="2290710"/>
                <a:ext cx="432000" cy="38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52C7484-6EBD-D4EC-36DD-4D58F8B9305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88106" y="2286390"/>
                  <a:ext cx="4406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1BA1AFB-D0A6-3F5B-7E05-553D8A3F4D9F}"/>
                    </a:ext>
                  </a:extLst>
                </p14:cNvPr>
                <p14:cNvContentPartPr/>
                <p14:nvPr/>
              </p14:nvContentPartPr>
              <p14:xfrm>
                <a:off x="3045946" y="2049150"/>
                <a:ext cx="435600" cy="702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1BA1AFB-D0A6-3F5B-7E05-553D8A3F4D9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41626" y="2044830"/>
                  <a:ext cx="44424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419094D-E488-ACC2-CABE-49D0479C22FC}"/>
                    </a:ext>
                  </a:extLst>
                </p14:cNvPr>
                <p14:cNvContentPartPr/>
                <p14:nvPr/>
              </p14:nvContentPartPr>
              <p14:xfrm>
                <a:off x="3679546" y="2690670"/>
                <a:ext cx="23760" cy="174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419094D-E488-ACC2-CABE-49D0479C22F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75226" y="2686350"/>
                  <a:ext cx="324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623CC72-D2CA-B3A9-0588-AEDC0BAD2B89}"/>
                    </a:ext>
                  </a:extLst>
                </p14:cNvPr>
                <p14:cNvContentPartPr/>
                <p14:nvPr/>
              </p14:nvContentPartPr>
              <p14:xfrm>
                <a:off x="3690706" y="2434350"/>
                <a:ext cx="28080" cy="7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623CC72-D2CA-B3A9-0588-AEDC0BAD2B8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86386" y="2430030"/>
                  <a:ext cx="367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6FB75DA-ADC2-6128-DB24-743FC56B5393}"/>
                    </a:ext>
                  </a:extLst>
                </p14:cNvPr>
                <p14:cNvContentPartPr/>
                <p14:nvPr/>
              </p14:nvContentPartPr>
              <p14:xfrm>
                <a:off x="2836426" y="1139070"/>
                <a:ext cx="1292760" cy="918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6FB75DA-ADC2-6128-DB24-743FC56B539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32106" y="1134750"/>
                  <a:ext cx="13014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BE0BA2E-6F8F-E8C1-CB7C-01C1594EA456}"/>
                    </a:ext>
                  </a:extLst>
                </p14:cNvPr>
                <p14:cNvContentPartPr/>
                <p14:nvPr/>
              </p14:nvContentPartPr>
              <p14:xfrm>
                <a:off x="3892306" y="989670"/>
                <a:ext cx="364680" cy="594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BE0BA2E-6F8F-E8C1-CB7C-01C1594EA45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87986" y="985350"/>
                  <a:ext cx="37332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D09BFD7-FC01-C4D9-1745-37E77B2B29FE}"/>
                    </a:ext>
                  </a:extLst>
                </p14:cNvPr>
                <p14:cNvContentPartPr/>
                <p14:nvPr/>
              </p14:nvContentPartPr>
              <p14:xfrm>
                <a:off x="4484866" y="765750"/>
                <a:ext cx="24120" cy="9914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D09BFD7-FC01-C4D9-1745-37E77B2B29F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80546" y="761430"/>
                  <a:ext cx="32760" cy="10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6D39B12-E6F1-1BEC-369A-325E629421B3}"/>
                    </a:ext>
                  </a:extLst>
                </p14:cNvPr>
                <p14:cNvContentPartPr/>
                <p14:nvPr/>
              </p14:nvContentPartPr>
              <p14:xfrm>
                <a:off x="4467586" y="158790"/>
                <a:ext cx="2828160" cy="1595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6D39B12-E6F1-1BEC-369A-325E629421B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63266" y="154470"/>
                  <a:ext cx="2836800" cy="160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E649BAB-6B87-0928-5955-2A1BDAB34ABA}"/>
                    </a:ext>
                  </a:extLst>
                </p14:cNvPr>
                <p14:cNvContentPartPr/>
                <p14:nvPr/>
              </p14:nvContentPartPr>
              <p14:xfrm>
                <a:off x="5294866" y="347790"/>
                <a:ext cx="168480" cy="5965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E649BAB-6B87-0928-5955-2A1BDAB34AB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90546" y="343470"/>
                  <a:ext cx="17712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2817D22-18BB-B09F-1F94-380D88083A26}"/>
                    </a:ext>
                  </a:extLst>
                </p14:cNvPr>
                <p14:cNvContentPartPr/>
                <p14:nvPr/>
              </p14:nvContentPartPr>
              <p14:xfrm>
                <a:off x="5441386" y="544350"/>
                <a:ext cx="282960" cy="369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2817D22-18BB-B09F-1F94-380D88083A2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37066" y="540030"/>
                  <a:ext cx="29160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24DF68A-A0CD-8C80-75C8-79E9392E2325}"/>
                    </a:ext>
                  </a:extLst>
                </p14:cNvPr>
                <p14:cNvContentPartPr/>
                <p14:nvPr/>
              </p14:nvContentPartPr>
              <p14:xfrm>
                <a:off x="5790586" y="682230"/>
                <a:ext cx="252720" cy="284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24DF68A-A0CD-8C80-75C8-79E9392E232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86266" y="677910"/>
                  <a:ext cx="2613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AE95BDE-2E0B-91CC-6831-847906D9BB1C}"/>
                    </a:ext>
                  </a:extLst>
                </p14:cNvPr>
                <p14:cNvContentPartPr/>
                <p14:nvPr/>
              </p14:nvContentPartPr>
              <p14:xfrm>
                <a:off x="5754226" y="740910"/>
                <a:ext cx="338040" cy="65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AE95BDE-2E0B-91CC-6831-847906D9BB1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49906" y="736590"/>
                  <a:ext cx="3466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ABE409F-2893-4463-4AFB-6511A9158A48}"/>
                    </a:ext>
                  </a:extLst>
                </p14:cNvPr>
                <p14:cNvContentPartPr/>
                <p14:nvPr/>
              </p14:nvContentPartPr>
              <p14:xfrm>
                <a:off x="6133306" y="532830"/>
                <a:ext cx="74520" cy="374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ABE409F-2893-4463-4AFB-6511A9158A4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28986" y="528510"/>
                  <a:ext cx="8316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F52C9DC-7F4D-5D77-F2AA-BFABB69725DC}"/>
                    </a:ext>
                  </a:extLst>
                </p14:cNvPr>
                <p14:cNvContentPartPr/>
                <p14:nvPr/>
              </p14:nvContentPartPr>
              <p14:xfrm>
                <a:off x="4996786" y="968790"/>
                <a:ext cx="1539360" cy="2602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F52C9DC-7F4D-5D77-F2AA-BFABB69725D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92466" y="964470"/>
                  <a:ext cx="15480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F47E279-6F35-1AB6-7918-05E5ED1F3539}"/>
                    </a:ext>
                  </a:extLst>
                </p14:cNvPr>
                <p14:cNvContentPartPr/>
                <p14:nvPr/>
              </p14:nvContentPartPr>
              <p14:xfrm>
                <a:off x="5165986" y="1320150"/>
                <a:ext cx="132480" cy="301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F47E279-6F35-1AB6-7918-05E5ED1F353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61666" y="1315830"/>
                  <a:ext cx="1411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063DDA8-5895-41BF-D7E5-8C0162054DD9}"/>
                    </a:ext>
                  </a:extLst>
                </p14:cNvPr>
                <p14:cNvContentPartPr/>
                <p14:nvPr/>
              </p14:nvContentPartPr>
              <p14:xfrm>
                <a:off x="5335186" y="1400790"/>
                <a:ext cx="369000" cy="237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063DDA8-5895-41BF-D7E5-8C0162054DD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30866" y="1396470"/>
                  <a:ext cx="377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21D64DF-5EB4-BD28-E646-12BFEEA84C95}"/>
                    </a:ext>
                  </a:extLst>
                </p14:cNvPr>
                <p14:cNvContentPartPr/>
                <p14:nvPr/>
              </p14:nvContentPartPr>
              <p14:xfrm>
                <a:off x="5471986" y="1312230"/>
                <a:ext cx="73080" cy="3308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21D64DF-5EB4-BD28-E646-12BFEEA84C9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67666" y="1307910"/>
                  <a:ext cx="817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33A284A-CF16-DB91-4C1A-C87D8E12F040}"/>
                    </a:ext>
                  </a:extLst>
                </p14:cNvPr>
                <p14:cNvContentPartPr/>
                <p14:nvPr/>
              </p14:nvContentPartPr>
              <p14:xfrm>
                <a:off x="5754226" y="1224030"/>
                <a:ext cx="131040" cy="3830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33A284A-CF16-DB91-4C1A-C87D8E12F04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49906" y="1219710"/>
                  <a:ext cx="13968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64BF7CC-C21C-59BA-F0C0-AC928FCB17ED}"/>
                    </a:ext>
                  </a:extLst>
                </p14:cNvPr>
                <p14:cNvContentPartPr/>
                <p14:nvPr/>
              </p14:nvContentPartPr>
              <p14:xfrm>
                <a:off x="6028546" y="1235190"/>
                <a:ext cx="450720" cy="3042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64BF7CC-C21C-59BA-F0C0-AC928FCB17E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24226" y="1230870"/>
                  <a:ext cx="4593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F3FC546-FF3D-7187-7794-0E698881051C}"/>
                    </a:ext>
                  </a:extLst>
                </p14:cNvPr>
                <p14:cNvContentPartPr/>
                <p14:nvPr/>
              </p14:nvContentPartPr>
              <p14:xfrm>
                <a:off x="6340306" y="1392150"/>
                <a:ext cx="276840" cy="3416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F3FC546-FF3D-7187-7794-0E698881051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335986" y="1387830"/>
                  <a:ext cx="2854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2748C3F-1217-D8F6-03D5-D7A8A694F3B5}"/>
                    </a:ext>
                  </a:extLst>
                </p14:cNvPr>
                <p14:cNvContentPartPr/>
                <p14:nvPr/>
              </p14:nvContentPartPr>
              <p14:xfrm>
                <a:off x="6412306" y="1571430"/>
                <a:ext cx="104760" cy="468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2748C3F-1217-D8F6-03D5-D7A8A694F3B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07986" y="1567110"/>
                  <a:ext cx="113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2DF92BB-74D3-8826-5170-BC2BA589C72A}"/>
                    </a:ext>
                  </a:extLst>
                </p14:cNvPr>
                <p14:cNvContentPartPr/>
                <p14:nvPr/>
              </p14:nvContentPartPr>
              <p14:xfrm>
                <a:off x="6681226" y="1456950"/>
                <a:ext cx="79560" cy="2052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2DF92BB-74D3-8826-5170-BC2BA589C72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76906" y="1452630"/>
                  <a:ext cx="882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FCE2BC9-85E0-4011-D2F2-32DF323A719D}"/>
                    </a:ext>
                  </a:extLst>
                </p14:cNvPr>
                <p14:cNvContentPartPr/>
                <p14:nvPr/>
              </p14:nvContentPartPr>
              <p14:xfrm>
                <a:off x="1175746" y="3165150"/>
                <a:ext cx="157680" cy="6984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FCE2BC9-85E0-4011-D2F2-32DF323A719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71426" y="3160830"/>
                  <a:ext cx="16632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A1C416A-B0FE-6895-84C0-8CFBB68859F9}"/>
                    </a:ext>
                  </a:extLst>
                </p14:cNvPr>
                <p14:cNvContentPartPr/>
                <p14:nvPr/>
              </p14:nvContentPartPr>
              <p14:xfrm>
                <a:off x="1244866" y="3333630"/>
                <a:ext cx="535680" cy="5954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A1C416A-B0FE-6895-84C0-8CFBB68859F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240546" y="3329310"/>
                  <a:ext cx="54432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EA63B07-69E1-CC8A-7DF6-26A52F6FA32F}"/>
                    </a:ext>
                  </a:extLst>
                </p14:cNvPr>
                <p14:cNvContentPartPr/>
                <p14:nvPr/>
              </p14:nvContentPartPr>
              <p14:xfrm>
                <a:off x="1768306" y="3588870"/>
                <a:ext cx="362160" cy="3877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EA63B07-69E1-CC8A-7DF6-26A52F6FA32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63986" y="3584550"/>
                  <a:ext cx="3708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12F2019-7561-4C69-55A3-2C67F64488A4}"/>
                    </a:ext>
                  </a:extLst>
                </p14:cNvPr>
                <p14:cNvContentPartPr/>
                <p14:nvPr/>
              </p14:nvContentPartPr>
              <p14:xfrm>
                <a:off x="1957666" y="3808110"/>
                <a:ext cx="21240" cy="21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12F2019-7561-4C69-55A3-2C67F64488A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53346" y="3803790"/>
                  <a:ext cx="2988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B06118A-D464-30BA-6087-307434667A14}"/>
                    </a:ext>
                  </a:extLst>
                </p14:cNvPr>
                <p14:cNvContentPartPr/>
                <p14:nvPr/>
              </p14:nvContentPartPr>
              <p14:xfrm>
                <a:off x="2159266" y="3462150"/>
                <a:ext cx="87840" cy="4208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B06118A-D464-30BA-6087-307434667A1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54946" y="3457830"/>
                  <a:ext cx="9648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3372BC1-FB0D-1F11-DDB1-6FD002214ED0}"/>
                    </a:ext>
                  </a:extLst>
                </p14:cNvPr>
                <p14:cNvContentPartPr/>
                <p14:nvPr/>
              </p14:nvContentPartPr>
              <p14:xfrm>
                <a:off x="1852906" y="3775710"/>
                <a:ext cx="198360" cy="277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3372BC1-FB0D-1F11-DDB1-6FD002214ED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848586" y="3771390"/>
                  <a:ext cx="207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3E2632C-EB9C-5A64-6842-3ABB78FBC6F1}"/>
                    </a:ext>
                  </a:extLst>
                </p14:cNvPr>
                <p14:cNvContentPartPr/>
                <p14:nvPr/>
              </p14:nvContentPartPr>
              <p14:xfrm>
                <a:off x="2546266" y="3501030"/>
                <a:ext cx="265320" cy="712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3E2632C-EB9C-5A64-6842-3ABB78FBC6F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41946" y="3496710"/>
                  <a:ext cx="2739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39C325E-743F-94A8-D994-E5438F977173}"/>
                    </a:ext>
                  </a:extLst>
                </p14:cNvPr>
                <p14:cNvContentPartPr/>
                <p14:nvPr/>
              </p14:nvContentPartPr>
              <p14:xfrm>
                <a:off x="2509906" y="3681030"/>
                <a:ext cx="410760" cy="356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39C325E-743F-94A8-D994-E5438F97717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505586" y="3676710"/>
                  <a:ext cx="4194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945EE41-35C3-47CF-9473-8DAF643AA322}"/>
                    </a:ext>
                  </a:extLst>
                </p14:cNvPr>
                <p14:cNvContentPartPr/>
                <p14:nvPr/>
              </p14:nvContentPartPr>
              <p14:xfrm>
                <a:off x="2981506" y="3092790"/>
                <a:ext cx="248400" cy="6807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945EE41-35C3-47CF-9473-8DAF643AA32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77186" y="3088470"/>
                  <a:ext cx="257040" cy="68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F0FDF72-9B50-3101-D614-D9E616CFABE9}"/>
                    </a:ext>
                  </a:extLst>
                </p14:cNvPr>
                <p14:cNvContentPartPr/>
                <p14:nvPr/>
              </p14:nvContentPartPr>
              <p14:xfrm>
                <a:off x="3454546" y="3301950"/>
                <a:ext cx="224640" cy="3902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F0FDF72-9B50-3101-D614-D9E616CFABE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50226" y="3297630"/>
                  <a:ext cx="23328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43082F1-BC54-F365-3DA3-71602229D9FC}"/>
                    </a:ext>
                  </a:extLst>
                </p14:cNvPr>
                <p14:cNvContentPartPr/>
                <p14:nvPr/>
              </p14:nvContentPartPr>
              <p14:xfrm>
                <a:off x="3843706" y="3321030"/>
                <a:ext cx="143280" cy="1710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43082F1-BC54-F365-3DA3-71602229D9F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39386" y="3316710"/>
                  <a:ext cx="1519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0D46DBB-8FAC-FEB4-3BFD-406AD50029E1}"/>
                    </a:ext>
                  </a:extLst>
                </p14:cNvPr>
                <p14:cNvContentPartPr/>
                <p14:nvPr/>
              </p14:nvContentPartPr>
              <p14:xfrm>
                <a:off x="4243306" y="3253710"/>
                <a:ext cx="493560" cy="7912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0D46DBB-8FAC-FEB4-3BFD-406AD50029E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38986" y="3249390"/>
                  <a:ext cx="502200" cy="79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20FA680-B559-B942-3525-C344544B8756}"/>
                    </a:ext>
                  </a:extLst>
                </p14:cNvPr>
                <p14:cNvContentPartPr/>
                <p14:nvPr/>
              </p14:nvContentPartPr>
              <p14:xfrm>
                <a:off x="10695586" y="1955190"/>
                <a:ext cx="2160" cy="43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20FA680-B559-B942-3525-C344544B875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691266" y="1950870"/>
                  <a:ext cx="1080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9C3B0E9-5591-5E37-BCAB-1FAE25D94C00}"/>
                    </a:ext>
                  </a:extLst>
                </p14:cNvPr>
                <p14:cNvContentPartPr/>
                <p14:nvPr/>
              </p14:nvContentPartPr>
              <p14:xfrm>
                <a:off x="5284426" y="3222390"/>
                <a:ext cx="619920" cy="9979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9C3B0E9-5591-5E37-BCAB-1FAE25D94C0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280106" y="3218070"/>
                  <a:ext cx="628560" cy="10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815429D-E693-B27A-9E97-A8EA628C9E9D}"/>
                    </a:ext>
                  </a:extLst>
                </p14:cNvPr>
                <p14:cNvContentPartPr/>
                <p14:nvPr/>
              </p14:nvContentPartPr>
              <p14:xfrm>
                <a:off x="5955826" y="3173070"/>
                <a:ext cx="164160" cy="2545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815429D-E693-B27A-9E97-A8EA628C9E9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951506" y="3168750"/>
                  <a:ext cx="1728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C1CA738-5C8D-01E3-C4DF-BF7528DCD08F}"/>
                    </a:ext>
                  </a:extLst>
                </p14:cNvPr>
                <p14:cNvContentPartPr/>
                <p14:nvPr/>
              </p14:nvContentPartPr>
              <p14:xfrm>
                <a:off x="6169306" y="3024390"/>
                <a:ext cx="314280" cy="3657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C1CA738-5C8D-01E3-C4DF-BF7528DCD08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164986" y="3020070"/>
                  <a:ext cx="3229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605D2FA-9B01-6A8E-8E8F-D26D3D1A24C3}"/>
                    </a:ext>
                  </a:extLst>
                </p14:cNvPr>
                <p14:cNvContentPartPr/>
                <p14:nvPr/>
              </p14:nvContentPartPr>
              <p14:xfrm>
                <a:off x="6927466" y="3036630"/>
                <a:ext cx="446040" cy="162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605D2FA-9B01-6A8E-8E8F-D26D3D1A24C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923146" y="3032310"/>
                  <a:ext cx="4546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5785B35-C4E8-30C8-597C-8A2B15D9751F}"/>
                    </a:ext>
                  </a:extLst>
                </p14:cNvPr>
                <p14:cNvContentPartPr/>
                <p14:nvPr/>
              </p14:nvContentPartPr>
              <p14:xfrm>
                <a:off x="6907306" y="3290790"/>
                <a:ext cx="398160" cy="1036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5785B35-C4E8-30C8-597C-8A2B15D9751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902986" y="3286470"/>
                  <a:ext cx="4068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6E1AFE4-02D8-567B-7CD1-F030DEA5D6F4}"/>
                    </a:ext>
                  </a:extLst>
                </p14:cNvPr>
                <p14:cNvContentPartPr/>
                <p14:nvPr/>
              </p14:nvContentPartPr>
              <p14:xfrm>
                <a:off x="7197466" y="2763390"/>
                <a:ext cx="456840" cy="8881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6E1AFE4-02D8-567B-7CD1-F030DEA5D6F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193146" y="2759070"/>
                  <a:ext cx="465480" cy="89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11DDE8A-F4A0-B9CA-80BD-134AFE5626EA}"/>
                    </a:ext>
                  </a:extLst>
                </p14:cNvPr>
                <p14:cNvContentPartPr/>
                <p14:nvPr/>
              </p14:nvContentPartPr>
              <p14:xfrm>
                <a:off x="7825666" y="2333190"/>
                <a:ext cx="208800" cy="8186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11DDE8A-F4A0-B9CA-80BD-134AFE5626E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821346" y="2328870"/>
                  <a:ext cx="217440" cy="82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22693C6-F145-4191-8204-2457DBA67BC4}"/>
                    </a:ext>
                  </a:extLst>
                </p14:cNvPr>
                <p14:cNvContentPartPr/>
                <p14:nvPr/>
              </p14:nvContentPartPr>
              <p14:xfrm>
                <a:off x="7950586" y="2356950"/>
                <a:ext cx="472320" cy="6271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22693C6-F145-4191-8204-2457DBA67BC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946266" y="2352630"/>
                  <a:ext cx="48096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2F7076C-B82B-E90D-8146-409F2D36E48A}"/>
                    </a:ext>
                  </a:extLst>
                </p14:cNvPr>
                <p14:cNvContentPartPr/>
                <p14:nvPr/>
              </p14:nvContentPartPr>
              <p14:xfrm>
                <a:off x="8632066" y="2610390"/>
                <a:ext cx="50400" cy="1947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2F7076C-B82B-E90D-8146-409F2D36E48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627746" y="2606070"/>
                  <a:ext cx="590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9A00A2E-F746-1A3B-68DC-FCB6F62F7824}"/>
                    </a:ext>
                  </a:extLst>
                </p14:cNvPr>
                <p14:cNvContentPartPr/>
                <p14:nvPr/>
              </p14:nvContentPartPr>
              <p14:xfrm>
                <a:off x="8915386" y="2316270"/>
                <a:ext cx="761040" cy="8892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9A00A2E-F746-1A3B-68DC-FCB6F62F782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911066" y="2311950"/>
                  <a:ext cx="769680" cy="89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E33BB80-EEBD-455F-23DC-190B0A599E23}"/>
                    </a:ext>
                  </a:extLst>
                </p14:cNvPr>
                <p14:cNvContentPartPr/>
                <p14:nvPr/>
              </p14:nvContentPartPr>
              <p14:xfrm>
                <a:off x="10157746" y="2433270"/>
                <a:ext cx="489960" cy="8492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E33BB80-EEBD-455F-23DC-190B0A599E2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153426" y="2428950"/>
                  <a:ext cx="498600" cy="85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2304797-9CBF-5B12-A5DB-D102A3562574}"/>
                    </a:ext>
                  </a:extLst>
                </p14:cNvPr>
                <p14:cNvContentPartPr/>
                <p14:nvPr/>
              </p14:nvContentPartPr>
              <p14:xfrm>
                <a:off x="10824466" y="2429670"/>
                <a:ext cx="49680" cy="2782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92304797-9CBF-5B12-A5DB-D102A356257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820146" y="2425350"/>
                  <a:ext cx="583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104A4B8-CAA1-1336-09EA-C89D24B4A1FF}"/>
                    </a:ext>
                  </a:extLst>
                </p14:cNvPr>
                <p14:cNvContentPartPr/>
                <p14:nvPr/>
              </p14:nvContentPartPr>
              <p14:xfrm>
                <a:off x="10973866" y="2419590"/>
                <a:ext cx="354600" cy="2138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104A4B8-CAA1-1336-09EA-C89D24B4A1F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969546" y="2415270"/>
                  <a:ext cx="3632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A8C98A6D-A8B3-ABCF-373B-36F0B2BF6335}"/>
                    </a:ext>
                  </a:extLst>
                </p14:cNvPr>
                <p14:cNvContentPartPr/>
                <p14:nvPr/>
              </p14:nvContentPartPr>
              <p14:xfrm>
                <a:off x="8574106" y="3108630"/>
                <a:ext cx="198360" cy="6570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A8C98A6D-A8B3-ABCF-373B-36F0B2BF633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569786" y="3104310"/>
                  <a:ext cx="20700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7355AF1-AA1A-5206-F4D8-B76551402E93}"/>
                    </a:ext>
                  </a:extLst>
                </p14:cNvPr>
                <p14:cNvContentPartPr/>
                <p14:nvPr/>
              </p14:nvContentPartPr>
              <p14:xfrm>
                <a:off x="8974426" y="3410310"/>
                <a:ext cx="716040" cy="2840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7355AF1-AA1A-5206-F4D8-B76551402E9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970106" y="3405990"/>
                  <a:ext cx="7246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91B96DA-6807-538B-3C18-9324208C8DBF}"/>
                    </a:ext>
                  </a:extLst>
                </p14:cNvPr>
                <p14:cNvContentPartPr/>
                <p14:nvPr/>
              </p14:nvContentPartPr>
              <p14:xfrm>
                <a:off x="9708106" y="3020070"/>
                <a:ext cx="136080" cy="7016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91B96DA-6807-538B-3C18-9324208C8DB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703786" y="3015750"/>
                  <a:ext cx="144720" cy="71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3A7CA45-D01E-BE8A-D1F8-81419F82AA53}"/>
                    </a:ext>
                  </a:extLst>
                </p14:cNvPr>
                <p14:cNvContentPartPr/>
                <p14:nvPr/>
              </p14:nvContentPartPr>
              <p14:xfrm>
                <a:off x="9639706" y="3339390"/>
                <a:ext cx="816840" cy="2498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3A7CA45-D01E-BE8A-D1F8-81419F82AA5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635386" y="3335070"/>
                  <a:ext cx="8254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A1BAE282-A4F9-A60D-CCF3-13045BCB8CE5}"/>
                    </a:ext>
                  </a:extLst>
                </p14:cNvPr>
                <p14:cNvContentPartPr/>
                <p14:nvPr/>
              </p14:nvContentPartPr>
              <p14:xfrm>
                <a:off x="10691626" y="3032310"/>
                <a:ext cx="84960" cy="6667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A1BAE282-A4F9-A60D-CCF3-13045BCB8CE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687306" y="3027990"/>
                  <a:ext cx="9360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8DC7489-79B0-AB57-E765-AB85C2CB744C}"/>
                    </a:ext>
                  </a:extLst>
                </p14:cNvPr>
                <p14:cNvContentPartPr/>
                <p14:nvPr/>
              </p14:nvContentPartPr>
              <p14:xfrm>
                <a:off x="8679946" y="3904230"/>
                <a:ext cx="236520" cy="5061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8DC7489-79B0-AB57-E765-AB85C2CB744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675626" y="3899910"/>
                  <a:ext cx="24516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B8176C0C-8477-9E0F-CFFC-7E0F093F93E6}"/>
                    </a:ext>
                  </a:extLst>
                </p14:cNvPr>
                <p14:cNvContentPartPr/>
                <p14:nvPr/>
              </p14:nvContentPartPr>
              <p14:xfrm>
                <a:off x="8833666" y="3755550"/>
                <a:ext cx="202320" cy="4507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B8176C0C-8477-9E0F-CFFC-7E0F093F93E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829346" y="3751230"/>
                  <a:ext cx="21096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6F1D735-ACD8-58E8-64A7-B633E8131FA2}"/>
                    </a:ext>
                  </a:extLst>
                </p14:cNvPr>
                <p14:cNvContentPartPr/>
                <p14:nvPr/>
              </p14:nvContentPartPr>
              <p14:xfrm>
                <a:off x="8422186" y="4151550"/>
                <a:ext cx="876960" cy="3243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6F1D735-ACD8-58E8-64A7-B633E8131FA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417866" y="4147230"/>
                  <a:ext cx="8856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071119F-7FF0-C5EE-5C14-3B1280998B70}"/>
                    </a:ext>
                  </a:extLst>
                </p14:cNvPr>
                <p14:cNvContentPartPr/>
                <p14:nvPr/>
              </p14:nvContentPartPr>
              <p14:xfrm>
                <a:off x="6797866" y="4579590"/>
                <a:ext cx="425520" cy="5130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071119F-7FF0-C5EE-5C14-3B1280998B7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793546" y="4575270"/>
                  <a:ext cx="43416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E1F3E554-6F31-AED2-9E3C-9BC9C0AD0FE3}"/>
                    </a:ext>
                  </a:extLst>
                </p14:cNvPr>
                <p14:cNvContentPartPr/>
                <p14:nvPr/>
              </p14:nvContentPartPr>
              <p14:xfrm>
                <a:off x="7277746" y="4824390"/>
                <a:ext cx="286920" cy="2365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E1F3E554-6F31-AED2-9E3C-9BC9C0AD0FE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273426" y="4820070"/>
                  <a:ext cx="2955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87CB8758-BFF0-0C8C-70D8-187F202CEDFE}"/>
                    </a:ext>
                  </a:extLst>
                </p14:cNvPr>
                <p14:cNvContentPartPr/>
                <p14:nvPr/>
              </p14:nvContentPartPr>
              <p14:xfrm>
                <a:off x="7584106" y="4696950"/>
                <a:ext cx="445680" cy="7920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87CB8758-BFF0-0C8C-70D8-187F202CEDF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579786" y="4692630"/>
                  <a:ext cx="454320" cy="80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CFF1C61-3709-FA1E-55EB-2AD508D60214}"/>
                    </a:ext>
                  </a:extLst>
                </p14:cNvPr>
                <p14:cNvContentPartPr/>
                <p14:nvPr/>
              </p14:nvContentPartPr>
              <p14:xfrm>
                <a:off x="8035186" y="4933470"/>
                <a:ext cx="126720" cy="1454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CFF1C61-3709-FA1E-55EB-2AD508D6021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030866" y="4929150"/>
                  <a:ext cx="1353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2EA133F5-9BC4-73D4-61B0-A2B6AF8F6603}"/>
                    </a:ext>
                  </a:extLst>
                </p14:cNvPr>
                <p14:cNvContentPartPr/>
                <p14:nvPr/>
              </p14:nvContentPartPr>
              <p14:xfrm>
                <a:off x="8019346" y="4796670"/>
                <a:ext cx="504360" cy="1886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2EA133F5-9BC4-73D4-61B0-A2B6AF8F660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015026" y="4792350"/>
                  <a:ext cx="5130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C627E91C-9A02-0E86-AE63-2275041C9AD2}"/>
                    </a:ext>
                  </a:extLst>
                </p14:cNvPr>
                <p14:cNvContentPartPr/>
                <p14:nvPr/>
              </p14:nvContentPartPr>
              <p14:xfrm>
                <a:off x="8544586" y="4624230"/>
                <a:ext cx="332640" cy="4248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C627E91C-9A02-0E86-AE63-2275041C9AD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540266" y="4619910"/>
                  <a:ext cx="34128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A3C576D-44DA-BE44-D1D5-136C9AB35D7F}"/>
                    </a:ext>
                  </a:extLst>
                </p14:cNvPr>
                <p14:cNvContentPartPr/>
                <p14:nvPr/>
              </p14:nvContentPartPr>
              <p14:xfrm>
                <a:off x="9026986" y="4740510"/>
                <a:ext cx="51120" cy="3650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A3C576D-44DA-BE44-D1D5-136C9AB35D7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022666" y="4736190"/>
                  <a:ext cx="5976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512DFE44-A5C3-527F-A142-707ED5339671}"/>
                    </a:ext>
                  </a:extLst>
                </p14:cNvPr>
                <p14:cNvContentPartPr/>
                <p14:nvPr/>
              </p14:nvContentPartPr>
              <p14:xfrm>
                <a:off x="7193146" y="5239110"/>
                <a:ext cx="2215080" cy="1728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512DFE44-A5C3-527F-A142-707ED533967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188826" y="5234790"/>
                  <a:ext cx="22237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D6D5E1C-84BD-8EC9-A3F4-0D5CD22F8ED7}"/>
                    </a:ext>
                  </a:extLst>
                </p14:cNvPr>
                <p14:cNvContentPartPr/>
                <p14:nvPr/>
              </p14:nvContentPartPr>
              <p14:xfrm>
                <a:off x="7930426" y="5383470"/>
                <a:ext cx="81360" cy="6757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D6D5E1C-84BD-8EC9-A3F4-0D5CD22F8ED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926106" y="5379150"/>
                  <a:ext cx="90000" cy="6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81153C0B-9592-FA15-957C-5018E2D00B69}"/>
                    </a:ext>
                  </a:extLst>
                </p14:cNvPr>
                <p14:cNvContentPartPr/>
                <p14:nvPr/>
              </p14:nvContentPartPr>
              <p14:xfrm>
                <a:off x="8065786" y="5656710"/>
                <a:ext cx="154440" cy="2091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81153C0B-9592-FA15-957C-5018E2D00B6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061466" y="5652390"/>
                  <a:ext cx="1630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B561AA9E-26F7-5C16-7F16-040C097D13AC}"/>
                    </a:ext>
                  </a:extLst>
                </p14:cNvPr>
                <p14:cNvContentPartPr/>
                <p14:nvPr/>
              </p14:nvContentPartPr>
              <p14:xfrm>
                <a:off x="8295106" y="5702070"/>
                <a:ext cx="278640" cy="3297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B561AA9E-26F7-5C16-7F16-040C097D13A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290786" y="5697750"/>
                  <a:ext cx="2872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53951FE6-DAEE-581A-FF83-6076FFF73C8A}"/>
                    </a:ext>
                  </a:extLst>
                </p14:cNvPr>
                <p14:cNvContentPartPr/>
                <p14:nvPr/>
              </p14:nvContentPartPr>
              <p14:xfrm>
                <a:off x="8297266" y="5656710"/>
                <a:ext cx="392040" cy="2160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53951FE6-DAEE-581A-FF83-6076FFF73C8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292946" y="5652390"/>
                  <a:ext cx="4006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4060415-EF1F-0724-28CE-8F9EDB4E8E93}"/>
                    </a:ext>
                  </a:extLst>
                </p14:cNvPr>
                <p14:cNvContentPartPr/>
                <p14:nvPr/>
              </p14:nvContentPartPr>
              <p14:xfrm>
                <a:off x="8672026" y="5500110"/>
                <a:ext cx="39240" cy="108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4060415-EF1F-0724-28CE-8F9EDB4E8E9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667706" y="5495790"/>
                  <a:ext cx="478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BBA2ECF-4173-14E4-C603-ED2836AFDF16}"/>
                    </a:ext>
                  </a:extLst>
                </p14:cNvPr>
                <p14:cNvContentPartPr/>
                <p14:nvPr/>
              </p14:nvContentPartPr>
              <p14:xfrm>
                <a:off x="4259146" y="5074230"/>
                <a:ext cx="56520" cy="6145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BBA2ECF-4173-14E4-C603-ED2836AFDF1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254826" y="5069910"/>
                  <a:ext cx="6516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928A4C9-0A39-7404-9011-6327FEABA480}"/>
                    </a:ext>
                  </a:extLst>
                </p14:cNvPr>
                <p14:cNvContentPartPr/>
                <p14:nvPr/>
              </p14:nvContentPartPr>
              <p14:xfrm>
                <a:off x="4210546" y="5094390"/>
                <a:ext cx="308160" cy="118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928A4C9-0A39-7404-9011-6327FEABA48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206226" y="5090070"/>
                  <a:ext cx="316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7338536-F5F5-DCB6-5942-5C121D80BE4F}"/>
                    </a:ext>
                  </a:extLst>
                </p14:cNvPr>
                <p14:cNvContentPartPr/>
                <p14:nvPr/>
              </p14:nvContentPartPr>
              <p14:xfrm>
                <a:off x="4279666" y="5319390"/>
                <a:ext cx="297360" cy="2912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7338536-F5F5-DCB6-5942-5C121D80BE4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275346" y="5315070"/>
                  <a:ext cx="3060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E8788822-CEEB-C7DB-8607-80DD6C69D701}"/>
                    </a:ext>
                  </a:extLst>
                </p14:cNvPr>
                <p14:cNvContentPartPr/>
                <p14:nvPr/>
              </p14:nvContentPartPr>
              <p14:xfrm>
                <a:off x="4742626" y="5252070"/>
                <a:ext cx="297000" cy="3114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E8788822-CEEB-C7DB-8607-80DD6C69D70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738306" y="5247750"/>
                  <a:ext cx="3056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1F6362C4-B3CF-47C0-8C79-F678A9CE053F}"/>
                    </a:ext>
                  </a:extLst>
                </p14:cNvPr>
                <p14:cNvContentPartPr/>
                <p14:nvPr/>
              </p14:nvContentPartPr>
              <p14:xfrm>
                <a:off x="5146186" y="5180790"/>
                <a:ext cx="904320" cy="3967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1F6362C4-B3CF-47C0-8C79-F678A9CE053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141866" y="5176470"/>
                  <a:ext cx="91296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DACA9EC-7628-A874-5378-CF77C1D44D4E}"/>
                    </a:ext>
                  </a:extLst>
                </p14:cNvPr>
                <p14:cNvContentPartPr/>
                <p14:nvPr/>
              </p14:nvContentPartPr>
              <p14:xfrm>
                <a:off x="1115266" y="5428110"/>
                <a:ext cx="7560" cy="72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DACA9EC-7628-A874-5378-CF77C1D44D4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10946" y="5423790"/>
                  <a:ext cx="162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DB1CE80-7873-1A7D-4519-2CD1DA17A028}"/>
                    </a:ext>
                  </a:extLst>
                </p14:cNvPr>
                <p14:cNvContentPartPr/>
                <p14:nvPr/>
              </p14:nvContentPartPr>
              <p14:xfrm>
                <a:off x="1171426" y="5186550"/>
                <a:ext cx="161280" cy="7095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DB1CE80-7873-1A7D-4519-2CD1DA17A02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67106" y="5182230"/>
                  <a:ext cx="169920" cy="71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2A18ABE2-C5B3-2C92-8DB9-86D2A876305F}"/>
                    </a:ext>
                  </a:extLst>
                </p14:cNvPr>
                <p14:cNvContentPartPr/>
                <p14:nvPr/>
              </p14:nvContentPartPr>
              <p14:xfrm>
                <a:off x="1595146" y="5114550"/>
                <a:ext cx="154440" cy="5540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2A18ABE2-C5B3-2C92-8DB9-86D2A876305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590826" y="5110230"/>
                  <a:ext cx="16308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E7DADCC-D3A0-5867-58A7-8F509FB1F05F}"/>
                    </a:ext>
                  </a:extLst>
                </p14:cNvPr>
                <p14:cNvContentPartPr/>
                <p14:nvPr/>
              </p14:nvContentPartPr>
              <p14:xfrm>
                <a:off x="1590826" y="5476710"/>
                <a:ext cx="129240" cy="759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E7DADCC-D3A0-5867-58A7-8F509FB1F05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586506" y="5472390"/>
                  <a:ext cx="1378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3BD00589-348A-A0C1-7CF3-2016082D4903}"/>
                    </a:ext>
                  </a:extLst>
                </p14:cNvPr>
                <p14:cNvContentPartPr/>
                <p14:nvPr/>
              </p14:nvContentPartPr>
              <p14:xfrm>
                <a:off x="1954066" y="5407230"/>
                <a:ext cx="553320" cy="1933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3BD00589-348A-A0C1-7CF3-2016082D490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949746" y="5402910"/>
                  <a:ext cx="561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55FBD74C-749F-7888-632C-07E0041E071C}"/>
                    </a:ext>
                  </a:extLst>
                </p14:cNvPr>
                <p14:cNvContentPartPr/>
                <p14:nvPr/>
              </p14:nvContentPartPr>
              <p14:xfrm>
                <a:off x="2656066" y="4871550"/>
                <a:ext cx="608760" cy="10184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55FBD74C-749F-7888-632C-07E0041E071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651746" y="4867230"/>
                  <a:ext cx="617400" cy="10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615AFB49-8E33-8756-5208-68C6B4209589}"/>
                    </a:ext>
                  </a:extLst>
                </p14:cNvPr>
                <p14:cNvContentPartPr/>
                <p14:nvPr/>
              </p14:nvContentPartPr>
              <p14:xfrm>
                <a:off x="2324506" y="5881350"/>
                <a:ext cx="392400" cy="4788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615AFB49-8E33-8756-5208-68C6B420958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320186" y="5877030"/>
                  <a:ext cx="40104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A56112C6-10AA-7F4F-4A7E-BB0D7DFD9A10}"/>
                    </a:ext>
                  </a:extLst>
                </p14:cNvPr>
                <p14:cNvContentPartPr/>
                <p14:nvPr/>
              </p14:nvContentPartPr>
              <p14:xfrm>
                <a:off x="2622946" y="6068550"/>
                <a:ext cx="160920" cy="709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A56112C6-10AA-7F4F-4A7E-BB0D7DFD9A1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618626" y="6064230"/>
                  <a:ext cx="1695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2B2FD0B4-F7A1-29EC-53E0-9EE46D2C10DA}"/>
                    </a:ext>
                  </a:extLst>
                </p14:cNvPr>
                <p14:cNvContentPartPr/>
                <p14:nvPr/>
              </p14:nvContentPartPr>
              <p14:xfrm>
                <a:off x="2840386" y="5733390"/>
                <a:ext cx="591480" cy="5353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2B2FD0B4-F7A1-29EC-53E0-9EE46D2C10D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836066" y="5729070"/>
                  <a:ext cx="600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9054F428-3BF0-D74D-847E-B86DED0C2AB0}"/>
                    </a:ext>
                  </a:extLst>
                </p14:cNvPr>
                <p14:cNvContentPartPr/>
                <p14:nvPr/>
              </p14:nvContentPartPr>
              <p14:xfrm>
                <a:off x="3255826" y="5958390"/>
                <a:ext cx="141480" cy="565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9054F428-3BF0-D74D-847E-B86DED0C2AB0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251506" y="5954070"/>
                  <a:ext cx="1501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F91583B4-2974-8B28-34F4-F2DE9C1CDBA3}"/>
                    </a:ext>
                  </a:extLst>
                </p14:cNvPr>
                <p14:cNvContentPartPr/>
                <p14:nvPr/>
              </p14:nvContentPartPr>
              <p14:xfrm>
                <a:off x="3561826" y="5952270"/>
                <a:ext cx="205920" cy="1864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F91583B4-2974-8B28-34F4-F2DE9C1CDBA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557506" y="5947950"/>
                  <a:ext cx="2145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5A404DB6-6246-CE89-E114-367F5955D861}"/>
                    </a:ext>
                  </a:extLst>
                </p14:cNvPr>
                <p14:cNvContentPartPr/>
                <p14:nvPr/>
              </p14:nvContentPartPr>
              <p14:xfrm>
                <a:off x="9962266" y="4930950"/>
                <a:ext cx="682920" cy="5202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5A404DB6-6246-CE89-E114-367F5955D86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957946" y="4926630"/>
                  <a:ext cx="69156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A8973C86-60C4-8802-1C07-8A4D994CE881}"/>
                    </a:ext>
                  </a:extLst>
                </p14:cNvPr>
                <p14:cNvContentPartPr/>
                <p14:nvPr/>
              </p14:nvContentPartPr>
              <p14:xfrm>
                <a:off x="10748866" y="5118150"/>
                <a:ext cx="299520" cy="3258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A8973C86-60C4-8802-1C07-8A4D994CE88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744546" y="5113830"/>
                  <a:ext cx="3081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29F636BF-5F03-0EF0-CF04-7687644E0718}"/>
                    </a:ext>
                  </a:extLst>
                </p14:cNvPr>
                <p14:cNvContentPartPr/>
                <p14:nvPr/>
              </p14:nvContentPartPr>
              <p14:xfrm>
                <a:off x="11026066" y="4752750"/>
                <a:ext cx="290520" cy="7405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29F636BF-5F03-0EF0-CF04-7687644E0718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021746" y="4748430"/>
                  <a:ext cx="299160" cy="74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F80D0423-6169-2292-D022-ACE7C4EAEC89}"/>
                    </a:ext>
                  </a:extLst>
                </p14:cNvPr>
                <p14:cNvContentPartPr/>
                <p14:nvPr/>
              </p14:nvContentPartPr>
              <p14:xfrm>
                <a:off x="11203546" y="4732590"/>
                <a:ext cx="255240" cy="96048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F80D0423-6169-2292-D022-ACE7C4EAEC8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199226" y="4728270"/>
                  <a:ext cx="263880" cy="9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CF90A41A-142B-7F97-B1DB-61877B7A7A37}"/>
                    </a:ext>
                  </a:extLst>
                </p14:cNvPr>
                <p14:cNvContentPartPr/>
                <p14:nvPr/>
              </p14:nvContentPartPr>
              <p14:xfrm>
                <a:off x="9736186" y="5567430"/>
                <a:ext cx="1843200" cy="3110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CF90A41A-142B-7F97-B1DB-61877B7A7A3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731866" y="5563110"/>
                  <a:ext cx="18518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5E7127E0-6AF4-61E3-6663-E94124486249}"/>
                    </a:ext>
                  </a:extLst>
                </p14:cNvPr>
                <p14:cNvContentPartPr/>
                <p14:nvPr/>
              </p14:nvContentPartPr>
              <p14:xfrm>
                <a:off x="10614946" y="5174310"/>
                <a:ext cx="126360" cy="2430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5E7127E0-6AF4-61E3-6663-E94124486249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610626" y="5169990"/>
                  <a:ext cx="1350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FB8EA02-C4C8-15FC-4870-64892D7CFED0}"/>
                    </a:ext>
                  </a:extLst>
                </p14:cNvPr>
                <p14:cNvContentPartPr/>
                <p14:nvPr/>
              </p14:nvContentPartPr>
              <p14:xfrm>
                <a:off x="7205386" y="1005150"/>
                <a:ext cx="2408400" cy="1119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FB8EA02-C4C8-15FC-4870-64892D7CFED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201066" y="1000830"/>
                  <a:ext cx="24170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78518A1-554F-FBEE-CE42-F7A73AA590DC}"/>
                    </a:ext>
                  </a:extLst>
                </p14:cNvPr>
                <p14:cNvContentPartPr/>
                <p14:nvPr/>
              </p14:nvContentPartPr>
              <p14:xfrm>
                <a:off x="9238306" y="769350"/>
                <a:ext cx="403560" cy="7516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78518A1-554F-FBEE-CE42-F7A73AA590D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233986" y="765030"/>
                  <a:ext cx="412200" cy="76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DFA0A4E-588A-0E7E-1E88-9567E9C130C5}"/>
                    </a:ext>
                  </a:extLst>
                </p14:cNvPr>
                <p14:cNvContentPartPr/>
                <p14:nvPr/>
              </p14:nvContentPartPr>
              <p14:xfrm>
                <a:off x="9897466" y="705270"/>
                <a:ext cx="41400" cy="3960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DFA0A4E-588A-0E7E-1E88-9567E9C130C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893146" y="700950"/>
                  <a:ext cx="5004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B12528A-20B7-CEC5-CCC1-D3EAC753DE32}"/>
                    </a:ext>
                  </a:extLst>
                </p14:cNvPr>
                <p14:cNvContentPartPr/>
                <p14:nvPr/>
              </p14:nvContentPartPr>
              <p14:xfrm>
                <a:off x="9776506" y="662430"/>
                <a:ext cx="455400" cy="3646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B12528A-20B7-CEC5-CCC1-D3EAC753DE3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772186" y="658110"/>
                  <a:ext cx="4640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CCCECD2-EC02-FC81-94F0-A4167183D64E}"/>
                    </a:ext>
                  </a:extLst>
                </p14:cNvPr>
                <p14:cNvContentPartPr/>
                <p14:nvPr/>
              </p14:nvContentPartPr>
              <p14:xfrm>
                <a:off x="9933826" y="1191630"/>
                <a:ext cx="299160" cy="324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CCCECD2-EC02-FC81-94F0-A4167183D64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929506" y="1187310"/>
                  <a:ext cx="3078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CCB5AAB-EE13-E158-69C6-EA2A950A5F1A}"/>
                    </a:ext>
                  </a:extLst>
                </p14:cNvPr>
                <p14:cNvContentPartPr/>
                <p14:nvPr/>
              </p14:nvContentPartPr>
              <p14:xfrm>
                <a:off x="10490026" y="966630"/>
                <a:ext cx="57240" cy="6152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CCB5AAB-EE13-E158-69C6-EA2A950A5F1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485706" y="962310"/>
                  <a:ext cx="65880" cy="6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865047B-3474-C7AE-542F-CDB0DFB0757E}"/>
                    </a:ext>
                  </a:extLst>
                </p14:cNvPr>
                <p14:cNvContentPartPr/>
                <p14:nvPr/>
              </p14:nvContentPartPr>
              <p14:xfrm>
                <a:off x="10401106" y="974190"/>
                <a:ext cx="504360" cy="5580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865047B-3474-C7AE-542F-CDB0DFB0757E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396786" y="969870"/>
                  <a:ext cx="51300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35A2F3E-52EA-42EF-C380-189096915D94}"/>
                    </a:ext>
                  </a:extLst>
                </p14:cNvPr>
                <p14:cNvContentPartPr/>
                <p14:nvPr/>
              </p14:nvContentPartPr>
              <p14:xfrm>
                <a:off x="10989706" y="1316550"/>
                <a:ext cx="117000" cy="1954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35A2F3E-52EA-42EF-C380-189096915D9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985386" y="1312230"/>
                  <a:ext cx="1256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FC85B29-E40B-5313-F774-9C3F1608E0A6}"/>
                    </a:ext>
                  </a:extLst>
                </p14:cNvPr>
                <p14:cNvContentPartPr/>
                <p14:nvPr/>
              </p14:nvContentPartPr>
              <p14:xfrm>
                <a:off x="10969546" y="1099470"/>
                <a:ext cx="1080" cy="10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FC85B29-E40B-5313-F774-9C3F1608E0A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965226" y="1095150"/>
                  <a:ext cx="97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1FD5A236-8FDD-09A0-2C22-D325D373FB87}"/>
                    </a:ext>
                  </a:extLst>
                </p14:cNvPr>
                <p14:cNvContentPartPr/>
                <p14:nvPr/>
              </p14:nvContentPartPr>
              <p14:xfrm>
                <a:off x="6721546" y="1303950"/>
                <a:ext cx="8640" cy="68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1FD5A236-8FDD-09A0-2C22-D325D373FB8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717226" y="1299630"/>
                  <a:ext cx="17280" cy="15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8257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roup 235">
            <a:extLst>
              <a:ext uri="{FF2B5EF4-FFF2-40B4-BE49-F238E27FC236}">
                <a16:creationId xmlns:a16="http://schemas.microsoft.com/office/drawing/2014/main" id="{4CB1D5C9-6AB2-111E-044B-9149DFD9C628}"/>
              </a:ext>
            </a:extLst>
          </p:cNvPr>
          <p:cNvGrpSpPr/>
          <p:nvPr/>
        </p:nvGrpSpPr>
        <p:grpSpPr>
          <a:xfrm>
            <a:off x="278986" y="-138930"/>
            <a:ext cx="10254240" cy="2811240"/>
            <a:chOff x="278986" y="-138930"/>
            <a:chExt cx="10254240" cy="281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D334275-74A5-CF2B-1209-C72E3B0FA126}"/>
                    </a:ext>
                  </a:extLst>
                </p14:cNvPr>
                <p14:cNvContentPartPr/>
                <p14:nvPr/>
              </p14:nvContentPartPr>
              <p14:xfrm>
                <a:off x="1405426" y="1188390"/>
                <a:ext cx="1045080" cy="75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D334275-74A5-CF2B-1209-C72E3B0FA1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1106" y="1184070"/>
                  <a:ext cx="10537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25A9B49-45AD-653E-9B18-9E6052705ADC}"/>
                    </a:ext>
                  </a:extLst>
                </p14:cNvPr>
                <p14:cNvContentPartPr/>
                <p14:nvPr/>
              </p14:nvContentPartPr>
              <p14:xfrm>
                <a:off x="2459866" y="1022790"/>
                <a:ext cx="181080" cy="456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25A9B49-45AD-653E-9B18-9E6052705A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55546" y="1018470"/>
                  <a:ext cx="18972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ACEE961-033D-237E-E93B-575F8597CC47}"/>
                    </a:ext>
                  </a:extLst>
                </p14:cNvPr>
                <p14:cNvContentPartPr/>
                <p14:nvPr/>
              </p14:nvContentPartPr>
              <p14:xfrm>
                <a:off x="2830306" y="947550"/>
                <a:ext cx="528120" cy="559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ACEE961-033D-237E-E93B-575F8597CC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25986" y="943230"/>
                  <a:ext cx="53676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A01BC15-AF7E-6EE6-500D-B6FE98B211C7}"/>
                    </a:ext>
                  </a:extLst>
                </p14:cNvPr>
                <p14:cNvContentPartPr/>
                <p14:nvPr/>
              </p14:nvContentPartPr>
              <p14:xfrm>
                <a:off x="3428626" y="1163550"/>
                <a:ext cx="804960" cy="49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A01BC15-AF7E-6EE6-500D-B6FE98B211C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24306" y="1159230"/>
                  <a:ext cx="8136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C6842FE-6992-E9D3-3D34-5F12EE191048}"/>
                    </a:ext>
                  </a:extLst>
                </p14:cNvPr>
                <p14:cNvContentPartPr/>
                <p14:nvPr/>
              </p14:nvContentPartPr>
              <p14:xfrm>
                <a:off x="3828946" y="992910"/>
                <a:ext cx="570600" cy="774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C6842FE-6992-E9D3-3D34-5F12EE19104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24626" y="988590"/>
                  <a:ext cx="579240" cy="78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8CBE30A-9944-A2E4-9390-554D44BE0AB5}"/>
                    </a:ext>
                  </a:extLst>
                </p14:cNvPr>
                <p14:cNvContentPartPr/>
                <p14:nvPr/>
              </p14:nvContentPartPr>
              <p14:xfrm>
                <a:off x="3005626" y="1605630"/>
                <a:ext cx="59040" cy="630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8CBE30A-9944-A2E4-9390-554D44BE0A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01306" y="1601310"/>
                  <a:ext cx="6768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42E3757-2AE9-8DCE-7803-1B9004D541F2}"/>
                    </a:ext>
                  </a:extLst>
                </p14:cNvPr>
                <p14:cNvContentPartPr/>
                <p14:nvPr/>
              </p14:nvContentPartPr>
              <p14:xfrm>
                <a:off x="2850466" y="1636950"/>
                <a:ext cx="615600" cy="318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42E3757-2AE9-8DCE-7803-1B9004D541F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46146" y="1632630"/>
                  <a:ext cx="6242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6ADF187-DF5A-98F5-B5D0-76E04481D4F7}"/>
                    </a:ext>
                  </a:extLst>
                </p14:cNvPr>
                <p14:cNvContentPartPr/>
                <p14:nvPr/>
              </p14:nvContentPartPr>
              <p14:xfrm>
                <a:off x="4625626" y="713550"/>
                <a:ext cx="278640" cy="1350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6ADF187-DF5A-98F5-B5D0-76E04481D4F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21306" y="709230"/>
                  <a:ext cx="287280" cy="13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6C574CC-FC29-0CB2-2DEC-BB8B46775552}"/>
                    </a:ext>
                  </a:extLst>
                </p14:cNvPr>
                <p14:cNvContentPartPr/>
                <p14:nvPr/>
              </p14:nvContentPartPr>
              <p14:xfrm>
                <a:off x="4589986" y="380190"/>
                <a:ext cx="2327400" cy="1601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6C574CC-FC29-0CB2-2DEC-BB8B4677555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85666" y="375870"/>
                  <a:ext cx="2336040" cy="16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6E3EE1B-E4F2-C1BE-8A6C-741BA3759AE4}"/>
                    </a:ext>
                  </a:extLst>
                </p14:cNvPr>
                <p14:cNvContentPartPr/>
                <p14:nvPr/>
              </p14:nvContentPartPr>
              <p14:xfrm>
                <a:off x="6918826" y="1183350"/>
                <a:ext cx="815040" cy="47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6E3EE1B-E4F2-C1BE-8A6C-741BA3759AE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14506" y="1179030"/>
                  <a:ext cx="8236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687CD69-ED70-5EA6-4B2E-B2E934EB0BC0}"/>
                    </a:ext>
                  </a:extLst>
                </p14:cNvPr>
                <p14:cNvContentPartPr/>
                <p14:nvPr/>
              </p14:nvContentPartPr>
              <p14:xfrm>
                <a:off x="7507426" y="986790"/>
                <a:ext cx="301320" cy="548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687CD69-ED70-5EA6-4B2E-B2E934EB0BC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03106" y="982470"/>
                  <a:ext cx="30996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01D11EF-4D8A-7732-5577-3418D58C35FF}"/>
                    </a:ext>
                  </a:extLst>
                </p14:cNvPr>
                <p14:cNvContentPartPr/>
                <p14:nvPr/>
              </p14:nvContentPartPr>
              <p14:xfrm>
                <a:off x="7813426" y="833070"/>
                <a:ext cx="785160" cy="727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01D11EF-4D8A-7732-5577-3418D58C35F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09106" y="828750"/>
                  <a:ext cx="793800" cy="73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6E1FD1F-9C9C-C384-D442-03A8112B71C5}"/>
                    </a:ext>
                  </a:extLst>
                </p14:cNvPr>
                <p14:cNvContentPartPr/>
                <p14:nvPr/>
              </p14:nvContentPartPr>
              <p14:xfrm>
                <a:off x="7890466" y="166710"/>
                <a:ext cx="123840" cy="639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6E1FD1F-9C9C-C384-D442-03A8112B71C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886146" y="162390"/>
                  <a:ext cx="13248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119C700-8A60-6A36-BCD5-79DB81D9BEC4}"/>
                    </a:ext>
                  </a:extLst>
                </p14:cNvPr>
                <p14:cNvContentPartPr/>
                <p14:nvPr/>
              </p14:nvContentPartPr>
              <p14:xfrm>
                <a:off x="7624426" y="578910"/>
                <a:ext cx="714960" cy="3049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119C700-8A60-6A36-BCD5-79DB81D9BEC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20106" y="574590"/>
                  <a:ext cx="7236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23F20CE-19FC-345A-A50D-752D49021361}"/>
                    </a:ext>
                  </a:extLst>
                </p14:cNvPr>
                <p14:cNvContentPartPr/>
                <p14:nvPr/>
              </p14:nvContentPartPr>
              <p14:xfrm>
                <a:off x="8716666" y="1332390"/>
                <a:ext cx="1277280" cy="421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23F20CE-19FC-345A-A50D-752D4902136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12346" y="1328070"/>
                  <a:ext cx="12859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55F1E4C-A8F2-D0AF-6F38-FED04A4D8556}"/>
                    </a:ext>
                  </a:extLst>
                </p14:cNvPr>
                <p14:cNvContentPartPr/>
                <p14:nvPr/>
              </p14:nvContentPartPr>
              <p14:xfrm>
                <a:off x="9716026" y="1175430"/>
                <a:ext cx="243720" cy="4435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55F1E4C-A8F2-D0AF-6F38-FED04A4D855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11706" y="1171110"/>
                  <a:ext cx="25236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75AAA26-2B75-71B3-EE73-FC4A934ACEB0}"/>
                    </a:ext>
                  </a:extLst>
                </p14:cNvPr>
                <p14:cNvContentPartPr/>
                <p14:nvPr/>
              </p14:nvContentPartPr>
              <p14:xfrm>
                <a:off x="9228586" y="1661790"/>
                <a:ext cx="129240" cy="5410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75AAA26-2B75-71B3-EE73-FC4A934ACEB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24266" y="1657470"/>
                  <a:ext cx="13788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B48463C-0AA4-2522-572B-1344B3FB1260}"/>
                    </a:ext>
                  </a:extLst>
                </p14:cNvPr>
                <p14:cNvContentPartPr/>
                <p14:nvPr/>
              </p14:nvContentPartPr>
              <p14:xfrm>
                <a:off x="9285106" y="1681230"/>
                <a:ext cx="255600" cy="655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B48463C-0AA4-2522-572B-1344B3FB126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280786" y="1676910"/>
                  <a:ext cx="26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9D0F499-238C-3063-698F-6730854B763F}"/>
                    </a:ext>
                  </a:extLst>
                </p14:cNvPr>
                <p14:cNvContentPartPr/>
                <p14:nvPr/>
              </p14:nvContentPartPr>
              <p14:xfrm>
                <a:off x="9293026" y="1995510"/>
                <a:ext cx="311760" cy="2113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9D0F499-238C-3063-698F-6730854B763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88706" y="1991190"/>
                  <a:ext cx="320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FDD7C6D-969E-CC93-1FC4-5C18E4E03174}"/>
                    </a:ext>
                  </a:extLst>
                </p14:cNvPr>
                <p14:cNvContentPartPr/>
                <p14:nvPr/>
              </p14:nvContentPartPr>
              <p14:xfrm>
                <a:off x="9873346" y="1935030"/>
                <a:ext cx="63720" cy="6220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FDD7C6D-969E-CC93-1FC4-5C18E4E031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69026" y="1930710"/>
                  <a:ext cx="7236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6EADE0D-6705-C7BB-E7A1-B4289786FF97}"/>
                    </a:ext>
                  </a:extLst>
                </p14:cNvPr>
                <p14:cNvContentPartPr/>
                <p14:nvPr/>
              </p14:nvContentPartPr>
              <p14:xfrm>
                <a:off x="9817186" y="1958790"/>
                <a:ext cx="457920" cy="4690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6EADE0D-6705-C7BB-E7A1-B4289786FF9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12866" y="1954470"/>
                  <a:ext cx="46656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2AF269A-8AEF-1092-C4D3-E15F9AA381C4}"/>
                    </a:ext>
                  </a:extLst>
                </p14:cNvPr>
                <p14:cNvContentPartPr/>
                <p14:nvPr/>
              </p14:nvContentPartPr>
              <p14:xfrm>
                <a:off x="10433506" y="2124030"/>
                <a:ext cx="74880" cy="3769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2AF269A-8AEF-1092-C4D3-E15F9AA381C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429186" y="2119710"/>
                  <a:ext cx="8352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3DE0F04-7CD0-77D9-2B79-C61771629AD2}"/>
                    </a:ext>
                  </a:extLst>
                </p14:cNvPr>
                <p14:cNvContentPartPr/>
                <p14:nvPr/>
              </p14:nvContentPartPr>
              <p14:xfrm>
                <a:off x="8394106" y="214950"/>
                <a:ext cx="268560" cy="4032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3DE0F04-7CD0-77D9-2B79-C61771629AD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89786" y="210630"/>
                  <a:ext cx="27720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8C02AA2-D186-1FC0-9428-5F660C7CF3E9}"/>
                    </a:ext>
                  </a:extLst>
                </p14:cNvPr>
                <p14:cNvContentPartPr/>
                <p14:nvPr/>
              </p14:nvContentPartPr>
              <p14:xfrm>
                <a:off x="8253346" y="156990"/>
                <a:ext cx="367920" cy="460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8C02AA2-D186-1FC0-9428-5F660C7CF3E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249026" y="152670"/>
                  <a:ext cx="3765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8C96E84-7CA1-528B-FD87-AF0CCC519087}"/>
                    </a:ext>
                  </a:extLst>
                </p14:cNvPr>
                <p14:cNvContentPartPr/>
                <p14:nvPr/>
              </p14:nvContentPartPr>
              <p14:xfrm>
                <a:off x="8357746" y="287670"/>
                <a:ext cx="549000" cy="4543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8C96E84-7CA1-528B-FD87-AF0CCC51908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53426" y="283350"/>
                  <a:ext cx="55764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850F7C1-31E4-2487-19FE-2D8F2F345656}"/>
                    </a:ext>
                  </a:extLst>
                </p14:cNvPr>
                <p14:cNvContentPartPr/>
                <p14:nvPr/>
              </p14:nvContentPartPr>
              <p14:xfrm>
                <a:off x="8672026" y="224670"/>
                <a:ext cx="645120" cy="4842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850F7C1-31E4-2487-19FE-2D8F2F34565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667706" y="220350"/>
                  <a:ext cx="65376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266E6CE5-2B8F-B698-568A-017C2B8926F2}"/>
                    </a:ext>
                  </a:extLst>
                </p14:cNvPr>
                <p14:cNvContentPartPr/>
                <p14:nvPr/>
              </p14:nvContentPartPr>
              <p14:xfrm>
                <a:off x="9371146" y="536430"/>
                <a:ext cx="108000" cy="1533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266E6CE5-2B8F-B698-568A-017C2B8926F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366826" y="532110"/>
                  <a:ext cx="116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E714A92-F289-2542-4AC7-E1EFAA2F1320}"/>
                    </a:ext>
                  </a:extLst>
                </p14:cNvPr>
                <p14:cNvContentPartPr/>
                <p14:nvPr/>
              </p14:nvContentPartPr>
              <p14:xfrm>
                <a:off x="9687946" y="532830"/>
                <a:ext cx="93600" cy="1800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E714A92-F289-2542-4AC7-E1EFAA2F132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683626" y="528510"/>
                  <a:ext cx="1022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2AE6CF2-F5D0-C977-B9FC-EB0EABBE8354}"/>
                    </a:ext>
                  </a:extLst>
                </p14:cNvPr>
                <p14:cNvContentPartPr/>
                <p14:nvPr/>
              </p14:nvContentPartPr>
              <p14:xfrm>
                <a:off x="9607666" y="371910"/>
                <a:ext cx="22680" cy="133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2AE6CF2-F5D0-C977-B9FC-EB0EABBE835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03346" y="367590"/>
                  <a:ext cx="313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CFF8079B-9D31-AF7E-F150-2953829043CE}"/>
                    </a:ext>
                  </a:extLst>
                </p14:cNvPr>
                <p14:cNvContentPartPr/>
                <p14:nvPr/>
              </p14:nvContentPartPr>
              <p14:xfrm>
                <a:off x="764986" y="502230"/>
                <a:ext cx="296280" cy="4572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CFF8079B-9D31-AF7E-F150-2953829043C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0666" y="497910"/>
                  <a:ext cx="30492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A0C4AB7-B91C-24C4-FCA3-0F50B7FDEBCF}"/>
                    </a:ext>
                  </a:extLst>
                </p14:cNvPr>
                <p14:cNvContentPartPr/>
                <p14:nvPr/>
              </p14:nvContentPartPr>
              <p14:xfrm>
                <a:off x="1163506" y="600150"/>
                <a:ext cx="152280" cy="3225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A0C4AB7-B91C-24C4-FCA3-0F50B7FDEBC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59186" y="595830"/>
                  <a:ext cx="1609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58D9285-E6C5-601F-E85D-0661AAA50B3F}"/>
                    </a:ext>
                  </a:extLst>
                </p14:cNvPr>
                <p14:cNvContentPartPr/>
                <p14:nvPr/>
              </p14:nvContentPartPr>
              <p14:xfrm>
                <a:off x="1369426" y="484230"/>
                <a:ext cx="473040" cy="6390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58D9285-E6C5-601F-E85D-0661AAA50B3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365106" y="479910"/>
                  <a:ext cx="48168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2CD806B4-BBF6-D493-FC0D-C0445B820598}"/>
                    </a:ext>
                  </a:extLst>
                </p14:cNvPr>
                <p14:cNvContentPartPr/>
                <p14:nvPr/>
              </p14:nvContentPartPr>
              <p14:xfrm>
                <a:off x="1675426" y="468030"/>
                <a:ext cx="131760" cy="3826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2CD806B4-BBF6-D493-FC0D-C0445B82059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71106" y="463710"/>
                  <a:ext cx="1404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004EEDA8-BE43-0977-48EE-0D9AEE2468F0}"/>
                    </a:ext>
                  </a:extLst>
                </p14:cNvPr>
                <p14:cNvContentPartPr/>
                <p14:nvPr/>
              </p14:nvContentPartPr>
              <p14:xfrm>
                <a:off x="2421346" y="2224830"/>
                <a:ext cx="533880" cy="3686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004EEDA8-BE43-0977-48EE-0D9AEE2468F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17026" y="2220510"/>
                  <a:ext cx="5425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5B0E24F-728D-BE7C-C8DD-A8F2B03146F6}"/>
                    </a:ext>
                  </a:extLst>
                </p14:cNvPr>
                <p14:cNvContentPartPr/>
                <p14:nvPr/>
              </p14:nvContentPartPr>
              <p14:xfrm>
                <a:off x="3081946" y="2361270"/>
                <a:ext cx="94680" cy="3110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5B0E24F-728D-BE7C-C8DD-A8F2B03146F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77626" y="2356950"/>
                  <a:ext cx="1033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86F66983-C304-FC5E-37BA-040D3C5544CC}"/>
                    </a:ext>
                  </a:extLst>
                </p14:cNvPr>
                <p14:cNvContentPartPr/>
                <p14:nvPr/>
              </p14:nvContentPartPr>
              <p14:xfrm>
                <a:off x="5163826" y="573150"/>
                <a:ext cx="28800" cy="3488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6F66983-C304-FC5E-37BA-040D3C5544C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59506" y="568830"/>
                  <a:ext cx="374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F4B418B-274B-E8D5-A8A9-EBB4462DAA5E}"/>
                    </a:ext>
                  </a:extLst>
                </p14:cNvPr>
                <p14:cNvContentPartPr/>
                <p14:nvPr/>
              </p14:nvContentPartPr>
              <p14:xfrm>
                <a:off x="5531746" y="772950"/>
                <a:ext cx="159840" cy="2782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F4B418B-274B-E8D5-A8A9-EBB4462DAA5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27426" y="768630"/>
                  <a:ext cx="1684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E7EB79A-21B4-500E-E354-3A6D5F3CD466}"/>
                    </a:ext>
                  </a:extLst>
                </p14:cNvPr>
                <p14:cNvContentPartPr/>
                <p14:nvPr/>
              </p14:nvContentPartPr>
              <p14:xfrm>
                <a:off x="5549026" y="908310"/>
                <a:ext cx="32400" cy="306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E7EB79A-21B4-500E-E354-3A6D5F3CD46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44706" y="903990"/>
                  <a:ext cx="410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51B6130-170F-D0D6-99E1-B902F4B0D15B}"/>
                    </a:ext>
                  </a:extLst>
                </p14:cNvPr>
                <p14:cNvContentPartPr/>
                <p14:nvPr/>
              </p14:nvContentPartPr>
              <p14:xfrm>
                <a:off x="5137546" y="765750"/>
                <a:ext cx="114120" cy="216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51B6130-170F-D0D6-99E1-B902F4B0D15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33226" y="761430"/>
                  <a:ext cx="1227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8971C6B6-B2C2-8DA8-48CD-92B3EA6E1E7A}"/>
                    </a:ext>
                  </a:extLst>
                </p14:cNvPr>
                <p14:cNvContentPartPr/>
                <p14:nvPr/>
              </p14:nvContentPartPr>
              <p14:xfrm>
                <a:off x="5754226" y="950430"/>
                <a:ext cx="45360" cy="489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8971C6B6-B2C2-8DA8-48CD-92B3EA6E1E7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49906" y="946110"/>
                  <a:ext cx="540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84D3C7A-381E-036D-B177-7D14984AACFC}"/>
                    </a:ext>
                  </a:extLst>
                </p14:cNvPr>
                <p14:cNvContentPartPr/>
                <p14:nvPr/>
              </p14:nvContentPartPr>
              <p14:xfrm>
                <a:off x="5778706" y="737670"/>
                <a:ext cx="18000" cy="18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84D3C7A-381E-036D-B177-7D14984AACF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774386" y="733350"/>
                  <a:ext cx="2664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45D6FF5-4948-C1C6-31D7-E885907560DE}"/>
                    </a:ext>
                  </a:extLst>
                </p14:cNvPr>
                <p14:cNvContentPartPr/>
                <p14:nvPr/>
              </p14:nvContentPartPr>
              <p14:xfrm>
                <a:off x="5264986" y="609150"/>
                <a:ext cx="209880" cy="2764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45D6FF5-4948-C1C6-31D7-E885907560D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260666" y="604830"/>
                  <a:ext cx="2185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FC811A2-52E7-EB6E-B9CA-110B9095623F}"/>
                    </a:ext>
                  </a:extLst>
                </p14:cNvPr>
                <p14:cNvContentPartPr/>
                <p14:nvPr/>
              </p14:nvContentPartPr>
              <p14:xfrm>
                <a:off x="4750546" y="1115310"/>
                <a:ext cx="1740240" cy="1652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FC811A2-52E7-EB6E-B9CA-110B9095623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746226" y="1110990"/>
                  <a:ext cx="17488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F83CA3A2-64EE-7FE1-81A3-1983AFA8D44E}"/>
                    </a:ext>
                  </a:extLst>
                </p14:cNvPr>
                <p14:cNvContentPartPr/>
                <p14:nvPr/>
              </p14:nvContentPartPr>
              <p14:xfrm>
                <a:off x="4936306" y="1533270"/>
                <a:ext cx="155880" cy="2527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F83CA3A2-64EE-7FE1-81A3-1983AFA8D44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931986" y="1528950"/>
                  <a:ext cx="1645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C8FDF22-9F15-E0B1-FF98-E68710824459}"/>
                    </a:ext>
                  </a:extLst>
                </p14:cNvPr>
                <p14:cNvContentPartPr/>
                <p14:nvPr/>
              </p14:nvContentPartPr>
              <p14:xfrm>
                <a:off x="5222146" y="1580430"/>
                <a:ext cx="282240" cy="97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C8FDF22-9F15-E0B1-FF98-E6871082445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217826" y="1576110"/>
                  <a:ext cx="2908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708565F-946C-3201-397E-92E4BD8DA218}"/>
                    </a:ext>
                  </a:extLst>
                </p14:cNvPr>
                <p14:cNvContentPartPr/>
                <p14:nvPr/>
              </p14:nvContentPartPr>
              <p14:xfrm>
                <a:off x="5154106" y="1501230"/>
                <a:ext cx="305280" cy="2876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708565F-946C-3201-397E-92E4BD8DA21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149786" y="1496910"/>
                  <a:ext cx="3139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94B15D82-0528-C60A-61E0-208A75C2C6A3}"/>
                    </a:ext>
                  </a:extLst>
                </p14:cNvPr>
                <p14:cNvContentPartPr/>
                <p14:nvPr/>
              </p14:nvContentPartPr>
              <p14:xfrm>
                <a:off x="5614546" y="1380630"/>
                <a:ext cx="143280" cy="2552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94B15D82-0528-C60A-61E0-208A75C2C6A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10226" y="1376310"/>
                  <a:ext cx="1519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984CFB9-3074-0523-C1A0-5215A45637B9}"/>
                    </a:ext>
                  </a:extLst>
                </p14:cNvPr>
                <p14:cNvContentPartPr/>
                <p14:nvPr/>
              </p14:nvContentPartPr>
              <p14:xfrm>
                <a:off x="5689786" y="1185150"/>
                <a:ext cx="501120" cy="3553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984CFB9-3074-0523-C1A0-5215A45637B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685466" y="1180830"/>
                  <a:ext cx="5097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17E4C120-3517-F6D1-1A4C-88A9C0F0E12C}"/>
                    </a:ext>
                  </a:extLst>
                </p14:cNvPr>
                <p14:cNvContentPartPr/>
                <p14:nvPr/>
              </p14:nvContentPartPr>
              <p14:xfrm>
                <a:off x="6144826" y="1423470"/>
                <a:ext cx="329040" cy="2750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17E4C120-3517-F6D1-1A4C-88A9C0F0E12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140506" y="1419150"/>
                  <a:ext cx="3376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C3B7333D-9135-FE50-5A6B-79972F611355}"/>
                    </a:ext>
                  </a:extLst>
                </p14:cNvPr>
                <p14:cNvContentPartPr/>
                <p14:nvPr/>
              </p14:nvContentPartPr>
              <p14:xfrm>
                <a:off x="6230146" y="1587270"/>
                <a:ext cx="66600" cy="28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C3B7333D-9135-FE50-5A6B-79972F61135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225826" y="1582950"/>
                  <a:ext cx="752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2BE36B9-1628-97B7-ABF6-DD9A34FCB1E3}"/>
                    </a:ext>
                  </a:extLst>
                </p14:cNvPr>
                <p14:cNvContentPartPr/>
                <p14:nvPr/>
              </p14:nvContentPartPr>
              <p14:xfrm>
                <a:off x="6342826" y="1388550"/>
                <a:ext cx="213120" cy="2732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2BE36B9-1628-97B7-ABF6-DD9A34FCB1E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338506" y="1384230"/>
                  <a:ext cx="2217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60BC1769-7A07-D3D5-5D3B-A7428B86F3A8}"/>
                    </a:ext>
                  </a:extLst>
                </p14:cNvPr>
                <p14:cNvContentPartPr/>
                <p14:nvPr/>
              </p14:nvContentPartPr>
              <p14:xfrm>
                <a:off x="278986" y="62310"/>
                <a:ext cx="2258640" cy="15228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0BC1769-7A07-D3D5-5D3B-A7428B86F3A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74666" y="57990"/>
                  <a:ext cx="2267280" cy="15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EF682428-2CC8-5CF1-E590-F7DB63D3165D}"/>
                    </a:ext>
                  </a:extLst>
                </p14:cNvPr>
                <p14:cNvContentPartPr/>
                <p14:nvPr/>
              </p14:nvContentPartPr>
              <p14:xfrm>
                <a:off x="8072986" y="-138930"/>
                <a:ext cx="2460240" cy="11739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EF682428-2CC8-5CF1-E590-F7DB63D3165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068666" y="-143250"/>
                  <a:ext cx="2468880" cy="118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14F23581-CE9A-F42A-FF0E-C4B2D43F145A}"/>
                  </a:ext>
                </a:extLst>
              </p14:cNvPr>
              <p14:cNvContentPartPr/>
              <p14:nvPr/>
            </p14:nvContentPartPr>
            <p14:xfrm>
              <a:off x="140386" y="2879076"/>
              <a:ext cx="12155400" cy="26280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14F23581-CE9A-F42A-FF0E-C4B2D43F145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36066" y="2874756"/>
                <a:ext cx="12164040" cy="27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5" name="Group 284">
            <a:extLst>
              <a:ext uri="{FF2B5EF4-FFF2-40B4-BE49-F238E27FC236}">
                <a16:creationId xmlns:a16="http://schemas.microsoft.com/office/drawing/2014/main" id="{6F75CF08-76DE-86BB-AAB4-B6ABDFBD327C}"/>
              </a:ext>
            </a:extLst>
          </p:cNvPr>
          <p:cNvGrpSpPr/>
          <p:nvPr/>
        </p:nvGrpSpPr>
        <p:grpSpPr>
          <a:xfrm>
            <a:off x="9220666" y="3850356"/>
            <a:ext cx="2591640" cy="824400"/>
            <a:chOff x="9220666" y="3850356"/>
            <a:chExt cx="2591640" cy="82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E920A3E8-83E1-3323-161C-D89DBFB57C3F}"/>
                    </a:ext>
                  </a:extLst>
                </p14:cNvPr>
                <p14:cNvContentPartPr/>
                <p14:nvPr/>
              </p14:nvContentPartPr>
              <p14:xfrm>
                <a:off x="9220666" y="4083276"/>
                <a:ext cx="459000" cy="5914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E920A3E8-83E1-3323-161C-D89DBFB57C3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16346" y="4078956"/>
                  <a:ext cx="46764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ED3FE98F-6A47-85BE-41AC-DFD528F89ADD}"/>
                    </a:ext>
                  </a:extLst>
                </p14:cNvPr>
                <p14:cNvContentPartPr/>
                <p14:nvPr/>
              </p14:nvContentPartPr>
              <p14:xfrm>
                <a:off x="9675706" y="4319076"/>
                <a:ext cx="448200" cy="2304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ED3FE98F-6A47-85BE-41AC-DFD528F89AD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671386" y="4314756"/>
                  <a:ext cx="456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F820583D-84E5-9559-247E-4BE2BEBA5594}"/>
                    </a:ext>
                  </a:extLst>
                </p14:cNvPr>
                <p14:cNvContentPartPr/>
                <p14:nvPr/>
              </p14:nvContentPartPr>
              <p14:xfrm>
                <a:off x="10207786" y="4320516"/>
                <a:ext cx="376200" cy="19800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F820583D-84E5-9559-247E-4BE2BEBA559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203466" y="4316196"/>
                  <a:ext cx="3848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AF62E027-DF5E-961E-A009-62251B969693}"/>
                    </a:ext>
                  </a:extLst>
                </p14:cNvPr>
                <p14:cNvContentPartPr/>
                <p14:nvPr/>
              </p14:nvContentPartPr>
              <p14:xfrm>
                <a:off x="10544386" y="3942156"/>
                <a:ext cx="592560" cy="6260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AF62E027-DF5E-961E-A009-62251B96969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540066" y="3937836"/>
                  <a:ext cx="601200" cy="6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44D2225D-A6B2-F89B-F3DF-70A51AFA9941}"/>
                    </a:ext>
                  </a:extLst>
                </p14:cNvPr>
                <p14:cNvContentPartPr/>
                <p14:nvPr/>
              </p14:nvContentPartPr>
              <p14:xfrm>
                <a:off x="11554546" y="3850356"/>
                <a:ext cx="257760" cy="5904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44D2225D-A6B2-F89B-F3DF-70A51AFA994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550226" y="3846036"/>
                  <a:ext cx="26640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C4157F5F-52B2-D29E-8C0E-F49AD9054CF5}"/>
                    </a:ext>
                  </a:extLst>
                </p14:cNvPr>
                <p14:cNvContentPartPr/>
                <p14:nvPr/>
              </p14:nvContentPartPr>
              <p14:xfrm>
                <a:off x="11215426" y="4260396"/>
                <a:ext cx="248400" cy="3441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C4157F5F-52B2-D29E-8C0E-F49AD9054CF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211106" y="4256076"/>
                  <a:ext cx="25704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919BA749-BC96-17FB-18F8-F18C1240CEB3}"/>
                    </a:ext>
                  </a:extLst>
                </p14:cNvPr>
                <p14:cNvContentPartPr/>
                <p14:nvPr/>
              </p14:nvContentPartPr>
              <p14:xfrm>
                <a:off x="10563106" y="4337796"/>
                <a:ext cx="261720" cy="1198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919BA749-BC96-17FB-18F8-F18C1240CEB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558786" y="4333476"/>
                  <a:ext cx="27036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C2156E83-E7F1-936A-4E4C-A5FCAC136052}"/>
              </a:ext>
            </a:extLst>
          </p:cNvPr>
          <p:cNvGrpSpPr/>
          <p:nvPr/>
        </p:nvGrpSpPr>
        <p:grpSpPr>
          <a:xfrm>
            <a:off x="794146" y="3078876"/>
            <a:ext cx="7979760" cy="3160080"/>
            <a:chOff x="794146" y="3078876"/>
            <a:chExt cx="7979760" cy="316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02EA2FA-7382-61BA-D5B2-BE99C1B3E2AE}"/>
                    </a:ext>
                  </a:extLst>
                </p14:cNvPr>
                <p14:cNvContentPartPr/>
                <p14:nvPr/>
              </p14:nvContentPartPr>
              <p14:xfrm>
                <a:off x="794146" y="3520956"/>
                <a:ext cx="219960" cy="5860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02EA2FA-7382-61BA-D5B2-BE99C1B3E2A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89826" y="3516636"/>
                  <a:ext cx="22860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C2BEA253-4AC1-1A01-56BC-197DD580F86B}"/>
                    </a:ext>
                  </a:extLst>
                </p14:cNvPr>
                <p14:cNvContentPartPr/>
                <p14:nvPr/>
              </p14:nvContentPartPr>
              <p14:xfrm>
                <a:off x="1240546" y="3460476"/>
                <a:ext cx="154800" cy="4420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C2BEA253-4AC1-1A01-56BC-197DD580F86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36226" y="3456156"/>
                  <a:ext cx="16344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2932E56E-7521-BF69-9116-619971E9AA4F}"/>
                    </a:ext>
                  </a:extLst>
                </p14:cNvPr>
                <p14:cNvContentPartPr/>
                <p14:nvPr/>
              </p14:nvContentPartPr>
              <p14:xfrm>
                <a:off x="1175746" y="3727956"/>
                <a:ext cx="227880" cy="1069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2932E56E-7521-BF69-9116-619971E9AA4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71426" y="3723636"/>
                  <a:ext cx="2365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3AC9D551-756C-863C-11BE-EEFBC11836D6}"/>
                    </a:ext>
                  </a:extLst>
                </p14:cNvPr>
                <p14:cNvContentPartPr/>
                <p14:nvPr/>
              </p14:nvContentPartPr>
              <p14:xfrm>
                <a:off x="1604866" y="3705636"/>
                <a:ext cx="352080" cy="1868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3AC9D551-756C-863C-11BE-EEFBC11836D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600546" y="3701316"/>
                  <a:ext cx="3607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D9FBFE2-2566-3F5B-7087-F3C4518B5F9E}"/>
                    </a:ext>
                  </a:extLst>
                </p14:cNvPr>
                <p14:cNvContentPartPr/>
                <p14:nvPr/>
              </p14:nvContentPartPr>
              <p14:xfrm>
                <a:off x="2058826" y="3609156"/>
                <a:ext cx="373680" cy="2538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D9FBFE2-2566-3F5B-7087-F3C4518B5F9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054506" y="3604836"/>
                  <a:ext cx="3823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6295ED9A-AD06-CF64-3D6D-C820DFF83B7C}"/>
                    </a:ext>
                  </a:extLst>
                </p14:cNvPr>
                <p14:cNvContentPartPr/>
                <p14:nvPr/>
              </p14:nvContentPartPr>
              <p14:xfrm>
                <a:off x="2538346" y="3204876"/>
                <a:ext cx="377640" cy="6282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6295ED9A-AD06-CF64-3D6D-C820DFF83B7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34026" y="3200556"/>
                  <a:ext cx="386280" cy="63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C3C2E137-5EBE-A35C-09C4-89B0149F9940}"/>
                    </a:ext>
                  </a:extLst>
                </p14:cNvPr>
                <p14:cNvContentPartPr/>
                <p14:nvPr/>
              </p14:nvContentPartPr>
              <p14:xfrm>
                <a:off x="3047746" y="3545796"/>
                <a:ext cx="246960" cy="3114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C3C2E137-5EBE-A35C-09C4-89B0149F994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043426" y="3541476"/>
                  <a:ext cx="2556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533DD216-E0A5-6405-B46E-CFA05481FEB9}"/>
                    </a:ext>
                  </a:extLst>
                </p14:cNvPr>
                <p14:cNvContentPartPr/>
                <p14:nvPr/>
              </p14:nvContentPartPr>
              <p14:xfrm>
                <a:off x="3388666" y="3576756"/>
                <a:ext cx="251640" cy="2595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533DD216-E0A5-6405-B46E-CFA05481FEB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384346" y="3572436"/>
                  <a:ext cx="2602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60EFF759-5354-5711-E3DB-3DE3623EA790}"/>
                    </a:ext>
                  </a:extLst>
                </p14:cNvPr>
                <p14:cNvContentPartPr/>
                <p14:nvPr/>
              </p14:nvContentPartPr>
              <p14:xfrm>
                <a:off x="3823546" y="3329796"/>
                <a:ext cx="383040" cy="4366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60EFF759-5354-5711-E3DB-3DE3623EA79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819226" y="3325476"/>
                  <a:ext cx="39168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E1579FA1-633D-CEA5-23E5-6FBBF9FE493D}"/>
                    </a:ext>
                  </a:extLst>
                </p14:cNvPr>
                <p14:cNvContentPartPr/>
                <p14:nvPr/>
              </p14:nvContentPartPr>
              <p14:xfrm>
                <a:off x="4714906" y="3177516"/>
                <a:ext cx="431280" cy="7092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E1579FA1-633D-CEA5-23E5-6FBBF9FE493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710586" y="3173196"/>
                  <a:ext cx="439920" cy="71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673EF934-65DF-3431-B2A4-86E322E62F1A}"/>
                    </a:ext>
                  </a:extLst>
                </p14:cNvPr>
                <p14:cNvContentPartPr/>
                <p14:nvPr/>
              </p14:nvContentPartPr>
              <p14:xfrm>
                <a:off x="5155906" y="3438516"/>
                <a:ext cx="316800" cy="3664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673EF934-65DF-3431-B2A4-86E322E62F1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151586" y="3434196"/>
                  <a:ext cx="3254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D5D11F79-FE25-B259-4936-ED48D29C70D6}"/>
                    </a:ext>
                  </a:extLst>
                </p14:cNvPr>
                <p14:cNvContentPartPr/>
                <p14:nvPr/>
              </p14:nvContentPartPr>
              <p14:xfrm>
                <a:off x="5628586" y="3295596"/>
                <a:ext cx="1283040" cy="8366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D5D11F79-FE25-B259-4936-ED48D29C70D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624266" y="3291276"/>
                  <a:ext cx="129168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DE8E4E36-B282-AA88-A42E-84E249D4D584}"/>
                    </a:ext>
                  </a:extLst>
                </p14:cNvPr>
                <p14:cNvContentPartPr/>
                <p14:nvPr/>
              </p14:nvContentPartPr>
              <p14:xfrm>
                <a:off x="6780586" y="3344196"/>
                <a:ext cx="426960" cy="3772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DE8E4E36-B282-AA88-A42E-84E249D4D58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776266" y="3339876"/>
                  <a:ext cx="4356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62F3AA3A-3C97-2A0C-E43C-9635179ECC9B}"/>
                    </a:ext>
                  </a:extLst>
                </p14:cNvPr>
                <p14:cNvContentPartPr/>
                <p14:nvPr/>
              </p14:nvContentPartPr>
              <p14:xfrm>
                <a:off x="6375226" y="3078876"/>
                <a:ext cx="5760" cy="154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62F3AA3A-3C97-2A0C-E43C-9635179ECC9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370906" y="3074556"/>
                  <a:ext cx="144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F6EB4833-9CF7-7941-8635-8276D5A7271B}"/>
                    </a:ext>
                  </a:extLst>
                </p14:cNvPr>
                <p14:cNvContentPartPr/>
                <p14:nvPr/>
              </p14:nvContentPartPr>
              <p14:xfrm>
                <a:off x="2215786" y="4591596"/>
                <a:ext cx="671760" cy="342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F6EB4833-9CF7-7941-8635-8276D5A7271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211466" y="4587276"/>
                  <a:ext cx="6804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A7F7EDEE-DB26-1719-81F0-2071E5C92C68}"/>
                    </a:ext>
                  </a:extLst>
                </p14:cNvPr>
                <p14:cNvContentPartPr/>
                <p14:nvPr/>
              </p14:nvContentPartPr>
              <p14:xfrm>
                <a:off x="2296426" y="4911636"/>
                <a:ext cx="589320" cy="1407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A7F7EDEE-DB26-1719-81F0-2071E5C92C6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292106" y="4907316"/>
                  <a:ext cx="5979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A77B0135-1E16-8748-3C6A-ADD86D5D21EE}"/>
                    </a:ext>
                  </a:extLst>
                </p14:cNvPr>
                <p14:cNvContentPartPr/>
                <p14:nvPr/>
              </p14:nvContentPartPr>
              <p14:xfrm>
                <a:off x="2791786" y="4316556"/>
                <a:ext cx="1064520" cy="9586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A77B0135-1E16-8748-3C6A-ADD86D5D21E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787466" y="4312236"/>
                  <a:ext cx="1073160" cy="9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2353B8DE-9315-AF57-55AB-12CFFF119D48}"/>
                    </a:ext>
                  </a:extLst>
                </p14:cNvPr>
                <p14:cNvContentPartPr/>
                <p14:nvPr/>
              </p14:nvContentPartPr>
              <p14:xfrm>
                <a:off x="3473266" y="4401156"/>
                <a:ext cx="544320" cy="1929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2353B8DE-9315-AF57-55AB-12CFFF119D4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468946" y="4396836"/>
                  <a:ext cx="5529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3BD9188-E1EA-3373-05A4-DF2DDB860603}"/>
                    </a:ext>
                  </a:extLst>
                </p14:cNvPr>
                <p14:cNvContentPartPr/>
                <p14:nvPr/>
              </p14:nvContentPartPr>
              <p14:xfrm>
                <a:off x="3585946" y="4844676"/>
                <a:ext cx="579960" cy="13212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3BD9188-E1EA-3373-05A4-DF2DDB86060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581626" y="4840356"/>
                  <a:ext cx="5886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7BA1E191-8A7A-7470-C780-8ED678543E39}"/>
                    </a:ext>
                  </a:extLst>
                </p14:cNvPr>
                <p14:cNvContentPartPr/>
                <p14:nvPr/>
              </p14:nvContentPartPr>
              <p14:xfrm>
                <a:off x="4194706" y="4348596"/>
                <a:ext cx="450360" cy="5871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7BA1E191-8A7A-7470-C780-8ED678543E3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190386" y="4344276"/>
                  <a:ext cx="45900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A8B46C57-8E5B-25B1-B0FB-5F2D224DDF09}"/>
                    </a:ext>
                  </a:extLst>
                </p14:cNvPr>
                <p14:cNvContentPartPr/>
                <p14:nvPr/>
              </p14:nvContentPartPr>
              <p14:xfrm>
                <a:off x="4533106" y="4525716"/>
                <a:ext cx="528480" cy="3042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A8B46C57-8E5B-25B1-B0FB-5F2D224DDF0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528786" y="4521396"/>
                  <a:ext cx="5371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3BC8AA8-BA61-2D99-F8EF-15B1C527557A}"/>
                    </a:ext>
                  </a:extLst>
                </p14:cNvPr>
                <p14:cNvContentPartPr/>
                <p14:nvPr/>
              </p14:nvContentPartPr>
              <p14:xfrm>
                <a:off x="4920106" y="4339236"/>
                <a:ext cx="243720" cy="2548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3BC8AA8-BA61-2D99-F8EF-15B1C527557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915786" y="4334916"/>
                  <a:ext cx="2523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4D0B094C-B167-C230-9236-6ABBB12B8E5E}"/>
                    </a:ext>
                  </a:extLst>
                </p14:cNvPr>
                <p14:cNvContentPartPr/>
                <p14:nvPr/>
              </p14:nvContentPartPr>
              <p14:xfrm>
                <a:off x="5419786" y="4529316"/>
                <a:ext cx="280800" cy="1778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4D0B094C-B167-C230-9236-6ABBB12B8E5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415466" y="4524996"/>
                  <a:ext cx="2894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0478F0D4-4146-CF29-35FC-B0AD243949BD}"/>
                    </a:ext>
                  </a:extLst>
                </p14:cNvPr>
                <p14:cNvContentPartPr/>
                <p14:nvPr/>
              </p14:nvContentPartPr>
              <p14:xfrm>
                <a:off x="5359306" y="4270836"/>
                <a:ext cx="431280" cy="2548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0478F0D4-4146-CF29-35FC-B0AD243949B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354986" y="4266516"/>
                  <a:ext cx="4399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0B537AF-2B7E-688E-9797-438261A53414}"/>
                    </a:ext>
                  </a:extLst>
                </p14:cNvPr>
                <p14:cNvContentPartPr/>
                <p14:nvPr/>
              </p14:nvContentPartPr>
              <p14:xfrm>
                <a:off x="6532546" y="4247076"/>
                <a:ext cx="96840" cy="4651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0B537AF-2B7E-688E-9797-438261A5341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528226" y="4242756"/>
                  <a:ext cx="10548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D14B5A77-771E-ED75-3C0D-C1DA215855F0}"/>
                    </a:ext>
                  </a:extLst>
                </p14:cNvPr>
                <p14:cNvContentPartPr/>
                <p14:nvPr/>
              </p14:nvContentPartPr>
              <p14:xfrm>
                <a:off x="6523906" y="4190916"/>
                <a:ext cx="340920" cy="1018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D14B5A77-771E-ED75-3C0D-C1DA215855F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519586" y="4186596"/>
                  <a:ext cx="3495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F3129A59-C5FE-236C-71A9-0E3E05E46AD4}"/>
                    </a:ext>
                  </a:extLst>
                </p14:cNvPr>
                <p14:cNvContentPartPr/>
                <p14:nvPr/>
              </p14:nvContentPartPr>
              <p14:xfrm>
                <a:off x="6540466" y="4565676"/>
                <a:ext cx="385560" cy="1868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F3129A59-C5FE-236C-71A9-0E3E05E46AD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536146" y="4561356"/>
                  <a:ext cx="3942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79C1C887-0CC7-DBF6-9A5C-5F876A86B0B6}"/>
                    </a:ext>
                  </a:extLst>
                </p14:cNvPr>
                <p14:cNvContentPartPr/>
                <p14:nvPr/>
              </p14:nvContentPartPr>
              <p14:xfrm>
                <a:off x="6963466" y="4364436"/>
                <a:ext cx="374400" cy="3798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79C1C887-0CC7-DBF6-9A5C-5F876A86B0B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959146" y="4360116"/>
                  <a:ext cx="38304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25C02C3-4928-B7FD-B8E3-0C39AC7DEB3E}"/>
                    </a:ext>
                  </a:extLst>
                </p14:cNvPr>
                <p14:cNvContentPartPr/>
                <p14:nvPr/>
              </p14:nvContentPartPr>
              <p14:xfrm>
                <a:off x="7120786" y="4404756"/>
                <a:ext cx="137160" cy="3088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25C02C3-4928-B7FD-B8E3-0C39AC7DEB3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116466" y="4400436"/>
                  <a:ext cx="1458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8D54A68F-F4A2-01BA-8EF8-D400DF90D23D}"/>
                    </a:ext>
                  </a:extLst>
                </p14:cNvPr>
                <p14:cNvContentPartPr/>
                <p14:nvPr/>
              </p14:nvContentPartPr>
              <p14:xfrm>
                <a:off x="7429306" y="4207836"/>
                <a:ext cx="383760" cy="5644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8D54A68F-F4A2-01BA-8EF8-D400DF90D23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424986" y="4203516"/>
                  <a:ext cx="39240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ED40748F-BE1D-35EA-6DFE-1E0B32826ADF}"/>
                    </a:ext>
                  </a:extLst>
                </p14:cNvPr>
                <p14:cNvContentPartPr/>
                <p14:nvPr/>
              </p14:nvContentPartPr>
              <p14:xfrm>
                <a:off x="7878226" y="4143756"/>
                <a:ext cx="171360" cy="6202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ED40748F-BE1D-35EA-6DFE-1E0B32826AD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873906" y="4139436"/>
                  <a:ext cx="18000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F9D538B1-2E3C-5E33-5F50-120BA52BFE36}"/>
                    </a:ext>
                  </a:extLst>
                </p14:cNvPr>
                <p14:cNvContentPartPr/>
                <p14:nvPr/>
              </p14:nvContentPartPr>
              <p14:xfrm>
                <a:off x="7850146" y="4584036"/>
                <a:ext cx="299520" cy="1346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F9D538B1-2E3C-5E33-5F50-120BA52BFE3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845826" y="4579716"/>
                  <a:ext cx="3081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056EA8C9-4B5D-901A-A684-5E30B6B2EF6E}"/>
                    </a:ext>
                  </a:extLst>
                </p14:cNvPr>
                <p14:cNvContentPartPr/>
                <p14:nvPr/>
              </p14:nvContentPartPr>
              <p14:xfrm>
                <a:off x="8250466" y="4521756"/>
                <a:ext cx="523440" cy="2692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056EA8C9-4B5D-901A-A684-5E30B6B2EF6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246146" y="4517436"/>
                  <a:ext cx="5320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D3924BA7-AD9D-200C-C07B-2E972EEFCBD4}"/>
                    </a:ext>
                  </a:extLst>
                </p14:cNvPr>
                <p14:cNvContentPartPr/>
                <p14:nvPr/>
              </p14:nvContentPartPr>
              <p14:xfrm>
                <a:off x="7443346" y="4326996"/>
                <a:ext cx="47160" cy="61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D3924BA7-AD9D-200C-C07B-2E972EEFCBD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439026" y="4322676"/>
                  <a:ext cx="558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6C5D357C-989B-8EBD-E0EF-8005161CE80A}"/>
                    </a:ext>
                  </a:extLst>
                </p14:cNvPr>
                <p14:cNvContentPartPr/>
                <p14:nvPr/>
              </p14:nvContentPartPr>
              <p14:xfrm>
                <a:off x="2436826" y="5621916"/>
                <a:ext cx="692280" cy="1054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6C5D357C-989B-8EBD-E0EF-8005161CE80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432506" y="5617596"/>
                  <a:ext cx="7009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FFE645CC-FAEE-A185-1363-CEBC27F7068E}"/>
                    </a:ext>
                  </a:extLst>
                </p14:cNvPr>
                <p14:cNvContentPartPr/>
                <p14:nvPr/>
              </p14:nvContentPartPr>
              <p14:xfrm>
                <a:off x="2477506" y="5910276"/>
                <a:ext cx="652320" cy="9684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FFE645CC-FAEE-A185-1363-CEBC27F7068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473186" y="5905956"/>
                  <a:ext cx="6609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684CA1BD-8526-4350-2F3B-2441D6B0C39A}"/>
                    </a:ext>
                  </a:extLst>
                </p14:cNvPr>
                <p14:cNvContentPartPr/>
                <p14:nvPr/>
              </p14:nvContentPartPr>
              <p14:xfrm>
                <a:off x="3041986" y="5353356"/>
                <a:ext cx="309240" cy="8856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684CA1BD-8526-4350-2F3B-2441D6B0C39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037666" y="5349036"/>
                  <a:ext cx="317880" cy="89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E40A308F-ADDB-ABD9-4E0C-D3345661957D}"/>
                    </a:ext>
                  </a:extLst>
                </p14:cNvPr>
                <p14:cNvContentPartPr/>
                <p14:nvPr/>
              </p14:nvContentPartPr>
              <p14:xfrm>
                <a:off x="3808426" y="5292876"/>
                <a:ext cx="82800" cy="8535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E40A308F-ADDB-ABD9-4E0C-D3345661957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804106" y="5288556"/>
                  <a:ext cx="91440" cy="86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932FF6AD-1FE7-03B7-4EAB-85B0385F5771}"/>
                    </a:ext>
                  </a:extLst>
                </p14:cNvPr>
                <p14:cNvContentPartPr/>
                <p14:nvPr/>
              </p14:nvContentPartPr>
              <p14:xfrm>
                <a:off x="3808786" y="5626596"/>
                <a:ext cx="317520" cy="4762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932FF6AD-1FE7-03B7-4EAB-85B0385F577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804466" y="5622276"/>
                  <a:ext cx="32616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267DB682-605B-5386-F26B-F3E1D7993675}"/>
                    </a:ext>
                  </a:extLst>
                </p14:cNvPr>
                <p14:cNvContentPartPr/>
                <p14:nvPr/>
              </p14:nvContentPartPr>
              <p14:xfrm>
                <a:off x="4272466" y="5731356"/>
                <a:ext cx="430200" cy="2653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267DB682-605B-5386-F26B-F3E1D799367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268146" y="5727036"/>
                  <a:ext cx="4388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555CB285-F465-4E55-3576-059BF487E3A3}"/>
                    </a:ext>
                  </a:extLst>
                </p14:cNvPr>
                <p14:cNvContentPartPr/>
                <p14:nvPr/>
              </p14:nvContentPartPr>
              <p14:xfrm>
                <a:off x="4782946" y="5775276"/>
                <a:ext cx="268920" cy="1897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555CB285-F465-4E55-3576-059BF487E3A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778626" y="5770956"/>
                  <a:ext cx="2775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953C87AB-625F-2FE1-A35E-EFE5C12B0D99}"/>
                    </a:ext>
                  </a:extLst>
                </p14:cNvPr>
                <p14:cNvContentPartPr/>
                <p14:nvPr/>
              </p14:nvContentPartPr>
              <p14:xfrm>
                <a:off x="5115586" y="5378916"/>
                <a:ext cx="422640" cy="6562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953C87AB-625F-2FE1-A35E-EFE5C12B0D9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111266" y="5374596"/>
                  <a:ext cx="43128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8358CB91-8467-AA06-4D2A-CDF7F7ACFAB1}"/>
                    </a:ext>
                  </a:extLst>
                </p14:cNvPr>
                <p14:cNvContentPartPr/>
                <p14:nvPr/>
              </p14:nvContentPartPr>
              <p14:xfrm>
                <a:off x="5568826" y="5757636"/>
                <a:ext cx="385200" cy="2030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8358CB91-8467-AA06-4D2A-CDF7F7ACFAB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564506" y="5753316"/>
                  <a:ext cx="3938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643593A3-F50D-E171-0AC7-817420143292}"/>
                    </a:ext>
                  </a:extLst>
                </p14:cNvPr>
                <p14:cNvContentPartPr/>
                <p14:nvPr/>
              </p14:nvContentPartPr>
              <p14:xfrm>
                <a:off x="5963746" y="5548476"/>
                <a:ext cx="327960" cy="33768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643593A3-F50D-E171-0AC7-81742014329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59426" y="5544156"/>
                  <a:ext cx="3366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73BB285D-BB27-82BE-DF5A-0BEEB5DE5F6A}"/>
                    </a:ext>
                  </a:extLst>
                </p14:cNvPr>
                <p14:cNvContentPartPr/>
                <p14:nvPr/>
              </p14:nvContentPartPr>
              <p14:xfrm>
                <a:off x="6592666" y="5148516"/>
                <a:ext cx="385560" cy="57888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73BB285D-BB27-82BE-DF5A-0BEEB5DE5F6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588346" y="5144196"/>
                  <a:ext cx="39420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CB6E8D26-52FF-198B-1592-78364D0D81D3}"/>
                    </a:ext>
                  </a:extLst>
                </p14:cNvPr>
                <p14:cNvContentPartPr/>
                <p14:nvPr/>
              </p14:nvContentPartPr>
              <p14:xfrm>
                <a:off x="6999826" y="5554596"/>
                <a:ext cx="203760" cy="17784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CB6E8D26-52FF-198B-1592-78364D0D81D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995506" y="5550276"/>
                  <a:ext cx="2124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6A42B84B-B6C5-7726-8212-9F37046C6654}"/>
                    </a:ext>
                  </a:extLst>
                </p14:cNvPr>
                <p14:cNvContentPartPr/>
                <p14:nvPr/>
              </p14:nvContentPartPr>
              <p14:xfrm>
                <a:off x="7650706" y="5168316"/>
                <a:ext cx="288360" cy="8028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6A42B84B-B6C5-7726-8212-9F37046C665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646386" y="5163996"/>
                  <a:ext cx="297000" cy="81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6F3796E5-AB60-0F1B-ED83-7229D969226B}"/>
                    </a:ext>
                  </a:extLst>
                </p14:cNvPr>
                <p14:cNvContentPartPr/>
                <p14:nvPr/>
              </p14:nvContentPartPr>
              <p14:xfrm>
                <a:off x="7340026" y="5550636"/>
                <a:ext cx="168120" cy="1767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6F3796E5-AB60-0F1B-ED83-7229D969226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335706" y="5546316"/>
                  <a:ext cx="1767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9E57D9FC-194D-D858-966D-6CFE4B213195}"/>
                    </a:ext>
                  </a:extLst>
                </p14:cNvPr>
                <p14:cNvContentPartPr/>
                <p14:nvPr/>
              </p14:nvContentPartPr>
              <p14:xfrm>
                <a:off x="7225546" y="5598516"/>
                <a:ext cx="211680" cy="13608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9E57D9FC-194D-D858-966D-6CFE4B21319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221226" y="5594196"/>
                  <a:ext cx="220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2FDE3983-2897-8F8D-FCBC-7B6FCBE128E2}"/>
                    </a:ext>
                  </a:extLst>
                </p14:cNvPr>
                <p14:cNvContentPartPr/>
                <p14:nvPr/>
              </p14:nvContentPartPr>
              <p14:xfrm>
                <a:off x="3707266" y="6150396"/>
                <a:ext cx="4851000" cy="874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2FDE3983-2897-8F8D-FCBC-7B6FCBE128E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702946" y="6146076"/>
                  <a:ext cx="4859640" cy="96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6403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roup 253">
            <a:extLst>
              <a:ext uri="{FF2B5EF4-FFF2-40B4-BE49-F238E27FC236}">
                <a16:creationId xmlns:a16="http://schemas.microsoft.com/office/drawing/2014/main" id="{FD7E0D1F-8679-C28B-E8BA-C17DB6912D18}"/>
              </a:ext>
            </a:extLst>
          </p:cNvPr>
          <p:cNvGrpSpPr/>
          <p:nvPr/>
        </p:nvGrpSpPr>
        <p:grpSpPr>
          <a:xfrm>
            <a:off x="523066" y="305670"/>
            <a:ext cx="11325600" cy="5566320"/>
            <a:chOff x="523066" y="305670"/>
            <a:chExt cx="11325600" cy="556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3B24E3C-B417-E2BA-36CF-3DF6D92D63B7}"/>
                    </a:ext>
                  </a:extLst>
                </p14:cNvPr>
                <p14:cNvContentPartPr/>
                <p14:nvPr/>
              </p14:nvContentPartPr>
              <p14:xfrm>
                <a:off x="563386" y="441390"/>
                <a:ext cx="368280" cy="684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3B24E3C-B417-E2BA-36CF-3DF6D92D63B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9066" y="437070"/>
                  <a:ext cx="37692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A79E275-FC92-4550-9CC0-473C35C4A708}"/>
                    </a:ext>
                  </a:extLst>
                </p14:cNvPr>
                <p14:cNvContentPartPr/>
                <p14:nvPr/>
              </p14:nvContentPartPr>
              <p14:xfrm>
                <a:off x="668146" y="760710"/>
                <a:ext cx="254880" cy="39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A79E275-FC92-4550-9CC0-473C35C4A7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3826" y="756390"/>
                  <a:ext cx="2635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763F00B-6221-AD51-E042-FFBC2DAEE129}"/>
                    </a:ext>
                  </a:extLst>
                </p14:cNvPr>
                <p14:cNvContentPartPr/>
                <p14:nvPr/>
              </p14:nvContentPartPr>
              <p14:xfrm>
                <a:off x="1022746" y="611310"/>
                <a:ext cx="109800" cy="291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763F00B-6221-AD51-E042-FFBC2DAEE12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8426" y="606990"/>
                  <a:ext cx="1184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056E60A-C900-84B2-E732-33F4DCC866D2}"/>
                    </a:ext>
                  </a:extLst>
                </p14:cNvPr>
                <p14:cNvContentPartPr/>
                <p14:nvPr/>
              </p14:nvContentPartPr>
              <p14:xfrm>
                <a:off x="1163506" y="576750"/>
                <a:ext cx="415800" cy="406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056E60A-C900-84B2-E732-33F4DCC866D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59186" y="572430"/>
                  <a:ext cx="42444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A06683A-0D01-6F95-595E-F0127115B0F3}"/>
                    </a:ext>
                  </a:extLst>
                </p14:cNvPr>
                <p14:cNvContentPartPr/>
                <p14:nvPr/>
              </p14:nvContentPartPr>
              <p14:xfrm>
                <a:off x="1582546" y="453270"/>
                <a:ext cx="398160" cy="680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A06683A-0D01-6F95-595E-F0127115B0F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78226" y="448950"/>
                  <a:ext cx="40680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D42D261-82AC-E765-958E-780D92CB42A2}"/>
                    </a:ext>
                  </a:extLst>
                </p14:cNvPr>
                <p14:cNvContentPartPr/>
                <p14:nvPr/>
              </p14:nvContentPartPr>
              <p14:xfrm>
                <a:off x="1784506" y="712830"/>
                <a:ext cx="315720" cy="115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D42D261-82AC-E765-958E-780D92CB42A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80186" y="708510"/>
                  <a:ext cx="3243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E609A88-0C53-1646-34EE-9B8A05F42B3E}"/>
                    </a:ext>
                  </a:extLst>
                </p14:cNvPr>
                <p14:cNvContentPartPr/>
                <p14:nvPr/>
              </p14:nvContentPartPr>
              <p14:xfrm>
                <a:off x="2703226" y="509070"/>
                <a:ext cx="303480" cy="390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E609A88-0C53-1646-34EE-9B8A05F42B3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98906" y="504750"/>
                  <a:ext cx="3121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3FE3B18-976F-C4A7-6B35-BDA010C3F70E}"/>
                    </a:ext>
                  </a:extLst>
                </p14:cNvPr>
                <p14:cNvContentPartPr/>
                <p14:nvPr/>
              </p14:nvContentPartPr>
              <p14:xfrm>
                <a:off x="3058186" y="640470"/>
                <a:ext cx="259560" cy="298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3FE3B18-976F-C4A7-6B35-BDA010C3F70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53866" y="636150"/>
                  <a:ext cx="268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D88862E-0DBD-3EB3-F973-52AF73C62210}"/>
                    </a:ext>
                  </a:extLst>
                </p14:cNvPr>
                <p14:cNvContentPartPr/>
                <p14:nvPr/>
              </p14:nvContentPartPr>
              <p14:xfrm>
                <a:off x="3515386" y="326910"/>
                <a:ext cx="279360" cy="527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D88862E-0DBD-3EB3-F973-52AF73C6221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11066" y="322590"/>
                  <a:ext cx="28800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66FCB32-696F-FE07-43E2-81BEEF729BF3}"/>
                    </a:ext>
                  </a:extLst>
                </p14:cNvPr>
                <p14:cNvContentPartPr/>
                <p14:nvPr/>
              </p14:nvContentPartPr>
              <p14:xfrm>
                <a:off x="3958186" y="576390"/>
                <a:ext cx="636840" cy="362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66FCB32-696F-FE07-43E2-81BEEF729BF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53866" y="572070"/>
                  <a:ext cx="64548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60D51E6-A0E6-53B1-DE73-57EF81B3B3E9}"/>
                    </a:ext>
                  </a:extLst>
                </p14:cNvPr>
                <p14:cNvContentPartPr/>
                <p14:nvPr/>
              </p14:nvContentPartPr>
              <p14:xfrm>
                <a:off x="5325106" y="329430"/>
                <a:ext cx="500040" cy="612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60D51E6-A0E6-53B1-DE73-57EF81B3B3E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20786" y="325110"/>
                  <a:ext cx="50868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A067A43-F0A1-128E-898D-FEF2563F1D3F}"/>
                    </a:ext>
                  </a:extLst>
                </p14:cNvPr>
                <p14:cNvContentPartPr/>
                <p14:nvPr/>
              </p14:nvContentPartPr>
              <p14:xfrm>
                <a:off x="5798866" y="612030"/>
                <a:ext cx="187920" cy="71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A067A43-F0A1-128E-898D-FEF2563F1D3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94546" y="607710"/>
                  <a:ext cx="1965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DB6D8A7-CC99-8D26-FCD8-3EF294A548DC}"/>
                    </a:ext>
                  </a:extLst>
                </p14:cNvPr>
                <p14:cNvContentPartPr/>
                <p14:nvPr/>
              </p14:nvContentPartPr>
              <p14:xfrm>
                <a:off x="6046186" y="567030"/>
                <a:ext cx="260640" cy="2142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DB6D8A7-CC99-8D26-FCD8-3EF294A548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41866" y="562710"/>
                  <a:ext cx="2692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587F81A-6ACB-90FD-FE57-4222A32FB494}"/>
                    </a:ext>
                  </a:extLst>
                </p14:cNvPr>
                <p14:cNvContentPartPr/>
                <p14:nvPr/>
              </p14:nvContentPartPr>
              <p14:xfrm>
                <a:off x="6362986" y="305670"/>
                <a:ext cx="187200" cy="6134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587F81A-6ACB-90FD-FE57-4222A32FB49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58666" y="301350"/>
                  <a:ext cx="19584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5390443-4B25-FF55-9BED-10F37DC7B0D4}"/>
                    </a:ext>
                  </a:extLst>
                </p14:cNvPr>
                <p14:cNvContentPartPr/>
                <p14:nvPr/>
              </p14:nvContentPartPr>
              <p14:xfrm>
                <a:off x="6294226" y="671070"/>
                <a:ext cx="891360" cy="2502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5390443-4B25-FF55-9BED-10F37DC7B0D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89906" y="666750"/>
                  <a:ext cx="9000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BF35DE5-E873-3D54-3737-10419F47C3F3}"/>
                    </a:ext>
                  </a:extLst>
                </p14:cNvPr>
                <p14:cNvContentPartPr/>
                <p14:nvPr/>
              </p14:nvContentPartPr>
              <p14:xfrm>
                <a:off x="6713626" y="309630"/>
                <a:ext cx="150840" cy="385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BF35DE5-E873-3D54-3737-10419F47C3F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09306" y="305310"/>
                  <a:ext cx="1594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7E10B4D-F550-2F30-FFA4-AF37883279D4}"/>
                    </a:ext>
                  </a:extLst>
                </p14:cNvPr>
                <p14:cNvContentPartPr/>
                <p14:nvPr/>
              </p14:nvContentPartPr>
              <p14:xfrm>
                <a:off x="6826306" y="743790"/>
                <a:ext cx="77760" cy="2102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7E10B4D-F550-2F30-FFA4-AF37883279D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21986" y="739470"/>
                  <a:ext cx="864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16E7FCA-3A4F-7355-653E-4A218B97278F}"/>
                    </a:ext>
                  </a:extLst>
                </p14:cNvPr>
                <p14:cNvContentPartPr/>
                <p14:nvPr/>
              </p14:nvContentPartPr>
              <p14:xfrm>
                <a:off x="7846186" y="357870"/>
                <a:ext cx="15480" cy="4158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16E7FCA-3A4F-7355-653E-4A218B97278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41866" y="353550"/>
                  <a:ext cx="241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640141A-A4C6-7761-CDC8-79EDB663178C}"/>
                    </a:ext>
                  </a:extLst>
                </p14:cNvPr>
                <p14:cNvContentPartPr/>
                <p14:nvPr/>
              </p14:nvContentPartPr>
              <p14:xfrm>
                <a:off x="7692826" y="345630"/>
                <a:ext cx="540360" cy="4089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640141A-A4C6-7761-CDC8-79EDB663178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88506" y="341310"/>
                  <a:ext cx="54900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264A593-A45A-EF38-33B7-C1D189871C8E}"/>
                    </a:ext>
                  </a:extLst>
                </p14:cNvPr>
                <p14:cNvContentPartPr/>
                <p14:nvPr/>
              </p14:nvContentPartPr>
              <p14:xfrm>
                <a:off x="7834306" y="876990"/>
                <a:ext cx="400320" cy="619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264A593-A45A-EF38-33B7-C1D189871C8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29986" y="872670"/>
                  <a:ext cx="4089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719F65E-6A45-C00D-1413-30FFDE5EE08F}"/>
                    </a:ext>
                  </a:extLst>
                </p14:cNvPr>
                <p14:cNvContentPartPr/>
                <p14:nvPr/>
              </p14:nvContentPartPr>
              <p14:xfrm>
                <a:off x="8136346" y="534630"/>
                <a:ext cx="346320" cy="414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719F65E-6A45-C00D-1413-30FFDE5EE08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32026" y="530310"/>
                  <a:ext cx="35496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D6B4082-6E23-7FE0-83ED-57FC9746808F}"/>
                    </a:ext>
                  </a:extLst>
                </p14:cNvPr>
                <p14:cNvContentPartPr/>
                <p14:nvPr/>
              </p14:nvContentPartPr>
              <p14:xfrm>
                <a:off x="8724586" y="759630"/>
                <a:ext cx="194760" cy="1796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D6B4082-6E23-7FE0-83ED-57FC9746808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20266" y="755310"/>
                  <a:ext cx="2034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2B71FA4-8339-3122-9132-AE4FAC81CAFD}"/>
                    </a:ext>
                  </a:extLst>
                </p14:cNvPr>
                <p14:cNvContentPartPr/>
                <p14:nvPr/>
              </p14:nvContentPartPr>
              <p14:xfrm>
                <a:off x="8724586" y="353910"/>
                <a:ext cx="327240" cy="6184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2B71FA4-8339-3122-9132-AE4FAC81CAF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720266" y="349590"/>
                  <a:ext cx="335880" cy="62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C3731A3-5340-7455-4D8E-D3E69E0BA32D}"/>
                    </a:ext>
                  </a:extLst>
                </p14:cNvPr>
                <p14:cNvContentPartPr/>
                <p14:nvPr/>
              </p14:nvContentPartPr>
              <p14:xfrm>
                <a:off x="9166306" y="583230"/>
                <a:ext cx="488880" cy="3679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C3731A3-5340-7455-4D8E-D3E69E0BA32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61986" y="578910"/>
                  <a:ext cx="4975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2CCA222-FE3A-8DEE-66C9-0C84105370B6}"/>
                    </a:ext>
                  </a:extLst>
                </p14:cNvPr>
                <p14:cNvContentPartPr/>
                <p14:nvPr/>
              </p14:nvContentPartPr>
              <p14:xfrm>
                <a:off x="8660146" y="576390"/>
                <a:ext cx="262800" cy="108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2CCA222-FE3A-8DEE-66C9-0C84105370B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55826" y="572070"/>
                  <a:ext cx="2714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22E5F5E-F013-95D9-72C0-0EEA59FF890B}"/>
                    </a:ext>
                  </a:extLst>
                </p14:cNvPr>
                <p14:cNvContentPartPr/>
                <p14:nvPr/>
              </p14:nvContentPartPr>
              <p14:xfrm>
                <a:off x="10019506" y="385590"/>
                <a:ext cx="536760" cy="5878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22E5F5E-F013-95D9-72C0-0EEA59FF890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015186" y="381270"/>
                  <a:ext cx="54540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17A500A-8A53-94A0-6BBC-75961C276CC4}"/>
                    </a:ext>
                  </a:extLst>
                </p14:cNvPr>
                <p14:cNvContentPartPr/>
                <p14:nvPr/>
              </p14:nvContentPartPr>
              <p14:xfrm>
                <a:off x="10558426" y="659190"/>
                <a:ext cx="230760" cy="1177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17A500A-8A53-94A0-6BBC-75961C276C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554106" y="654870"/>
                  <a:ext cx="2394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6D81DCD-A091-FC72-82D5-CCDA95FC73A2}"/>
                    </a:ext>
                  </a:extLst>
                </p14:cNvPr>
                <p14:cNvContentPartPr/>
                <p14:nvPr/>
              </p14:nvContentPartPr>
              <p14:xfrm>
                <a:off x="10985386" y="326910"/>
                <a:ext cx="281880" cy="4467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6D81DCD-A091-FC72-82D5-CCDA95FC73A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981066" y="322590"/>
                  <a:ext cx="29052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AA91290-79B8-1945-F5B4-D67E40E2F4D5}"/>
                    </a:ext>
                  </a:extLst>
                </p14:cNvPr>
                <p14:cNvContentPartPr/>
                <p14:nvPr/>
              </p14:nvContentPartPr>
              <p14:xfrm>
                <a:off x="11324146" y="366870"/>
                <a:ext cx="336240" cy="525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AA91290-79B8-1945-F5B4-D67E40E2F4D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319826" y="362550"/>
                  <a:ext cx="34488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F800A1E-CDF9-C5BE-F736-4B99AC1A0D97}"/>
                    </a:ext>
                  </a:extLst>
                </p14:cNvPr>
                <p14:cNvContentPartPr/>
                <p14:nvPr/>
              </p14:nvContentPartPr>
              <p14:xfrm>
                <a:off x="11791786" y="526710"/>
                <a:ext cx="56880" cy="3092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F800A1E-CDF9-C5BE-F736-4B99AC1A0D9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787466" y="522390"/>
                  <a:ext cx="65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D1A8C9F-8081-03D0-8D6D-BF510739BCF1}"/>
                    </a:ext>
                  </a:extLst>
                </p14:cNvPr>
                <p14:cNvContentPartPr/>
                <p14:nvPr/>
              </p14:nvContentPartPr>
              <p14:xfrm>
                <a:off x="587506" y="1027830"/>
                <a:ext cx="10973880" cy="3074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D1A8C9F-8081-03D0-8D6D-BF510739BCF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83186" y="1023510"/>
                  <a:ext cx="109825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B30895B-BE4D-BB05-8A62-2D620600274C}"/>
                    </a:ext>
                  </a:extLst>
                </p14:cNvPr>
                <p14:cNvContentPartPr/>
                <p14:nvPr/>
              </p14:nvContentPartPr>
              <p14:xfrm>
                <a:off x="950386" y="2237790"/>
                <a:ext cx="1237680" cy="644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B30895B-BE4D-BB05-8A62-2D620600274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6066" y="2233470"/>
                  <a:ext cx="12463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BF7649C-2F72-A29F-1F7A-188FFFC3C62E}"/>
                    </a:ext>
                  </a:extLst>
                </p14:cNvPr>
                <p14:cNvContentPartPr/>
                <p14:nvPr/>
              </p14:nvContentPartPr>
              <p14:xfrm>
                <a:off x="1784506" y="2190630"/>
                <a:ext cx="437400" cy="4424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BF7649C-2F72-A29F-1F7A-188FFFC3C62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80186" y="2186310"/>
                  <a:ext cx="44604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209FD0F-F7E6-E5D2-7C6A-D11F42E80459}"/>
                    </a:ext>
                  </a:extLst>
                </p14:cNvPr>
                <p14:cNvContentPartPr/>
                <p14:nvPr/>
              </p14:nvContentPartPr>
              <p14:xfrm>
                <a:off x="523066" y="1539390"/>
                <a:ext cx="407160" cy="5544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209FD0F-F7E6-E5D2-7C6A-D11F42E8045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8746" y="1535070"/>
                  <a:ext cx="41580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D2388FD-C3F6-B5A0-E212-513F3654CDEB}"/>
                    </a:ext>
                  </a:extLst>
                </p14:cNvPr>
                <p14:cNvContentPartPr/>
                <p14:nvPr/>
              </p14:nvContentPartPr>
              <p14:xfrm>
                <a:off x="991786" y="1893270"/>
                <a:ext cx="235440" cy="2257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D2388FD-C3F6-B5A0-E212-513F3654CDE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87466" y="1888950"/>
                  <a:ext cx="2440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FFEEB6D-3BB1-42DA-5E16-911B6C5D9604}"/>
                    </a:ext>
                  </a:extLst>
                </p14:cNvPr>
                <p14:cNvContentPartPr/>
                <p14:nvPr/>
              </p14:nvContentPartPr>
              <p14:xfrm>
                <a:off x="1345306" y="1719030"/>
                <a:ext cx="336960" cy="6346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FFEEB6D-3BB1-42DA-5E16-911B6C5D960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340986" y="1714710"/>
                  <a:ext cx="345600" cy="64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B810F49-791B-7A32-B764-A31405D77436}"/>
                    </a:ext>
                  </a:extLst>
                </p14:cNvPr>
                <p14:cNvContentPartPr/>
                <p14:nvPr/>
              </p14:nvContentPartPr>
              <p14:xfrm>
                <a:off x="1599106" y="1893270"/>
                <a:ext cx="234720" cy="1508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B810F49-791B-7A32-B764-A31405D7743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594786" y="1888950"/>
                  <a:ext cx="2433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5512CE2-CAA6-2F32-10AC-1AF6ADCD5E5A}"/>
                    </a:ext>
                  </a:extLst>
                </p14:cNvPr>
                <p14:cNvContentPartPr/>
                <p14:nvPr/>
              </p14:nvContentPartPr>
              <p14:xfrm>
                <a:off x="1848946" y="1575750"/>
                <a:ext cx="24480" cy="795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5512CE2-CAA6-2F32-10AC-1AF6ADCD5E5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44626" y="1571430"/>
                  <a:ext cx="331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3B95D7F-0D93-1AC1-0154-3AE9CB76B3B7}"/>
                    </a:ext>
                  </a:extLst>
                </p14:cNvPr>
                <p14:cNvContentPartPr/>
                <p14:nvPr/>
              </p14:nvContentPartPr>
              <p14:xfrm>
                <a:off x="1197346" y="1865190"/>
                <a:ext cx="108360" cy="2649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3B95D7F-0D93-1AC1-0154-3AE9CB76B3B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93026" y="1860870"/>
                  <a:ext cx="1170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A65F217-C11F-A941-5621-580EF1B7101B}"/>
                    </a:ext>
                  </a:extLst>
                </p14:cNvPr>
                <p14:cNvContentPartPr/>
                <p14:nvPr/>
              </p14:nvContentPartPr>
              <p14:xfrm>
                <a:off x="2230906" y="1863390"/>
                <a:ext cx="968760" cy="7736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A65F217-C11F-A941-5621-580EF1B7101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226586" y="1859070"/>
                  <a:ext cx="977400" cy="78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97227C7-FB91-CB88-8D1B-FB7B118D7BA2}"/>
                    </a:ext>
                  </a:extLst>
                </p14:cNvPr>
                <p14:cNvContentPartPr/>
                <p14:nvPr/>
              </p14:nvContentPartPr>
              <p14:xfrm>
                <a:off x="2706826" y="2817030"/>
                <a:ext cx="33120" cy="410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97227C7-FB91-CB88-8D1B-FB7B118D7BA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02506" y="2812710"/>
                  <a:ext cx="417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EFE6A21-680E-DF3D-DDE5-2D6620EED616}"/>
                    </a:ext>
                  </a:extLst>
                </p14:cNvPr>
                <p14:cNvContentPartPr/>
                <p14:nvPr/>
              </p14:nvContentPartPr>
              <p14:xfrm>
                <a:off x="1143346" y="2668350"/>
                <a:ext cx="353520" cy="450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EFE6A21-680E-DF3D-DDE5-2D6620EED61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39026" y="2664030"/>
                  <a:ext cx="3621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88ABE7D-557D-9E96-C3B0-48D6B28FE846}"/>
                    </a:ext>
                  </a:extLst>
                </p14:cNvPr>
                <p14:cNvContentPartPr/>
                <p14:nvPr/>
              </p14:nvContentPartPr>
              <p14:xfrm>
                <a:off x="1288426" y="2463870"/>
                <a:ext cx="234360" cy="4129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88ABE7D-557D-9E96-C3B0-48D6B28FE84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284106" y="2459550"/>
                  <a:ext cx="24300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B50E261-1F9A-5AC6-8962-F31F5230F942}"/>
                    </a:ext>
                  </a:extLst>
                </p14:cNvPr>
                <p14:cNvContentPartPr/>
                <p14:nvPr/>
              </p14:nvContentPartPr>
              <p14:xfrm>
                <a:off x="2779906" y="2684910"/>
                <a:ext cx="67320" cy="10832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B50E261-1F9A-5AC6-8962-F31F5230F94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775586" y="2680590"/>
                  <a:ext cx="75960" cy="10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75A7441-F14D-CF95-2625-CC1D6A6275FC}"/>
                    </a:ext>
                  </a:extLst>
                </p14:cNvPr>
                <p14:cNvContentPartPr/>
                <p14:nvPr/>
              </p14:nvContentPartPr>
              <p14:xfrm>
                <a:off x="2562106" y="2745390"/>
                <a:ext cx="523440" cy="3816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75A7441-F14D-CF95-2625-CC1D6A6275F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557786" y="2741070"/>
                  <a:ext cx="53208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6149086-5A59-2EBE-6A08-932980E27F0A}"/>
                    </a:ext>
                  </a:extLst>
                </p14:cNvPr>
                <p14:cNvContentPartPr/>
                <p14:nvPr/>
              </p14:nvContentPartPr>
              <p14:xfrm>
                <a:off x="3219106" y="3305190"/>
                <a:ext cx="380880" cy="4471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6149086-5A59-2EBE-6A08-932980E27F0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214786" y="3300870"/>
                  <a:ext cx="38952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109DF51-22B3-E557-77A8-537EEF0A4156}"/>
                    </a:ext>
                  </a:extLst>
                </p14:cNvPr>
                <p14:cNvContentPartPr/>
                <p14:nvPr/>
              </p14:nvContentPartPr>
              <p14:xfrm>
                <a:off x="3662626" y="3834390"/>
                <a:ext cx="54720" cy="1256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109DF51-22B3-E557-77A8-537EEF0A415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58306" y="3830070"/>
                  <a:ext cx="633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979D19F-881D-3638-78FD-2DA9B3EDFF0F}"/>
                    </a:ext>
                  </a:extLst>
                </p14:cNvPr>
                <p14:cNvContentPartPr/>
                <p14:nvPr/>
              </p14:nvContentPartPr>
              <p14:xfrm>
                <a:off x="3707266" y="3500670"/>
                <a:ext cx="360" cy="43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979D19F-881D-3638-78FD-2DA9B3EDFF0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702946" y="3496350"/>
                  <a:ext cx="900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5525216-903F-2710-36E2-0002E4DABE3F}"/>
                    </a:ext>
                  </a:extLst>
                </p14:cNvPr>
                <p14:cNvContentPartPr/>
                <p14:nvPr/>
              </p14:nvContentPartPr>
              <p14:xfrm>
                <a:off x="2018506" y="3503550"/>
                <a:ext cx="334080" cy="37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5525216-903F-2710-36E2-0002E4DABE3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014186" y="3499230"/>
                  <a:ext cx="3427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9E95B7C-F8D8-EE36-B062-D096976A029A}"/>
                    </a:ext>
                  </a:extLst>
                </p14:cNvPr>
                <p14:cNvContentPartPr/>
                <p14:nvPr/>
              </p14:nvContentPartPr>
              <p14:xfrm>
                <a:off x="3142786" y="2162550"/>
                <a:ext cx="1292400" cy="385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9E95B7C-F8D8-EE36-B062-D096976A029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138466" y="2158230"/>
                  <a:ext cx="13010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5E34AE9-B44F-7AD8-1CCE-678043BAFB9B}"/>
                    </a:ext>
                  </a:extLst>
                </p14:cNvPr>
                <p14:cNvContentPartPr/>
                <p14:nvPr/>
              </p14:nvContentPartPr>
              <p14:xfrm>
                <a:off x="4218466" y="1884990"/>
                <a:ext cx="372600" cy="5151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5E34AE9-B44F-7AD8-1CCE-678043BAFB9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14146" y="1880670"/>
                  <a:ext cx="38124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33B252C-CCA9-0833-5B3E-4CEA58EE5357}"/>
                    </a:ext>
                  </a:extLst>
                </p14:cNvPr>
                <p14:cNvContentPartPr/>
                <p14:nvPr/>
              </p14:nvContentPartPr>
              <p14:xfrm>
                <a:off x="4549306" y="1249950"/>
                <a:ext cx="535320" cy="22032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33B252C-CCA9-0833-5B3E-4CEA58EE535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544986" y="1245630"/>
                  <a:ext cx="543960" cy="22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F785274-B83E-FE63-179F-9E0644CE5E18}"/>
                    </a:ext>
                  </a:extLst>
                </p14:cNvPr>
                <p14:cNvContentPartPr/>
                <p14:nvPr/>
              </p14:nvContentPartPr>
              <p14:xfrm>
                <a:off x="4505026" y="1221510"/>
                <a:ext cx="3304440" cy="19544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F785274-B83E-FE63-179F-9E0644CE5E1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500706" y="1217190"/>
                  <a:ext cx="3313080" cy="19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F9A3984-7422-77DD-94EE-2E1E97B0BF12}"/>
                    </a:ext>
                  </a:extLst>
                </p14:cNvPr>
                <p14:cNvContentPartPr/>
                <p14:nvPr/>
              </p14:nvContentPartPr>
              <p14:xfrm>
                <a:off x="5540746" y="1386750"/>
                <a:ext cx="172800" cy="5475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F9A3984-7422-77DD-94EE-2E1E97B0BF1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536426" y="1382430"/>
                  <a:ext cx="18144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6E28EE7-3205-0CFB-603E-FEE6127BBFCF}"/>
                    </a:ext>
                  </a:extLst>
                </p14:cNvPr>
                <p14:cNvContentPartPr/>
                <p14:nvPr/>
              </p14:nvContentPartPr>
              <p14:xfrm>
                <a:off x="5723626" y="1567830"/>
                <a:ext cx="390960" cy="4280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6E28EE7-3205-0CFB-603E-FEE6127BBFC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719306" y="1563510"/>
                  <a:ext cx="39960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505BDE9-91D5-9EF4-65C7-7500794AA574}"/>
                    </a:ext>
                  </a:extLst>
                </p14:cNvPr>
                <p14:cNvContentPartPr/>
                <p14:nvPr/>
              </p14:nvContentPartPr>
              <p14:xfrm>
                <a:off x="6104146" y="1635150"/>
                <a:ext cx="262440" cy="3438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505BDE9-91D5-9EF4-65C7-7500794AA57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099826" y="1630830"/>
                  <a:ext cx="2710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52D5BE6-190D-D58E-C40A-A033046D1B44}"/>
                    </a:ext>
                  </a:extLst>
                </p14:cNvPr>
                <p14:cNvContentPartPr/>
                <p14:nvPr/>
              </p14:nvContentPartPr>
              <p14:xfrm>
                <a:off x="6096946" y="1760430"/>
                <a:ext cx="497880" cy="1918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52D5BE6-190D-D58E-C40A-A033046D1B4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092626" y="1756110"/>
                  <a:ext cx="5065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B5206D0-887A-3E94-F954-F8847FA430F8}"/>
                    </a:ext>
                  </a:extLst>
                </p14:cNvPr>
                <p14:cNvContentPartPr/>
                <p14:nvPr/>
              </p14:nvContentPartPr>
              <p14:xfrm>
                <a:off x="6501226" y="1587990"/>
                <a:ext cx="11160" cy="187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B5206D0-887A-3E94-F954-F8847FA430F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496906" y="1583670"/>
                  <a:ext cx="198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3EB9691-8181-F477-BB9F-2C45CFB6EF0B}"/>
                    </a:ext>
                  </a:extLst>
                </p14:cNvPr>
                <p14:cNvContentPartPr/>
                <p14:nvPr/>
              </p14:nvContentPartPr>
              <p14:xfrm>
                <a:off x="5149786" y="2013510"/>
                <a:ext cx="1767600" cy="2815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3EB9691-8181-F477-BB9F-2C45CFB6EF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145466" y="2009190"/>
                  <a:ext cx="17762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956BA31-B806-DE73-1F24-2ABA64E05CBF}"/>
                    </a:ext>
                  </a:extLst>
                </p14:cNvPr>
                <p14:cNvContentPartPr/>
                <p14:nvPr/>
              </p14:nvContentPartPr>
              <p14:xfrm>
                <a:off x="5157706" y="2487990"/>
                <a:ext cx="52920" cy="4406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956BA31-B806-DE73-1F24-2ABA64E05CB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153386" y="2483670"/>
                  <a:ext cx="6156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EC3C609-EAFC-FC9B-04A3-FD96136018C7}"/>
                    </a:ext>
                  </a:extLst>
                </p14:cNvPr>
                <p14:cNvContentPartPr/>
                <p14:nvPr/>
              </p14:nvContentPartPr>
              <p14:xfrm>
                <a:off x="5427706" y="2564310"/>
                <a:ext cx="276480" cy="3884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EC3C609-EAFC-FC9B-04A3-FD96136018C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423386" y="2559990"/>
                  <a:ext cx="28512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F88A000-747F-023A-DFFC-4C0EB11CCC21}"/>
                    </a:ext>
                  </a:extLst>
                </p14:cNvPr>
                <p14:cNvContentPartPr/>
                <p14:nvPr/>
              </p14:nvContentPartPr>
              <p14:xfrm>
                <a:off x="5896786" y="2447670"/>
                <a:ext cx="236880" cy="3952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F88A000-747F-023A-DFFC-4C0EB11CCC2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892466" y="2443350"/>
                  <a:ext cx="24552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8D56C0E-8B26-5EF5-C614-7504C6FC52DD}"/>
                    </a:ext>
                  </a:extLst>
                </p14:cNvPr>
                <p14:cNvContentPartPr/>
                <p14:nvPr/>
              </p14:nvContentPartPr>
              <p14:xfrm>
                <a:off x="5165986" y="2595270"/>
                <a:ext cx="496800" cy="601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8D56C0E-8B26-5EF5-C614-7504C6FC52D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161666" y="2590950"/>
                  <a:ext cx="505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0413931-D571-ED59-B35C-4D350E073C77}"/>
                    </a:ext>
                  </a:extLst>
                </p14:cNvPr>
                <p14:cNvContentPartPr/>
                <p14:nvPr/>
              </p14:nvContentPartPr>
              <p14:xfrm>
                <a:off x="5464066" y="2415630"/>
                <a:ext cx="98640" cy="6073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0413931-D571-ED59-B35C-4D350E073C7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459746" y="2411310"/>
                  <a:ext cx="10728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C31BA05-2917-0405-4622-E4D1F86D56AE}"/>
                    </a:ext>
                  </a:extLst>
                </p14:cNvPr>
                <p14:cNvContentPartPr/>
                <p14:nvPr/>
              </p14:nvContentPartPr>
              <p14:xfrm>
                <a:off x="6553786" y="2258670"/>
                <a:ext cx="42120" cy="4939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C31BA05-2917-0405-4622-E4D1F86D56A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49466" y="2254350"/>
                  <a:ext cx="5076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9F0CC6D-DBCE-0D0F-8E46-2452CECE8EE0}"/>
                    </a:ext>
                  </a:extLst>
                </p14:cNvPr>
                <p14:cNvContentPartPr/>
                <p14:nvPr/>
              </p14:nvContentPartPr>
              <p14:xfrm>
                <a:off x="6375226" y="2279190"/>
                <a:ext cx="489960" cy="1285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9F0CC6D-DBCE-0D0F-8E46-2452CECE8EE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370906" y="2274870"/>
                  <a:ext cx="4986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80C74E0-EB37-7C94-B385-2EA8B4AD7B37}"/>
                    </a:ext>
                  </a:extLst>
                </p14:cNvPr>
                <p14:cNvContentPartPr/>
                <p14:nvPr/>
              </p14:nvContentPartPr>
              <p14:xfrm>
                <a:off x="6796066" y="2525070"/>
                <a:ext cx="259920" cy="3920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80C74E0-EB37-7C94-B385-2EA8B4AD7B3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791746" y="2520750"/>
                  <a:ext cx="26856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D183E61-8A64-FD0D-68CB-3518DC4C94D4}"/>
                    </a:ext>
                  </a:extLst>
                </p14:cNvPr>
                <p14:cNvContentPartPr/>
                <p14:nvPr/>
              </p14:nvContentPartPr>
              <p14:xfrm>
                <a:off x="6862666" y="2620470"/>
                <a:ext cx="365040" cy="1850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D183E61-8A64-FD0D-68CB-3518DC4C94D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858346" y="2616150"/>
                  <a:ext cx="3736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9CEDCFF-9E39-96AF-0AF5-A33A60EC5C42}"/>
                    </a:ext>
                  </a:extLst>
                </p14:cNvPr>
                <p14:cNvContentPartPr/>
                <p14:nvPr/>
              </p14:nvContentPartPr>
              <p14:xfrm>
                <a:off x="7225546" y="2403390"/>
                <a:ext cx="63000" cy="108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9CEDCFF-9E39-96AF-0AF5-A33A60EC5C4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221226" y="2399070"/>
                  <a:ext cx="716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36BFA59-1825-F33E-EA0A-6538E57BCD34}"/>
                    </a:ext>
                  </a:extLst>
                </p14:cNvPr>
                <p14:cNvContentPartPr/>
                <p14:nvPr/>
              </p14:nvContentPartPr>
              <p14:xfrm>
                <a:off x="7753306" y="2243910"/>
                <a:ext cx="1367280" cy="136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36BFA59-1825-F33E-EA0A-6538E57BCD3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748986" y="2239590"/>
                  <a:ext cx="13759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4E45674-0583-9916-3E72-DBF8F1915C2E}"/>
                    </a:ext>
                  </a:extLst>
                </p14:cNvPr>
                <p14:cNvContentPartPr/>
                <p14:nvPr/>
              </p14:nvContentPartPr>
              <p14:xfrm>
                <a:off x="8937346" y="2009910"/>
                <a:ext cx="291240" cy="5778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4E45674-0583-9916-3E72-DBF8F1915C2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933026" y="2005590"/>
                  <a:ext cx="29988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1C43125-6B8D-8A57-410A-DFD0D55B0F30}"/>
                    </a:ext>
                  </a:extLst>
                </p14:cNvPr>
                <p14:cNvContentPartPr/>
                <p14:nvPr/>
              </p14:nvContentPartPr>
              <p14:xfrm>
                <a:off x="9515146" y="1870230"/>
                <a:ext cx="29880" cy="5000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1C43125-6B8D-8A57-410A-DFD0D55B0F3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510826" y="1865910"/>
                  <a:ext cx="3852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AF4F97C-FAA5-B26F-DC42-20453D8ACFB2}"/>
                    </a:ext>
                  </a:extLst>
                </p14:cNvPr>
                <p14:cNvContentPartPr/>
                <p14:nvPr/>
              </p14:nvContentPartPr>
              <p14:xfrm>
                <a:off x="9490666" y="1897230"/>
                <a:ext cx="227520" cy="846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AF4F97C-FAA5-B26F-DC42-20453D8ACFB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486346" y="1892910"/>
                  <a:ext cx="2361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87FC9AE-C47F-7BD1-1B15-C7F5A7FB761E}"/>
                    </a:ext>
                  </a:extLst>
                </p14:cNvPr>
                <p14:cNvContentPartPr/>
                <p14:nvPr/>
              </p14:nvContentPartPr>
              <p14:xfrm>
                <a:off x="9526666" y="2203950"/>
                <a:ext cx="223200" cy="2026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87FC9AE-C47F-7BD1-1B15-C7F5A7FB761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522346" y="2199630"/>
                  <a:ext cx="2318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CC68079-6BFB-B6E3-1CEB-7B6C1C62E64D}"/>
                    </a:ext>
                  </a:extLst>
                </p14:cNvPr>
                <p14:cNvContentPartPr/>
                <p14:nvPr/>
              </p14:nvContentPartPr>
              <p14:xfrm>
                <a:off x="9950026" y="2050230"/>
                <a:ext cx="103680" cy="5382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CC68079-6BFB-B6E3-1CEB-7B6C1C62E64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945706" y="2045910"/>
                  <a:ext cx="11232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6976509-A48A-A14E-4D63-64E0EF5B511A}"/>
                    </a:ext>
                  </a:extLst>
                </p14:cNvPr>
                <p14:cNvContentPartPr/>
                <p14:nvPr/>
              </p14:nvContentPartPr>
              <p14:xfrm>
                <a:off x="9905746" y="1943310"/>
                <a:ext cx="622440" cy="5558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6976509-A48A-A14E-4D63-64E0EF5B511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901426" y="1938990"/>
                  <a:ext cx="631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730D9C09-E385-32AB-863A-FAC1BBB95974}"/>
                    </a:ext>
                  </a:extLst>
                </p14:cNvPr>
                <p14:cNvContentPartPr/>
                <p14:nvPr/>
              </p14:nvContentPartPr>
              <p14:xfrm>
                <a:off x="10614946" y="2226630"/>
                <a:ext cx="100440" cy="1983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730D9C09-E385-32AB-863A-FAC1BBB9597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610626" y="2222310"/>
                  <a:ext cx="1090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FECA77F-42BC-5359-F3AF-C78BB32D06F2}"/>
                    </a:ext>
                  </a:extLst>
                </p14:cNvPr>
                <p14:cNvContentPartPr/>
                <p14:nvPr/>
              </p14:nvContentPartPr>
              <p14:xfrm>
                <a:off x="10546546" y="2005590"/>
                <a:ext cx="6840" cy="115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FECA77F-42BC-5359-F3AF-C78BB32D06F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542226" y="2001270"/>
                  <a:ext cx="154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9A36A3D6-AC83-A7D0-B932-0B5627A762FF}"/>
                    </a:ext>
                  </a:extLst>
                </p14:cNvPr>
                <p14:cNvContentPartPr/>
                <p14:nvPr/>
              </p14:nvContentPartPr>
              <p14:xfrm>
                <a:off x="9127786" y="3480510"/>
                <a:ext cx="97560" cy="4600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9A36A3D6-AC83-A7D0-B932-0B5627A762F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123466" y="3476190"/>
                  <a:ext cx="10620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22290D0-7132-5D63-5729-F663DAF66C6A}"/>
                    </a:ext>
                  </a:extLst>
                </p14:cNvPr>
                <p14:cNvContentPartPr/>
                <p14:nvPr/>
              </p14:nvContentPartPr>
              <p14:xfrm>
                <a:off x="9514786" y="3801990"/>
                <a:ext cx="360" cy="10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22290D0-7132-5D63-5729-F663DAF66C6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510466" y="3797670"/>
                  <a:ext cx="900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77B99A01-A8D0-852A-0C81-DC049C52787A}"/>
                    </a:ext>
                  </a:extLst>
                </p14:cNvPr>
                <p14:cNvContentPartPr/>
                <p14:nvPr/>
              </p14:nvContentPartPr>
              <p14:xfrm>
                <a:off x="9736186" y="3466110"/>
                <a:ext cx="196560" cy="4698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77B99A01-A8D0-852A-0C81-DC049C52787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731866" y="3461790"/>
                  <a:ext cx="20520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99218BC-6078-3477-6200-84D4E026109D}"/>
                    </a:ext>
                  </a:extLst>
                </p14:cNvPr>
                <p14:cNvContentPartPr/>
                <p14:nvPr/>
              </p14:nvContentPartPr>
              <p14:xfrm>
                <a:off x="10159546" y="3689670"/>
                <a:ext cx="211680" cy="28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99218BC-6078-3477-6200-84D4E026109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155226" y="3685350"/>
                  <a:ext cx="2203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23CF98C-5B3E-F28F-6803-C88EC65E410B}"/>
                    </a:ext>
                  </a:extLst>
                </p14:cNvPr>
                <p14:cNvContentPartPr/>
                <p14:nvPr/>
              </p14:nvContentPartPr>
              <p14:xfrm>
                <a:off x="10550506" y="3408510"/>
                <a:ext cx="249480" cy="4514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23CF98C-5B3E-F28F-6803-C88EC65E410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546186" y="3404190"/>
                  <a:ext cx="25812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7266EE76-C444-F972-B8C8-2762CAA82F2C}"/>
                    </a:ext>
                  </a:extLst>
                </p14:cNvPr>
                <p14:cNvContentPartPr/>
                <p14:nvPr/>
              </p14:nvContentPartPr>
              <p14:xfrm>
                <a:off x="10937146" y="3762030"/>
                <a:ext cx="1080" cy="10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7266EE76-C444-F972-B8C8-2762CAA82F2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932826" y="3757710"/>
                  <a:ext cx="97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B34A2CED-AE0C-4A30-EADE-5A18EF7E1217}"/>
                    </a:ext>
                  </a:extLst>
                </p14:cNvPr>
                <p14:cNvContentPartPr/>
                <p14:nvPr/>
              </p14:nvContentPartPr>
              <p14:xfrm>
                <a:off x="11126866" y="3422910"/>
                <a:ext cx="158760" cy="3351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B34A2CED-AE0C-4A30-EADE-5A18EF7E121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122546" y="3418590"/>
                  <a:ext cx="1674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BD61DD5-3D81-541F-B2F8-D7BECCAB505E}"/>
                    </a:ext>
                  </a:extLst>
                </p14:cNvPr>
                <p14:cNvContentPartPr/>
                <p14:nvPr/>
              </p14:nvContentPartPr>
              <p14:xfrm>
                <a:off x="10002586" y="4264230"/>
                <a:ext cx="120600" cy="4723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BD61DD5-3D81-541F-B2F8-D7BECCAB505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998266" y="4259910"/>
                  <a:ext cx="12924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91126B2A-60D1-25C7-2A07-94FC049B380B}"/>
                    </a:ext>
                  </a:extLst>
                </p14:cNvPr>
                <p14:cNvContentPartPr/>
                <p14:nvPr/>
              </p14:nvContentPartPr>
              <p14:xfrm>
                <a:off x="9969106" y="4172070"/>
                <a:ext cx="243720" cy="2966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91126B2A-60D1-25C7-2A07-94FC049B380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964786" y="4167750"/>
                  <a:ext cx="2523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876F216A-0E15-62E7-E6C4-6A32646B6AF0}"/>
                    </a:ext>
                  </a:extLst>
                </p14:cNvPr>
                <p14:cNvContentPartPr/>
                <p14:nvPr/>
              </p14:nvContentPartPr>
              <p14:xfrm>
                <a:off x="10357186" y="4324710"/>
                <a:ext cx="236160" cy="2372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876F216A-0E15-62E7-E6C4-6A32646B6AF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352866" y="4320390"/>
                  <a:ext cx="2448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6EA95DD-FA93-32F6-84FC-80AB87BCB4B6}"/>
                    </a:ext>
                  </a:extLst>
                </p14:cNvPr>
                <p14:cNvContentPartPr/>
                <p14:nvPr/>
              </p14:nvContentPartPr>
              <p14:xfrm>
                <a:off x="9470506" y="3677430"/>
                <a:ext cx="360" cy="3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6EA95DD-FA93-32F6-84FC-80AB87BCB4B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466186" y="36731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6E5244A5-50B9-BC62-412D-2B50B7C441EF}"/>
                    </a:ext>
                  </a:extLst>
                </p14:cNvPr>
                <p14:cNvContentPartPr/>
                <p14:nvPr/>
              </p14:nvContentPartPr>
              <p14:xfrm>
                <a:off x="10909426" y="3609030"/>
                <a:ext cx="34920" cy="259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6E5244A5-50B9-BC62-412D-2B50B7C441E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905106" y="3604710"/>
                  <a:ext cx="435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4C487AD-6FB2-49D7-1D71-70F9C5C1236B}"/>
                    </a:ext>
                  </a:extLst>
                </p14:cNvPr>
                <p14:cNvContentPartPr/>
                <p14:nvPr/>
              </p14:nvContentPartPr>
              <p14:xfrm>
                <a:off x="11072866" y="3410310"/>
                <a:ext cx="304200" cy="4842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4C487AD-6FB2-49D7-1D71-70F9C5C1236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1068546" y="3405990"/>
                  <a:ext cx="31284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89414C0-B222-464A-FDC5-7A9D3B1E2A58}"/>
                    </a:ext>
                  </a:extLst>
                </p14:cNvPr>
                <p14:cNvContentPartPr/>
                <p14:nvPr/>
              </p14:nvContentPartPr>
              <p14:xfrm>
                <a:off x="8876866" y="2867790"/>
                <a:ext cx="2965320" cy="23716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89414C0-B222-464A-FDC5-7A9D3B1E2A5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872546" y="2863470"/>
                  <a:ext cx="2973960" cy="23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BFACB53-BFE3-9739-E749-85590E7152FB}"/>
                    </a:ext>
                  </a:extLst>
                </p14:cNvPr>
                <p14:cNvContentPartPr/>
                <p14:nvPr/>
              </p14:nvContentPartPr>
              <p14:xfrm>
                <a:off x="845626" y="4517310"/>
                <a:ext cx="97920" cy="4824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BFACB53-BFE3-9739-E749-85590E7152F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41306" y="4512990"/>
                  <a:ext cx="10656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E889848E-C809-EC29-DE5C-98C0C9BEBE41}"/>
                    </a:ext>
                  </a:extLst>
                </p14:cNvPr>
                <p14:cNvContentPartPr/>
                <p14:nvPr/>
              </p14:nvContentPartPr>
              <p14:xfrm>
                <a:off x="736546" y="4473390"/>
                <a:ext cx="384480" cy="82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E889848E-C809-EC29-DE5C-98C0C9BEBE4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32226" y="4469070"/>
                  <a:ext cx="3931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72E57E7-C69A-EC56-A3A2-ACA8249B0589}"/>
                    </a:ext>
                  </a:extLst>
                </p14:cNvPr>
                <p14:cNvContentPartPr/>
                <p14:nvPr/>
              </p14:nvContentPartPr>
              <p14:xfrm>
                <a:off x="925906" y="4738710"/>
                <a:ext cx="310320" cy="2736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72E57E7-C69A-EC56-A3A2-ACA8249B058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21586" y="4734390"/>
                  <a:ext cx="3189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025B2A7-2D69-29F8-6C8C-26F6B03405B2}"/>
                    </a:ext>
                  </a:extLst>
                </p14:cNvPr>
                <p14:cNvContentPartPr/>
                <p14:nvPr/>
              </p14:nvContentPartPr>
              <p14:xfrm>
                <a:off x="1554826" y="4529550"/>
                <a:ext cx="91080" cy="6210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025B2A7-2D69-29F8-6C8C-26F6B03405B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550506" y="4525230"/>
                  <a:ext cx="99720" cy="6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1C5AAD95-6D94-DB35-0D64-AABB634F5611}"/>
                    </a:ext>
                  </a:extLst>
                </p14:cNvPr>
                <p14:cNvContentPartPr/>
                <p14:nvPr/>
              </p14:nvContentPartPr>
              <p14:xfrm>
                <a:off x="1465906" y="4901430"/>
                <a:ext cx="149040" cy="262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1C5AAD95-6D94-DB35-0D64-AABB634F561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461586" y="4897110"/>
                  <a:ext cx="1576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866563A7-BFD1-2086-FDF2-8E4755AA9A37}"/>
                    </a:ext>
                  </a:extLst>
                </p14:cNvPr>
                <p14:cNvContentPartPr/>
                <p14:nvPr/>
              </p14:nvContentPartPr>
              <p14:xfrm>
                <a:off x="1833106" y="4548630"/>
                <a:ext cx="512640" cy="5616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866563A7-BFD1-2086-FDF2-8E4755AA9A3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828786" y="4544310"/>
                  <a:ext cx="52128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C0F18D5-23E6-3ACC-FC94-7617238EE0CA}"/>
                    </a:ext>
                  </a:extLst>
                </p14:cNvPr>
                <p14:cNvContentPartPr/>
                <p14:nvPr/>
              </p14:nvContentPartPr>
              <p14:xfrm>
                <a:off x="2647066" y="4605870"/>
                <a:ext cx="343800" cy="252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C0F18D5-23E6-3ACC-FC94-7617238EE0C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642746" y="4601550"/>
                  <a:ext cx="35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E3DA9E2-1B4C-2798-D7EC-BCCCBAC83968}"/>
                    </a:ext>
                  </a:extLst>
                </p14:cNvPr>
                <p14:cNvContentPartPr/>
                <p14:nvPr/>
              </p14:nvContentPartPr>
              <p14:xfrm>
                <a:off x="2763706" y="4821150"/>
                <a:ext cx="340560" cy="507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E3DA9E2-1B4C-2798-D7EC-BCCCBAC8396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759386" y="4816830"/>
                  <a:ext cx="3492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ADEC73C-BEC5-F546-5DA7-596E001A9388}"/>
                    </a:ext>
                  </a:extLst>
                </p14:cNvPr>
                <p14:cNvContentPartPr/>
                <p14:nvPr/>
              </p14:nvContentPartPr>
              <p14:xfrm>
                <a:off x="4058626" y="3894510"/>
                <a:ext cx="129960" cy="5616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ADEC73C-BEC5-F546-5DA7-596E001A9388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054306" y="3890190"/>
                  <a:ext cx="13860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7D06A64-0304-E899-570F-B50F8C0E087F}"/>
                    </a:ext>
                  </a:extLst>
                </p14:cNvPr>
                <p14:cNvContentPartPr/>
                <p14:nvPr/>
              </p14:nvContentPartPr>
              <p14:xfrm>
                <a:off x="4105786" y="4065150"/>
                <a:ext cx="565560" cy="4658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7D06A64-0304-E899-570F-B50F8C0E087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101466" y="4060830"/>
                  <a:ext cx="57420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986BA8D1-A9FC-30D2-B0C7-C61219583C38}"/>
                    </a:ext>
                  </a:extLst>
                </p14:cNvPr>
                <p14:cNvContentPartPr/>
                <p14:nvPr/>
              </p14:nvContentPartPr>
              <p14:xfrm>
                <a:off x="4472626" y="4212390"/>
                <a:ext cx="450000" cy="2163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986BA8D1-A9FC-30D2-B0C7-C61219583C3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468306" y="4208070"/>
                  <a:ext cx="4586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61F102E-508C-176F-42FF-81FB4F8CFD56}"/>
                    </a:ext>
                  </a:extLst>
                </p14:cNvPr>
                <p14:cNvContentPartPr/>
                <p14:nvPr/>
              </p14:nvContentPartPr>
              <p14:xfrm>
                <a:off x="4690426" y="4007190"/>
                <a:ext cx="4320" cy="313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61F102E-508C-176F-42FF-81FB4F8CFD5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686106" y="4002870"/>
                  <a:ext cx="129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F01EDA8-4423-4565-FD63-77E25A7015BF}"/>
                    </a:ext>
                  </a:extLst>
                </p14:cNvPr>
                <p14:cNvContentPartPr/>
                <p14:nvPr/>
              </p14:nvContentPartPr>
              <p14:xfrm>
                <a:off x="3565786" y="4428750"/>
                <a:ext cx="1960920" cy="3348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F01EDA8-4423-4565-FD63-77E25A7015B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561466" y="4424430"/>
                  <a:ext cx="19695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FFCA49C3-8AFD-AC0C-2B27-5CD8BE7FE95A}"/>
                    </a:ext>
                  </a:extLst>
                </p14:cNvPr>
                <p14:cNvContentPartPr/>
                <p14:nvPr/>
              </p14:nvContentPartPr>
              <p14:xfrm>
                <a:off x="3472186" y="4999710"/>
                <a:ext cx="143640" cy="4806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FFCA49C3-8AFD-AC0C-2B27-5CD8BE7FE95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467866" y="4995390"/>
                  <a:ext cx="15228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C6EBB8B3-5D9F-2F2C-41ED-631CEA6C57BD}"/>
                    </a:ext>
                  </a:extLst>
                </p14:cNvPr>
                <p14:cNvContentPartPr/>
                <p14:nvPr/>
              </p14:nvContentPartPr>
              <p14:xfrm>
                <a:off x="3698626" y="5128590"/>
                <a:ext cx="281520" cy="3524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C6EBB8B3-5D9F-2F2C-41ED-631CEA6C57BD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694306" y="5124270"/>
                  <a:ext cx="2901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34B431D-CA40-C9CE-6AE6-5AC03E191D14}"/>
                    </a:ext>
                  </a:extLst>
                </p14:cNvPr>
                <p14:cNvContentPartPr/>
                <p14:nvPr/>
              </p14:nvContentPartPr>
              <p14:xfrm>
                <a:off x="4242946" y="5055870"/>
                <a:ext cx="70560" cy="3718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34B431D-CA40-C9CE-6AE6-5AC03E191D14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238626" y="5051550"/>
                  <a:ext cx="7920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32634E6B-41C9-9895-C612-F4664F7256E7}"/>
                    </a:ext>
                  </a:extLst>
                </p14:cNvPr>
                <p14:cNvContentPartPr/>
                <p14:nvPr/>
              </p14:nvContentPartPr>
              <p14:xfrm>
                <a:off x="4573426" y="5027790"/>
                <a:ext cx="115920" cy="2491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32634E6B-41C9-9895-C612-F4664F7256E7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569106" y="5023470"/>
                  <a:ext cx="1245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5CFF9ED-9A17-2312-5198-FA536C27A887}"/>
                    </a:ext>
                  </a:extLst>
                </p14:cNvPr>
                <p14:cNvContentPartPr/>
                <p14:nvPr/>
              </p14:nvContentPartPr>
              <p14:xfrm>
                <a:off x="4428346" y="4926270"/>
                <a:ext cx="340200" cy="1825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5CFF9ED-9A17-2312-5198-FA536C27A887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424026" y="4921950"/>
                  <a:ext cx="3488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5A20FC42-6A4E-728E-4010-3CF78B74143C}"/>
                    </a:ext>
                  </a:extLst>
                </p14:cNvPr>
                <p14:cNvContentPartPr/>
                <p14:nvPr/>
              </p14:nvContentPartPr>
              <p14:xfrm>
                <a:off x="4861066" y="5169630"/>
                <a:ext cx="221760" cy="3902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5A20FC42-6A4E-728E-4010-3CF78B74143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856746" y="5165310"/>
                  <a:ext cx="23040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598B391-F07F-C6E6-72F1-2A71976EFACB}"/>
                    </a:ext>
                  </a:extLst>
                </p14:cNvPr>
                <p14:cNvContentPartPr/>
                <p14:nvPr/>
              </p14:nvContentPartPr>
              <p14:xfrm>
                <a:off x="4996786" y="5285190"/>
                <a:ext cx="313920" cy="1479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598B391-F07F-C6E6-72F1-2A71976EFAC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992466" y="5280870"/>
                  <a:ext cx="3225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DB40A37-6412-5BAD-8B73-A741A1A59CC2}"/>
                    </a:ext>
                  </a:extLst>
                </p14:cNvPr>
                <p14:cNvContentPartPr/>
                <p14:nvPr/>
              </p14:nvContentPartPr>
              <p14:xfrm>
                <a:off x="5250226" y="5060190"/>
                <a:ext cx="27360" cy="316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DB40A37-6412-5BAD-8B73-A741A1A59CC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245906" y="5055870"/>
                  <a:ext cx="36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3E9FDF97-C6D6-80DC-5C8B-478921F00483}"/>
                    </a:ext>
                  </a:extLst>
                </p14:cNvPr>
                <p14:cNvContentPartPr/>
                <p14:nvPr/>
              </p14:nvContentPartPr>
              <p14:xfrm>
                <a:off x="5786626" y="4063350"/>
                <a:ext cx="343080" cy="6019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3E9FDF97-C6D6-80DC-5C8B-478921F0048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782306" y="4059030"/>
                  <a:ext cx="35172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83256D9-A022-917B-40E5-7E7184AA75CE}"/>
                    </a:ext>
                  </a:extLst>
                </p14:cNvPr>
                <p14:cNvContentPartPr/>
                <p14:nvPr/>
              </p14:nvContentPartPr>
              <p14:xfrm>
                <a:off x="6253906" y="4505790"/>
                <a:ext cx="130320" cy="2124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83256D9-A022-917B-40E5-7E7184AA75CE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249586" y="4501470"/>
                  <a:ext cx="1389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5DC37AD5-27A9-CCD8-B79F-A93D9382A810}"/>
                    </a:ext>
                  </a:extLst>
                </p14:cNvPr>
                <p14:cNvContentPartPr/>
                <p14:nvPr/>
              </p14:nvContentPartPr>
              <p14:xfrm>
                <a:off x="6576106" y="4355310"/>
                <a:ext cx="409320" cy="7992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DC37AD5-27A9-CCD8-B79F-A93D9382A81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571786" y="4350990"/>
                  <a:ext cx="417960" cy="80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7F415592-9330-E4B2-6888-1A12249D6971}"/>
                    </a:ext>
                  </a:extLst>
                </p14:cNvPr>
                <p14:cNvContentPartPr/>
                <p14:nvPr/>
              </p14:nvContentPartPr>
              <p14:xfrm>
                <a:off x="6500506" y="4612710"/>
                <a:ext cx="177480" cy="2070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7F415592-9330-E4B2-6888-1A12249D697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496186" y="4608390"/>
                  <a:ext cx="1861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A5FF5FE1-5538-5CED-01C3-0329CEE231E4}"/>
                    </a:ext>
                  </a:extLst>
                </p14:cNvPr>
                <p14:cNvContentPartPr/>
                <p14:nvPr/>
              </p14:nvContentPartPr>
              <p14:xfrm>
                <a:off x="7269466" y="4125630"/>
                <a:ext cx="333720" cy="5032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A5FF5FE1-5538-5CED-01C3-0329CEE231E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265146" y="4121310"/>
                  <a:ext cx="34236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029ED9EF-E97A-D82F-A36F-2C7A465B3CB1}"/>
                    </a:ext>
                  </a:extLst>
                </p14:cNvPr>
                <p14:cNvContentPartPr/>
                <p14:nvPr/>
              </p14:nvContentPartPr>
              <p14:xfrm>
                <a:off x="7817746" y="4517310"/>
                <a:ext cx="27000" cy="2070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029ED9EF-E97A-D82F-A36F-2C7A465B3CB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813426" y="4512990"/>
                  <a:ext cx="356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816097C9-6BF5-F6EF-5557-50F2B399CBCB}"/>
                    </a:ext>
                  </a:extLst>
                </p14:cNvPr>
                <p14:cNvContentPartPr/>
                <p14:nvPr/>
              </p14:nvContentPartPr>
              <p14:xfrm>
                <a:off x="6995506" y="4340550"/>
                <a:ext cx="830520" cy="2901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816097C9-6BF5-F6EF-5557-50F2B399CBCB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991186" y="4336230"/>
                  <a:ext cx="8391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0E6642B9-BA11-86C4-6E59-C881FAB1ECE7}"/>
                    </a:ext>
                  </a:extLst>
                </p14:cNvPr>
                <p14:cNvContentPartPr/>
                <p14:nvPr/>
              </p14:nvContentPartPr>
              <p14:xfrm>
                <a:off x="8059666" y="3914670"/>
                <a:ext cx="245520" cy="8182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0E6642B9-BA11-86C4-6E59-C881FAB1ECE7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055346" y="3910350"/>
                  <a:ext cx="254160" cy="82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FE6D6773-9F6B-35CC-2B1E-0979A2FA8913}"/>
                    </a:ext>
                  </a:extLst>
                </p14:cNvPr>
                <p14:cNvContentPartPr/>
                <p14:nvPr/>
              </p14:nvContentPartPr>
              <p14:xfrm>
                <a:off x="5566666" y="4075590"/>
                <a:ext cx="185400" cy="7372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FE6D6773-9F6B-35CC-2B1E-0979A2FA8913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562346" y="4071270"/>
                  <a:ext cx="19404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959BB423-7CC8-90F9-E999-32DA8D1ED1C1}"/>
                    </a:ext>
                  </a:extLst>
                </p14:cNvPr>
                <p14:cNvContentPartPr/>
                <p14:nvPr/>
              </p14:nvContentPartPr>
              <p14:xfrm>
                <a:off x="3110026" y="4654110"/>
                <a:ext cx="2559240" cy="12178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959BB423-7CC8-90F9-E999-32DA8D1ED1C1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105706" y="4649790"/>
                  <a:ext cx="2567880" cy="12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16F65942-B7C6-344F-CB6A-4989693E07DA}"/>
                    </a:ext>
                  </a:extLst>
                </p14:cNvPr>
                <p14:cNvContentPartPr/>
                <p14:nvPr/>
              </p14:nvContentPartPr>
              <p14:xfrm>
                <a:off x="1046866" y="5257110"/>
                <a:ext cx="2084040" cy="2988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16F65942-B7C6-344F-CB6A-4989693E07DA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42546" y="5252790"/>
                  <a:ext cx="20926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544091C1-D4B9-93AD-EEBC-6D9F1C1F650D}"/>
                    </a:ext>
                  </a:extLst>
                </p14:cNvPr>
                <p14:cNvContentPartPr/>
                <p14:nvPr/>
              </p14:nvContentPartPr>
              <p14:xfrm>
                <a:off x="953266" y="5244870"/>
                <a:ext cx="452880" cy="1692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544091C1-D4B9-93AD-EEBC-6D9F1C1F650D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48946" y="5240550"/>
                  <a:ext cx="46152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0C4D2B43-5D0E-0A8D-9E16-9B3C3DA71878}"/>
              </a:ext>
            </a:extLst>
          </p:cNvPr>
          <p:cNvGrpSpPr/>
          <p:nvPr/>
        </p:nvGrpSpPr>
        <p:grpSpPr>
          <a:xfrm>
            <a:off x="203746" y="5912310"/>
            <a:ext cx="2449800" cy="773280"/>
            <a:chOff x="203746" y="5912310"/>
            <a:chExt cx="2449800" cy="77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0676A729-9D0A-F6F8-CA5B-0745F942B21D}"/>
                    </a:ext>
                  </a:extLst>
                </p14:cNvPr>
                <p14:cNvContentPartPr/>
                <p14:nvPr/>
              </p14:nvContentPartPr>
              <p14:xfrm>
                <a:off x="526666" y="5912310"/>
                <a:ext cx="33840" cy="5662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0676A729-9D0A-F6F8-CA5B-0745F942B21D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22346" y="5907990"/>
                  <a:ext cx="4248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4151E146-99AB-71DC-A1AC-70ED6D5593D5}"/>
                    </a:ext>
                  </a:extLst>
                </p14:cNvPr>
                <p14:cNvContentPartPr/>
                <p14:nvPr/>
              </p14:nvContentPartPr>
              <p14:xfrm>
                <a:off x="817546" y="6289590"/>
                <a:ext cx="240120" cy="576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4151E146-99AB-71DC-A1AC-70ED6D5593D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13226" y="6285270"/>
                  <a:ext cx="2487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C90601D4-EEBE-DFB2-4B64-49ED1AFA3AE0}"/>
                    </a:ext>
                  </a:extLst>
                </p14:cNvPr>
                <p14:cNvContentPartPr/>
                <p14:nvPr/>
              </p14:nvContentPartPr>
              <p14:xfrm>
                <a:off x="877666" y="6157470"/>
                <a:ext cx="110880" cy="4014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C90601D4-EEBE-DFB2-4B64-49ED1AFA3AE0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73346" y="6153150"/>
                  <a:ext cx="11952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1A83F7B0-8E8B-FE22-884B-6935FFA6A058}"/>
                    </a:ext>
                  </a:extLst>
                </p14:cNvPr>
                <p14:cNvContentPartPr/>
                <p14:nvPr/>
              </p14:nvContentPartPr>
              <p14:xfrm>
                <a:off x="1332346" y="6096990"/>
                <a:ext cx="120600" cy="3225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1A83F7B0-8E8B-FE22-884B-6935FFA6A058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328026" y="6092670"/>
                  <a:ext cx="1292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66CEB6C1-9A39-045C-AD0A-2B489BA0C420}"/>
                    </a:ext>
                  </a:extLst>
                </p14:cNvPr>
                <p14:cNvContentPartPr/>
                <p14:nvPr/>
              </p14:nvContentPartPr>
              <p14:xfrm>
                <a:off x="1812586" y="6072510"/>
                <a:ext cx="57960" cy="3405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66CEB6C1-9A39-045C-AD0A-2B489BA0C42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808266" y="6068190"/>
                  <a:ext cx="666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91A1D6A-84D5-08A2-806F-E0264876D8A9}"/>
                    </a:ext>
                  </a:extLst>
                </p14:cNvPr>
                <p14:cNvContentPartPr/>
                <p14:nvPr/>
              </p14:nvContentPartPr>
              <p14:xfrm>
                <a:off x="1502266" y="5986830"/>
                <a:ext cx="565560" cy="1868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91A1D6A-84D5-08A2-806F-E0264876D8A9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497946" y="5982510"/>
                  <a:ext cx="5742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BAE672CB-95E8-E528-BAF4-82E78A1AD078}"/>
                    </a:ext>
                  </a:extLst>
                </p14:cNvPr>
                <p14:cNvContentPartPr/>
                <p14:nvPr/>
              </p14:nvContentPartPr>
              <p14:xfrm>
                <a:off x="1937506" y="6197430"/>
                <a:ext cx="220680" cy="3625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BAE672CB-95E8-E528-BAF4-82E78A1AD078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933186" y="6193110"/>
                  <a:ext cx="22932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0EB540E7-0B6E-380C-3BE5-F45CE8EBFE7F}"/>
                    </a:ext>
                  </a:extLst>
                </p14:cNvPr>
                <p14:cNvContentPartPr/>
                <p14:nvPr/>
              </p14:nvContentPartPr>
              <p14:xfrm>
                <a:off x="1869106" y="6289590"/>
                <a:ext cx="408600" cy="2232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0EB540E7-0B6E-380C-3BE5-F45CE8EBFE7F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864786" y="6285270"/>
                  <a:ext cx="4172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C607E14E-0A3D-8C64-BED0-CF1777942B9A}"/>
                    </a:ext>
                  </a:extLst>
                </p14:cNvPr>
                <p14:cNvContentPartPr/>
                <p14:nvPr/>
              </p14:nvContentPartPr>
              <p14:xfrm>
                <a:off x="2163586" y="6026070"/>
                <a:ext cx="9720" cy="28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C607E14E-0A3D-8C64-BED0-CF1777942B9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159266" y="6021750"/>
                  <a:ext cx="183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8CF3ED07-872F-0CAE-C286-F8A683C7B079}"/>
                    </a:ext>
                  </a:extLst>
                </p14:cNvPr>
                <p14:cNvContentPartPr/>
                <p14:nvPr/>
              </p14:nvContentPartPr>
              <p14:xfrm>
                <a:off x="2421346" y="5940390"/>
                <a:ext cx="232200" cy="7452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8CF3ED07-872F-0CAE-C286-F8A683C7B07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417026" y="5936070"/>
                  <a:ext cx="240840" cy="75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7010DCE5-91C6-92A7-13AD-9F8E59FB5E42}"/>
                    </a:ext>
                  </a:extLst>
                </p14:cNvPr>
                <p14:cNvContentPartPr/>
                <p14:nvPr/>
              </p14:nvContentPartPr>
              <p14:xfrm>
                <a:off x="203746" y="6068910"/>
                <a:ext cx="368640" cy="5940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7010DCE5-91C6-92A7-13AD-9F8E59FB5E42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99426" y="6064590"/>
                  <a:ext cx="377280" cy="60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489076A1-B1DC-3F42-933F-003DE8129280}"/>
              </a:ext>
            </a:extLst>
          </p:cNvPr>
          <p:cNvGrpSpPr/>
          <p:nvPr/>
        </p:nvGrpSpPr>
        <p:grpSpPr>
          <a:xfrm>
            <a:off x="2965666" y="5983950"/>
            <a:ext cx="1088280" cy="545040"/>
            <a:chOff x="2965666" y="5983950"/>
            <a:chExt cx="1088280" cy="54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7B8EAE0F-AE29-632C-C554-2E03159322DA}"/>
                    </a:ext>
                  </a:extLst>
                </p14:cNvPr>
                <p14:cNvContentPartPr/>
                <p14:nvPr/>
              </p14:nvContentPartPr>
              <p14:xfrm>
                <a:off x="2997706" y="6016350"/>
                <a:ext cx="134640" cy="4341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7B8EAE0F-AE29-632C-C554-2E03159322D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2993386" y="6012030"/>
                  <a:ext cx="14328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9E80A5D8-96A5-5D2C-BD1C-940F4B8AA06E}"/>
                    </a:ext>
                  </a:extLst>
                </p14:cNvPr>
                <p14:cNvContentPartPr/>
                <p14:nvPr/>
              </p14:nvContentPartPr>
              <p14:xfrm>
                <a:off x="2965666" y="5983950"/>
                <a:ext cx="276840" cy="932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9E80A5D8-96A5-5D2C-BD1C-940F4B8AA06E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2961346" y="5979630"/>
                  <a:ext cx="2854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385A5562-A4F5-0254-2465-9995122AFD97}"/>
                    </a:ext>
                  </a:extLst>
                </p14:cNvPr>
                <p14:cNvContentPartPr/>
                <p14:nvPr/>
              </p14:nvContentPartPr>
              <p14:xfrm>
                <a:off x="3038026" y="6261870"/>
                <a:ext cx="246240" cy="2365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385A5562-A4F5-0254-2465-9995122AFD97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033706" y="6257550"/>
                  <a:ext cx="2548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B987EA69-F471-261C-3A4C-6EE089978DBC}"/>
                    </a:ext>
                  </a:extLst>
                </p14:cNvPr>
                <p14:cNvContentPartPr/>
                <p14:nvPr/>
              </p14:nvContentPartPr>
              <p14:xfrm>
                <a:off x="3457426" y="6140910"/>
                <a:ext cx="70920" cy="3880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B987EA69-F471-261C-3A4C-6EE089978DBC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453106" y="6136590"/>
                  <a:ext cx="7956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561126CF-693E-1CEB-45A9-EBA87346F5EB}"/>
                    </a:ext>
                  </a:extLst>
                </p14:cNvPr>
                <p14:cNvContentPartPr/>
                <p14:nvPr/>
              </p14:nvContentPartPr>
              <p14:xfrm>
                <a:off x="3311626" y="6221550"/>
                <a:ext cx="462960" cy="1342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561126CF-693E-1CEB-45A9-EBA87346F5EB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307306" y="6217230"/>
                  <a:ext cx="4716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1DD06130-D118-B15B-A7DB-B48432F896D5}"/>
                    </a:ext>
                  </a:extLst>
                </p14:cNvPr>
                <p14:cNvContentPartPr/>
                <p14:nvPr/>
              </p14:nvContentPartPr>
              <p14:xfrm>
                <a:off x="3661186" y="5997270"/>
                <a:ext cx="392760" cy="5184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1DD06130-D118-B15B-A7DB-B48432F896D5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3656866" y="5992950"/>
                  <a:ext cx="40140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14F28786-7C36-7B56-0D1C-7C69F2F9A7F4}"/>
                    </a:ext>
                  </a:extLst>
                </p14:cNvPr>
                <p14:cNvContentPartPr/>
                <p14:nvPr/>
              </p14:nvContentPartPr>
              <p14:xfrm>
                <a:off x="4001026" y="6153150"/>
                <a:ext cx="31680" cy="75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14F28786-7C36-7B56-0D1C-7C69F2F9A7F4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3996706" y="6148830"/>
                  <a:ext cx="40320" cy="1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D460A913-AF16-AF9E-F32B-5CD745E053B6}"/>
                  </a:ext>
                </a:extLst>
              </p14:cNvPr>
              <p14:cNvContentPartPr/>
              <p14:nvPr/>
            </p14:nvContentPartPr>
            <p14:xfrm>
              <a:off x="4464706" y="6173670"/>
              <a:ext cx="326880" cy="16848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D460A913-AF16-AF9E-F32B-5CD745E053B6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4460386" y="6169350"/>
                <a:ext cx="335520" cy="17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9" name="Group 288">
            <a:extLst>
              <a:ext uri="{FF2B5EF4-FFF2-40B4-BE49-F238E27FC236}">
                <a16:creationId xmlns:a16="http://schemas.microsoft.com/office/drawing/2014/main" id="{B65B66C3-8B06-81D3-CDF3-5C58462635F1}"/>
              </a:ext>
            </a:extLst>
          </p:cNvPr>
          <p:cNvGrpSpPr/>
          <p:nvPr/>
        </p:nvGrpSpPr>
        <p:grpSpPr>
          <a:xfrm>
            <a:off x="5192986" y="5707110"/>
            <a:ext cx="809640" cy="738720"/>
            <a:chOff x="5192986" y="5707110"/>
            <a:chExt cx="809640" cy="73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16B7B539-A515-26D5-B5D5-C37E79B436A3}"/>
                    </a:ext>
                  </a:extLst>
                </p14:cNvPr>
                <p14:cNvContentPartPr/>
                <p14:nvPr/>
              </p14:nvContentPartPr>
              <p14:xfrm>
                <a:off x="5192986" y="5707110"/>
                <a:ext cx="25920" cy="6886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16B7B539-A515-26D5-B5D5-C37E79B436A3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188666" y="5702790"/>
                  <a:ext cx="34560" cy="69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81EB8C3-E3A4-7806-FA6F-6F609A4CD0AB}"/>
                    </a:ext>
                  </a:extLst>
                </p14:cNvPr>
                <p14:cNvContentPartPr/>
                <p14:nvPr/>
              </p14:nvContentPartPr>
              <p14:xfrm>
                <a:off x="5300626" y="5972430"/>
                <a:ext cx="232200" cy="4586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81EB8C3-E3A4-7806-FA6F-6F609A4CD0AB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296306" y="5968110"/>
                  <a:ext cx="2408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CC3B7FC4-14A5-61E9-9547-BAD3D384716D}"/>
                    </a:ext>
                  </a:extLst>
                </p14:cNvPr>
                <p14:cNvContentPartPr/>
                <p14:nvPr/>
              </p14:nvContentPartPr>
              <p14:xfrm>
                <a:off x="5556586" y="6108510"/>
                <a:ext cx="291240" cy="3373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CC3B7FC4-14A5-61E9-9547-BAD3D384716D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552266" y="6104190"/>
                  <a:ext cx="2998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37BFD01A-658E-2DF2-9FB5-97A5699A8DA1}"/>
                    </a:ext>
                  </a:extLst>
                </p14:cNvPr>
                <p14:cNvContentPartPr/>
                <p14:nvPr/>
              </p14:nvContentPartPr>
              <p14:xfrm>
                <a:off x="5601226" y="6153150"/>
                <a:ext cx="401400" cy="2307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37BFD01A-658E-2DF2-9FB5-97A5699A8DA1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596906" y="6148830"/>
                  <a:ext cx="4100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B9788513-141C-0252-CE3B-021153525130}"/>
                    </a:ext>
                  </a:extLst>
                </p14:cNvPr>
                <p14:cNvContentPartPr/>
                <p14:nvPr/>
              </p14:nvContentPartPr>
              <p14:xfrm>
                <a:off x="5923786" y="6032910"/>
                <a:ext cx="6840" cy="3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B9788513-141C-0252-CE3B-021153525130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919466" y="6028590"/>
                  <a:ext cx="1548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C632F906-31D6-94F6-65E1-FF62DEFB73B1}"/>
              </a:ext>
            </a:extLst>
          </p:cNvPr>
          <p:cNvGrpSpPr/>
          <p:nvPr/>
        </p:nvGrpSpPr>
        <p:grpSpPr>
          <a:xfrm>
            <a:off x="6342106" y="5759310"/>
            <a:ext cx="2228040" cy="860760"/>
            <a:chOff x="6342106" y="5759310"/>
            <a:chExt cx="2228040" cy="86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A40720C4-868C-121D-0965-A72887A87CA3}"/>
                    </a:ext>
                  </a:extLst>
                </p14:cNvPr>
                <p14:cNvContentPartPr/>
                <p14:nvPr/>
              </p14:nvContentPartPr>
              <p14:xfrm>
                <a:off x="6342106" y="5960190"/>
                <a:ext cx="185760" cy="4471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A40720C4-868C-121D-0965-A72887A87CA3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337786" y="5955870"/>
                  <a:ext cx="19440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380C559E-499E-A254-7861-CD80B617E2E1}"/>
                    </a:ext>
                  </a:extLst>
                </p14:cNvPr>
                <p14:cNvContentPartPr/>
                <p14:nvPr/>
              </p14:nvContentPartPr>
              <p14:xfrm>
                <a:off x="6588706" y="5759310"/>
                <a:ext cx="206640" cy="4107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380C559E-499E-A254-7861-CD80B617E2E1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584386" y="5754990"/>
                  <a:ext cx="21528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71E6BCAE-F4A4-93A2-181E-A878040E8E75}"/>
                    </a:ext>
                  </a:extLst>
                </p14:cNvPr>
                <p14:cNvContentPartPr/>
                <p14:nvPr/>
              </p14:nvContentPartPr>
              <p14:xfrm>
                <a:off x="6979306" y="6181230"/>
                <a:ext cx="45720" cy="15588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71E6BCAE-F4A4-93A2-181E-A878040E8E75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974986" y="6176910"/>
                  <a:ext cx="543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E735846B-502E-2D6C-4475-0FCF846EF8F8}"/>
                    </a:ext>
                  </a:extLst>
                </p14:cNvPr>
                <p14:cNvContentPartPr/>
                <p14:nvPr/>
              </p14:nvContentPartPr>
              <p14:xfrm>
                <a:off x="7180906" y="5988270"/>
                <a:ext cx="265320" cy="6318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E735846B-502E-2D6C-4475-0FCF846EF8F8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176586" y="5983950"/>
                  <a:ext cx="273960" cy="64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5113B3BB-CB7D-105B-52F5-FAF63A8ACAC1}"/>
                    </a:ext>
                  </a:extLst>
                </p14:cNvPr>
                <p14:cNvContentPartPr/>
                <p14:nvPr/>
              </p14:nvContentPartPr>
              <p14:xfrm>
                <a:off x="7930426" y="5799270"/>
                <a:ext cx="347400" cy="52740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5113B3BB-CB7D-105B-52F5-FAF63A8ACAC1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926106" y="5794950"/>
                  <a:ext cx="35604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C7DEDCF9-3C05-3637-23FE-F560EA4B44F0}"/>
                    </a:ext>
                  </a:extLst>
                </p14:cNvPr>
                <p14:cNvContentPartPr/>
                <p14:nvPr/>
              </p14:nvContentPartPr>
              <p14:xfrm>
                <a:off x="8526946" y="6137310"/>
                <a:ext cx="43200" cy="2260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C7DEDCF9-3C05-3637-23FE-F560EA4B44F0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522626" y="6132990"/>
                  <a:ext cx="518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FFB791A-7E05-2A88-154A-C109284EB721}"/>
                    </a:ext>
                  </a:extLst>
                </p14:cNvPr>
                <p14:cNvContentPartPr/>
                <p14:nvPr/>
              </p14:nvContentPartPr>
              <p14:xfrm>
                <a:off x="7580146" y="5988270"/>
                <a:ext cx="939600" cy="17712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FFB791A-7E05-2A88-154A-C109284EB721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575826" y="5983950"/>
                  <a:ext cx="948240" cy="18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1C98BDA4-447E-86E2-BD3B-4801EC79C111}"/>
                  </a:ext>
                </a:extLst>
              </p14:cNvPr>
              <p14:cNvContentPartPr/>
              <p14:nvPr/>
            </p14:nvContentPartPr>
            <p14:xfrm>
              <a:off x="8880826" y="5743110"/>
              <a:ext cx="217080" cy="71496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1C98BDA4-447E-86E2-BD3B-4801EC79C111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8876506" y="5738790"/>
                <a:ext cx="225720" cy="72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6825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FEC76FED-7241-63B5-2E00-F4B712DC6044}"/>
                  </a:ext>
                </a:extLst>
              </p14:cNvPr>
              <p14:cNvContentPartPr/>
              <p14:nvPr/>
            </p14:nvContentPartPr>
            <p14:xfrm>
              <a:off x="4129546" y="5316870"/>
              <a:ext cx="139320" cy="15372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FEC76FED-7241-63B5-2E00-F4B712DC60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5226" y="5312550"/>
                <a:ext cx="1479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EEBFF990-10A0-9D58-C20F-E3331C35E571}"/>
                  </a:ext>
                </a:extLst>
              </p14:cNvPr>
              <p14:cNvContentPartPr/>
              <p14:nvPr/>
            </p14:nvContentPartPr>
            <p14:xfrm>
              <a:off x="2892946" y="2588070"/>
              <a:ext cx="852840" cy="2916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EEBFF990-10A0-9D58-C20F-E3331C35E5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8626" y="2583750"/>
                <a:ext cx="8614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2672C579-F7B4-31D3-B0AE-DDCD33838E55}"/>
                  </a:ext>
                </a:extLst>
              </p14:cNvPr>
              <p14:cNvContentPartPr/>
              <p14:nvPr/>
            </p14:nvContentPartPr>
            <p14:xfrm>
              <a:off x="4260946" y="1535430"/>
              <a:ext cx="232200" cy="33300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2672C579-F7B4-31D3-B0AE-DDCD33838E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56626" y="1531110"/>
                <a:ext cx="24084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6738DE25-FF1F-A892-2598-48D9E034ADF3}"/>
                  </a:ext>
                </a:extLst>
              </p14:cNvPr>
              <p14:cNvContentPartPr/>
              <p14:nvPr/>
            </p14:nvContentPartPr>
            <p14:xfrm>
              <a:off x="9732586" y="4527030"/>
              <a:ext cx="1384920" cy="80280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6738DE25-FF1F-A892-2598-48D9E034AD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28266" y="4522710"/>
                <a:ext cx="1393560" cy="81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6C9D59B4-3D49-F729-7F5E-8C265646CFC6}"/>
                  </a:ext>
                </a:extLst>
              </p14:cNvPr>
              <p14:cNvContentPartPr/>
              <p14:nvPr/>
            </p14:nvContentPartPr>
            <p14:xfrm>
              <a:off x="6940426" y="5530350"/>
              <a:ext cx="1252440" cy="17100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6C9D59B4-3D49-F729-7F5E-8C265646CFC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36106" y="5526030"/>
                <a:ext cx="126108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ED8522E5-2E76-B2BA-C337-69CC11173906}"/>
                  </a:ext>
                </a:extLst>
              </p14:cNvPr>
              <p14:cNvContentPartPr/>
              <p14:nvPr/>
            </p14:nvContentPartPr>
            <p14:xfrm>
              <a:off x="9963706" y="4781550"/>
              <a:ext cx="309960" cy="46080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ED8522E5-2E76-B2BA-C337-69CC1117390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959386" y="4777230"/>
                <a:ext cx="3186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F704070-B179-6509-546E-19841A217285}"/>
                  </a:ext>
                </a:extLst>
              </p14:cNvPr>
              <p14:cNvContentPartPr/>
              <p14:nvPr/>
            </p14:nvContentPartPr>
            <p14:xfrm>
              <a:off x="1151626" y="237630"/>
              <a:ext cx="24840" cy="806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F704070-B179-6509-546E-19841A21728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47306" y="233310"/>
                <a:ext cx="334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0C0FF9-1A6C-9359-5280-B84380A4A903}"/>
                  </a:ext>
                </a:extLst>
              </p14:cNvPr>
              <p14:cNvContentPartPr/>
              <p14:nvPr/>
            </p14:nvContentPartPr>
            <p14:xfrm>
              <a:off x="990346" y="627150"/>
              <a:ext cx="76320" cy="379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0C0FF9-1A6C-9359-5280-B84380A4A90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86026" y="622830"/>
                <a:ext cx="8496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9DCCC12-1D6A-BA3B-56E3-4F811084FB49}"/>
                  </a:ext>
                </a:extLst>
              </p14:cNvPr>
              <p14:cNvContentPartPr/>
              <p14:nvPr/>
            </p14:nvContentPartPr>
            <p14:xfrm>
              <a:off x="1095466" y="550830"/>
              <a:ext cx="230400" cy="14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9DCCC12-1D6A-BA3B-56E3-4F811084FB4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1146" y="546510"/>
                <a:ext cx="23904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6E6064F-6830-001B-1AAB-C1CF63F0F16C}"/>
                  </a:ext>
                </a:extLst>
              </p14:cNvPr>
              <p14:cNvContentPartPr/>
              <p14:nvPr/>
            </p14:nvContentPartPr>
            <p14:xfrm>
              <a:off x="1091146" y="767910"/>
              <a:ext cx="111240" cy="3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6E6064F-6830-001B-1AAB-C1CF63F0F16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86826" y="763590"/>
                <a:ext cx="119880" cy="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E61DF3E-FDC6-D005-7F7D-EAE92F697A1A}"/>
                  </a:ext>
                </a:extLst>
              </p14:cNvPr>
              <p14:cNvContentPartPr/>
              <p14:nvPr/>
            </p14:nvContentPartPr>
            <p14:xfrm>
              <a:off x="1147666" y="1017390"/>
              <a:ext cx="270720" cy="32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E61DF3E-FDC6-D005-7F7D-EAE92F697A1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43346" y="1013070"/>
                <a:ext cx="2793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98818F6-0D96-B35D-3105-1FCA67691BD9}"/>
                  </a:ext>
                </a:extLst>
              </p14:cNvPr>
              <p14:cNvContentPartPr/>
              <p14:nvPr/>
            </p14:nvContentPartPr>
            <p14:xfrm>
              <a:off x="1639426" y="787710"/>
              <a:ext cx="113760" cy="610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98818F6-0D96-B35D-3105-1FCA67691BD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35106" y="783390"/>
                <a:ext cx="122400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3C74F17-1904-6284-68CB-93995B7EF4CB}"/>
                  </a:ext>
                </a:extLst>
              </p14:cNvPr>
              <p14:cNvContentPartPr/>
              <p14:nvPr/>
            </p14:nvContentPartPr>
            <p14:xfrm>
              <a:off x="1582906" y="643350"/>
              <a:ext cx="465840" cy="5562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3C74F17-1904-6284-68CB-93995B7EF4C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78586" y="639030"/>
                <a:ext cx="47448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B37CBE9-BE13-B68F-3BA5-3CED5D9C02C8}"/>
                  </a:ext>
                </a:extLst>
              </p14:cNvPr>
              <p14:cNvContentPartPr/>
              <p14:nvPr/>
            </p14:nvContentPartPr>
            <p14:xfrm>
              <a:off x="2276266" y="1089390"/>
              <a:ext cx="119520" cy="191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B37CBE9-BE13-B68F-3BA5-3CED5D9C02C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71946" y="1085070"/>
                <a:ext cx="12816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FB9BF8B-8E60-B64C-B993-65081A4FDCF6}"/>
                  </a:ext>
                </a:extLst>
              </p14:cNvPr>
              <p14:cNvContentPartPr/>
              <p14:nvPr/>
            </p14:nvContentPartPr>
            <p14:xfrm>
              <a:off x="2151346" y="884550"/>
              <a:ext cx="1080" cy="10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FB9BF8B-8E60-B64C-B993-65081A4FDCF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147026" y="880230"/>
                <a:ext cx="972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2072AD1-5DDF-802E-A934-38ABB7237CDE}"/>
                  </a:ext>
                </a:extLst>
              </p14:cNvPr>
              <p14:cNvContentPartPr/>
              <p14:nvPr/>
            </p14:nvContentPartPr>
            <p14:xfrm>
              <a:off x="373666" y="739470"/>
              <a:ext cx="132840" cy="5032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2072AD1-5DDF-802E-A934-38ABB7237CD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9346" y="735150"/>
                <a:ext cx="14148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B4AFCDB-A44A-A85F-257D-0945AB2D8DB4}"/>
                  </a:ext>
                </a:extLst>
              </p14:cNvPr>
              <p14:cNvContentPartPr/>
              <p14:nvPr/>
            </p14:nvContentPartPr>
            <p14:xfrm>
              <a:off x="200506" y="562350"/>
              <a:ext cx="543960" cy="2059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B4AFCDB-A44A-A85F-257D-0945AB2D8DB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6186" y="558030"/>
                <a:ext cx="55260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46B3F677-4603-0A3B-5D5E-1B891D85929E}"/>
                  </a:ext>
                </a:extLst>
              </p14:cNvPr>
              <p14:cNvContentPartPr/>
              <p14:nvPr/>
            </p14:nvContentPartPr>
            <p14:xfrm>
              <a:off x="599026" y="922710"/>
              <a:ext cx="340560" cy="3304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46B3F677-4603-0A3B-5D5E-1B891D85929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94706" y="918390"/>
                <a:ext cx="34920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A21E32E-399F-2A74-5BB1-B86A651DC46D}"/>
                  </a:ext>
                </a:extLst>
              </p14:cNvPr>
              <p14:cNvContentPartPr/>
              <p14:nvPr/>
            </p14:nvContentPartPr>
            <p14:xfrm>
              <a:off x="716386" y="1081830"/>
              <a:ext cx="125640" cy="763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A21E32E-399F-2A74-5BB1-B86A651DC46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2066" y="1077510"/>
                <a:ext cx="13428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00272B9-4AF8-09F5-6650-F4127A29CB40}"/>
                  </a:ext>
                </a:extLst>
              </p14:cNvPr>
              <p14:cNvContentPartPr/>
              <p14:nvPr/>
            </p14:nvContentPartPr>
            <p14:xfrm>
              <a:off x="2687746" y="755670"/>
              <a:ext cx="389160" cy="165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00272B9-4AF8-09F5-6650-F4127A29CB4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683426" y="751350"/>
                <a:ext cx="3978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191FB32E-5E20-9017-BC6F-A05673B91C59}"/>
                  </a:ext>
                </a:extLst>
              </p14:cNvPr>
              <p14:cNvContentPartPr/>
              <p14:nvPr/>
            </p14:nvContentPartPr>
            <p14:xfrm>
              <a:off x="2647066" y="972390"/>
              <a:ext cx="385920" cy="453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191FB32E-5E20-9017-BC6F-A05673B91C5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42746" y="968070"/>
                <a:ext cx="39456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BEFCAE7A-F26C-0A65-BC8F-FD47B6EA384F}"/>
                  </a:ext>
                </a:extLst>
              </p14:cNvPr>
              <p14:cNvContentPartPr/>
              <p14:nvPr/>
            </p14:nvContentPartPr>
            <p14:xfrm>
              <a:off x="3323866" y="896070"/>
              <a:ext cx="347760" cy="558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BEFCAE7A-F26C-0A65-BC8F-FD47B6EA384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319546" y="891750"/>
                <a:ext cx="3564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E4082919-0AF8-AD99-CB10-478B307A415A}"/>
                  </a:ext>
                </a:extLst>
              </p14:cNvPr>
              <p14:cNvContentPartPr/>
              <p14:nvPr/>
            </p14:nvContentPartPr>
            <p14:xfrm>
              <a:off x="4010386" y="567030"/>
              <a:ext cx="52920" cy="4406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E4082919-0AF8-AD99-CB10-478B307A415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006066" y="562710"/>
                <a:ext cx="6156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E7EC00E0-1B41-8BFA-291E-ED58538CAA9B}"/>
                  </a:ext>
                </a:extLst>
              </p14:cNvPr>
              <p14:cNvContentPartPr/>
              <p14:nvPr/>
            </p14:nvContentPartPr>
            <p14:xfrm>
              <a:off x="3940546" y="609510"/>
              <a:ext cx="310320" cy="705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E7EC00E0-1B41-8BFA-291E-ED58538CAA9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936226" y="605190"/>
                <a:ext cx="31896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AC5AFCDE-5D21-3D83-50C8-DB80565325EE}"/>
                  </a:ext>
                </a:extLst>
              </p14:cNvPr>
              <p14:cNvContentPartPr/>
              <p14:nvPr/>
            </p14:nvContentPartPr>
            <p14:xfrm>
              <a:off x="4061866" y="860070"/>
              <a:ext cx="205200" cy="615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AC5AFCDE-5D21-3D83-50C8-DB80565325E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057546" y="855750"/>
                <a:ext cx="21384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EEC85F54-7B1F-FEE8-20C5-613E7591F139}"/>
                  </a:ext>
                </a:extLst>
              </p14:cNvPr>
              <p14:cNvContentPartPr/>
              <p14:nvPr/>
            </p14:nvContentPartPr>
            <p14:xfrm>
              <a:off x="4114426" y="1035750"/>
              <a:ext cx="358200" cy="6732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EEC85F54-7B1F-FEE8-20C5-613E7591F13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110106" y="1031430"/>
                <a:ext cx="36684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FE072CB8-CB18-C43E-1CD8-412C66FA4F85}"/>
                  </a:ext>
                </a:extLst>
              </p14:cNvPr>
              <p14:cNvContentPartPr/>
              <p14:nvPr/>
            </p14:nvContentPartPr>
            <p14:xfrm>
              <a:off x="4602946" y="731550"/>
              <a:ext cx="104040" cy="5094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FE072CB8-CB18-C43E-1CD8-412C66FA4F8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598626" y="727230"/>
                <a:ext cx="11268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342A6C2F-2288-EEC2-783E-5E936FE18A98}"/>
                  </a:ext>
                </a:extLst>
              </p14:cNvPr>
              <p14:cNvContentPartPr/>
              <p14:nvPr/>
            </p14:nvContentPartPr>
            <p14:xfrm>
              <a:off x="4573426" y="782670"/>
              <a:ext cx="408960" cy="3319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342A6C2F-2288-EEC2-783E-5E936FE18A9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569106" y="778350"/>
                <a:ext cx="41760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00A31E2A-8896-CEDB-2DEE-8A31BF2C0D73}"/>
                  </a:ext>
                </a:extLst>
              </p14:cNvPr>
              <p14:cNvContentPartPr/>
              <p14:nvPr/>
            </p14:nvContentPartPr>
            <p14:xfrm>
              <a:off x="5109466" y="1004790"/>
              <a:ext cx="27360" cy="13572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00A31E2A-8896-CEDB-2DEE-8A31BF2C0D7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05146" y="1000470"/>
                <a:ext cx="36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49BEECC6-CB88-079D-7E50-845AE81011F9}"/>
                  </a:ext>
                </a:extLst>
              </p14:cNvPr>
              <p14:cNvContentPartPr/>
              <p14:nvPr/>
            </p14:nvContentPartPr>
            <p14:xfrm>
              <a:off x="4964386" y="820110"/>
              <a:ext cx="29160" cy="1692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49BEECC6-CB88-079D-7E50-845AE81011F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960066" y="815790"/>
                <a:ext cx="378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B4B7B985-E51E-9FE5-0883-F3C5B96A58DF}"/>
                  </a:ext>
                </a:extLst>
              </p14:cNvPr>
              <p14:cNvContentPartPr/>
              <p14:nvPr/>
            </p14:nvContentPartPr>
            <p14:xfrm>
              <a:off x="5370106" y="884550"/>
              <a:ext cx="390240" cy="7164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B4B7B985-E51E-9FE5-0883-F3C5B96A58D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365786" y="880230"/>
                <a:ext cx="39888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2DE217E2-8FA3-AEE8-12A4-E75E2B552EF7}"/>
                  </a:ext>
                </a:extLst>
              </p14:cNvPr>
              <p14:cNvContentPartPr/>
              <p14:nvPr/>
            </p14:nvContentPartPr>
            <p14:xfrm>
              <a:off x="5480266" y="711390"/>
              <a:ext cx="122040" cy="47124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2DE217E2-8FA3-AEE8-12A4-E75E2B552EF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475946" y="707070"/>
                <a:ext cx="13068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F7C51BFA-9068-1D68-E744-03C3404E3BB3}"/>
                  </a:ext>
                </a:extLst>
              </p14:cNvPr>
              <p14:cNvContentPartPr/>
              <p14:nvPr/>
            </p14:nvContentPartPr>
            <p14:xfrm>
              <a:off x="5988226" y="530670"/>
              <a:ext cx="62640" cy="46296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F7C51BFA-9068-1D68-E744-03C3404E3BB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83906" y="526350"/>
                <a:ext cx="7128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5FFCD930-075E-92CD-81C0-D6DBB30764B3}"/>
                  </a:ext>
                </a:extLst>
              </p14:cNvPr>
              <p14:cNvContentPartPr/>
              <p14:nvPr/>
            </p14:nvContentPartPr>
            <p14:xfrm>
              <a:off x="6100186" y="699150"/>
              <a:ext cx="290880" cy="3369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5FFCD930-075E-92CD-81C0-D6DBB30764B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095866" y="694830"/>
                <a:ext cx="29952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3A770996-E3B6-F477-DFF1-DFFAF5583129}"/>
                  </a:ext>
                </a:extLst>
              </p14:cNvPr>
              <p14:cNvContentPartPr/>
              <p14:nvPr/>
            </p14:nvContentPartPr>
            <p14:xfrm>
              <a:off x="6394666" y="869790"/>
              <a:ext cx="244440" cy="25632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3A770996-E3B6-F477-DFF1-DFFAF558312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390346" y="865470"/>
                <a:ext cx="25308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99D65ABF-0E58-12F0-A40B-857226A96CC7}"/>
                  </a:ext>
                </a:extLst>
              </p14:cNvPr>
              <p14:cNvContentPartPr/>
              <p14:nvPr/>
            </p14:nvContentPartPr>
            <p14:xfrm>
              <a:off x="6487906" y="993270"/>
              <a:ext cx="128880" cy="162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99D65ABF-0E58-12F0-A40B-857226A96CC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483586" y="988950"/>
                <a:ext cx="13752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092677FF-A6C0-CDFD-AC67-90ACA5E3E4FB}"/>
                  </a:ext>
                </a:extLst>
              </p14:cNvPr>
              <p14:cNvContentPartPr/>
              <p14:nvPr/>
            </p14:nvContentPartPr>
            <p14:xfrm>
              <a:off x="6693466" y="795990"/>
              <a:ext cx="255240" cy="38592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092677FF-A6C0-CDFD-AC67-90ACA5E3E4F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689146" y="791670"/>
                <a:ext cx="26388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41FC79F5-BF4A-CD73-C522-38F8CD311554}"/>
                  </a:ext>
                </a:extLst>
              </p14:cNvPr>
              <p14:cNvContentPartPr/>
              <p14:nvPr/>
            </p14:nvContentPartPr>
            <p14:xfrm>
              <a:off x="7228426" y="567030"/>
              <a:ext cx="240120" cy="54792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41FC79F5-BF4A-CD73-C522-38F8CD31155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224106" y="562710"/>
                <a:ext cx="248760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912C45A6-C62F-A372-991B-D0CB400941ED}"/>
                  </a:ext>
                </a:extLst>
              </p14:cNvPr>
              <p14:cNvContentPartPr/>
              <p14:nvPr/>
            </p14:nvContentPartPr>
            <p14:xfrm>
              <a:off x="7564306" y="378030"/>
              <a:ext cx="325440" cy="5576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912C45A6-C62F-A372-991B-D0CB400941E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559986" y="373710"/>
                <a:ext cx="334080" cy="5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C9A5152B-4682-094A-E62D-55CE76E9B285}"/>
                  </a:ext>
                </a:extLst>
              </p14:cNvPr>
              <p14:cNvContentPartPr/>
              <p14:nvPr/>
            </p14:nvContentPartPr>
            <p14:xfrm>
              <a:off x="7995226" y="758550"/>
              <a:ext cx="118800" cy="18540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C9A5152B-4682-094A-E62D-55CE76E9B28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990906" y="754230"/>
                <a:ext cx="1274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2D7E5850-DF12-9C9A-96C1-54773FC9BA88}"/>
                  </a:ext>
                </a:extLst>
              </p14:cNvPr>
              <p14:cNvContentPartPr/>
              <p14:nvPr/>
            </p14:nvContentPartPr>
            <p14:xfrm>
              <a:off x="8196106" y="625710"/>
              <a:ext cx="394200" cy="73080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2D7E5850-DF12-9C9A-96C1-54773FC9BA8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191786" y="621390"/>
                <a:ext cx="402840" cy="73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1070A13E-2E50-3298-42C5-461AC4E2560C}"/>
                  </a:ext>
                </a:extLst>
              </p14:cNvPr>
              <p14:cNvContentPartPr/>
              <p14:nvPr/>
            </p14:nvContentPartPr>
            <p14:xfrm>
              <a:off x="8632066" y="779790"/>
              <a:ext cx="141480" cy="25488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1070A13E-2E50-3298-42C5-461AC4E2560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627746" y="775470"/>
                <a:ext cx="15012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A15627AC-E86A-B144-7598-22FEEC10A2EA}"/>
                  </a:ext>
                </a:extLst>
              </p14:cNvPr>
              <p14:cNvContentPartPr/>
              <p14:nvPr/>
            </p14:nvContentPartPr>
            <p14:xfrm>
              <a:off x="8591746" y="651270"/>
              <a:ext cx="648000" cy="24840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A15627AC-E86A-B144-7598-22FEEC10A2E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587426" y="646950"/>
                <a:ext cx="65664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BADAC578-26CF-7D5D-2E93-4B5DA4948669}"/>
                  </a:ext>
                </a:extLst>
              </p14:cNvPr>
              <p14:cNvContentPartPr/>
              <p14:nvPr/>
            </p14:nvContentPartPr>
            <p14:xfrm>
              <a:off x="9232906" y="487470"/>
              <a:ext cx="313920" cy="47700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BADAC578-26CF-7D5D-2E93-4B5DA494866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228586" y="483150"/>
                <a:ext cx="32256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07BA6C3F-DE8F-0F2D-9594-7234B8AF1552}"/>
                  </a:ext>
                </a:extLst>
              </p14:cNvPr>
              <p14:cNvContentPartPr/>
              <p14:nvPr/>
            </p14:nvContentPartPr>
            <p14:xfrm>
              <a:off x="9780106" y="973110"/>
              <a:ext cx="12960" cy="14940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07BA6C3F-DE8F-0F2D-9594-7234B8AF155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775786" y="968790"/>
                <a:ext cx="216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9E24E963-8B88-29E4-F169-6945F0699135}"/>
                  </a:ext>
                </a:extLst>
              </p14:cNvPr>
              <p14:cNvContentPartPr/>
              <p14:nvPr/>
            </p14:nvContentPartPr>
            <p14:xfrm>
              <a:off x="10127506" y="591150"/>
              <a:ext cx="301680" cy="86148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9E24E963-8B88-29E4-F169-6945F069913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123186" y="586830"/>
                <a:ext cx="310320" cy="87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73B176FC-3A16-8065-4C05-361ACD2715C9}"/>
                  </a:ext>
                </a:extLst>
              </p14:cNvPr>
              <p14:cNvContentPartPr/>
              <p14:nvPr/>
            </p14:nvContentPartPr>
            <p14:xfrm>
              <a:off x="9913666" y="771870"/>
              <a:ext cx="360" cy="36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73B176FC-3A16-8065-4C05-361ACD2715C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909346" y="76755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E2CBA3AE-953E-A565-4E56-CA650930D26F}"/>
                  </a:ext>
                </a:extLst>
              </p14:cNvPr>
              <p14:cNvContentPartPr/>
              <p14:nvPr/>
            </p14:nvContentPartPr>
            <p14:xfrm>
              <a:off x="515146" y="1467750"/>
              <a:ext cx="10196280" cy="14472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E2CBA3AE-953E-A565-4E56-CA650930D26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10826" y="1463430"/>
                <a:ext cx="1020492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344077AF-752E-DC35-B3D1-B51B6FBE415F}"/>
                  </a:ext>
                </a:extLst>
              </p14:cNvPr>
              <p14:cNvContentPartPr/>
              <p14:nvPr/>
            </p14:nvContentPartPr>
            <p14:xfrm>
              <a:off x="9474106" y="1794630"/>
              <a:ext cx="484200" cy="32184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344077AF-752E-DC35-B3D1-B51B6FBE415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469786" y="1790310"/>
                <a:ext cx="4928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E7D4C085-FBC0-8C37-D3EE-A2C8289605C4}"/>
                  </a:ext>
                </a:extLst>
              </p14:cNvPr>
              <p14:cNvContentPartPr/>
              <p14:nvPr/>
            </p14:nvContentPartPr>
            <p14:xfrm>
              <a:off x="9929866" y="1583670"/>
              <a:ext cx="199800" cy="57816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E7D4C085-FBC0-8C37-D3EE-A2C8289605C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925546" y="1579350"/>
                <a:ext cx="208440" cy="5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EB9824EA-E66B-9BD0-FDA1-0047DF2EBB1E}"/>
                  </a:ext>
                </a:extLst>
              </p14:cNvPr>
              <p14:cNvContentPartPr/>
              <p14:nvPr/>
            </p14:nvContentPartPr>
            <p14:xfrm>
              <a:off x="9986026" y="1967430"/>
              <a:ext cx="361800" cy="6264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EB9824EA-E66B-9BD0-FDA1-0047DF2EBB1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981706" y="1963110"/>
                <a:ext cx="37044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654ADEBD-E037-4B12-D8CD-E8005948162E}"/>
                  </a:ext>
                </a:extLst>
              </p14:cNvPr>
              <p14:cNvContentPartPr/>
              <p14:nvPr/>
            </p14:nvContentPartPr>
            <p14:xfrm>
              <a:off x="10421626" y="2009910"/>
              <a:ext cx="345960" cy="11520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654ADEBD-E037-4B12-D8CD-E8005948162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417306" y="2005590"/>
                <a:ext cx="35460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8D907E23-8A6E-D4FC-6765-A19DC2E75D0C}"/>
                  </a:ext>
                </a:extLst>
              </p14:cNvPr>
              <p14:cNvContentPartPr/>
              <p14:nvPr/>
            </p14:nvContentPartPr>
            <p14:xfrm>
              <a:off x="10755706" y="1563510"/>
              <a:ext cx="230400" cy="61236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8D907E23-8A6E-D4FC-6765-A19DC2E75D0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751386" y="1559190"/>
                <a:ext cx="23904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845809A3-A240-B996-CF9C-E20065B11A63}"/>
                  </a:ext>
                </a:extLst>
              </p14:cNvPr>
              <p14:cNvContentPartPr/>
              <p14:nvPr/>
            </p14:nvContentPartPr>
            <p14:xfrm>
              <a:off x="10869106" y="1993350"/>
              <a:ext cx="622440" cy="8964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845809A3-A240-B996-CF9C-E20065B11A6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864786" y="1989030"/>
                <a:ext cx="63108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73F86684-6894-4649-97DA-DD768B120441}"/>
                  </a:ext>
                </a:extLst>
              </p14:cNvPr>
              <p14:cNvContentPartPr/>
              <p14:nvPr/>
            </p14:nvContentPartPr>
            <p14:xfrm>
              <a:off x="11307946" y="1487190"/>
              <a:ext cx="379800" cy="58716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73F86684-6894-4649-97DA-DD768B12044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303626" y="1482870"/>
                <a:ext cx="38844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9719763B-2908-7C75-82CD-E6906B7599AA}"/>
                  </a:ext>
                </a:extLst>
              </p14:cNvPr>
              <p14:cNvContentPartPr/>
              <p14:nvPr/>
            </p14:nvContentPartPr>
            <p14:xfrm>
              <a:off x="9631426" y="2275230"/>
              <a:ext cx="123840" cy="49860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9719763B-2908-7C75-82CD-E6906B7599A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627106" y="2270910"/>
                <a:ext cx="13248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9A5BF10A-946D-7F2B-6C26-14B951C5C7E2}"/>
                  </a:ext>
                </a:extLst>
              </p14:cNvPr>
              <p14:cNvContentPartPr/>
              <p14:nvPr/>
            </p14:nvContentPartPr>
            <p14:xfrm>
              <a:off x="9732586" y="2266950"/>
              <a:ext cx="380160" cy="7704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9A5BF10A-946D-7F2B-6C26-14B951C5C7E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728266" y="2262630"/>
                <a:ext cx="38880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0F3CDA0F-350A-7680-3F39-A667B8EC4A72}"/>
                  </a:ext>
                </a:extLst>
              </p14:cNvPr>
              <p14:cNvContentPartPr/>
              <p14:nvPr/>
            </p14:nvContentPartPr>
            <p14:xfrm>
              <a:off x="9796666" y="2593470"/>
              <a:ext cx="261000" cy="11124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0F3CDA0F-350A-7680-3F39-A667B8EC4A7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792346" y="2589150"/>
                <a:ext cx="26964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B6CC21CA-75E0-A802-0E22-BC26E54B8359}"/>
                  </a:ext>
                </a:extLst>
              </p14:cNvPr>
              <p14:cNvContentPartPr/>
              <p14:nvPr/>
            </p14:nvContentPartPr>
            <p14:xfrm>
              <a:off x="10252066" y="2403390"/>
              <a:ext cx="199080" cy="34848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B6CC21CA-75E0-A802-0E22-BC26E54B835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247746" y="2399070"/>
                <a:ext cx="20772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F49F307D-F17F-B9CA-788C-1CF6C73679D9}"/>
                  </a:ext>
                </a:extLst>
              </p14:cNvPr>
              <p14:cNvContentPartPr/>
              <p14:nvPr/>
            </p14:nvContentPartPr>
            <p14:xfrm>
              <a:off x="10098706" y="2475750"/>
              <a:ext cx="398520" cy="30780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F49F307D-F17F-B9CA-788C-1CF6C73679D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094386" y="2471430"/>
                <a:ext cx="40716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35124CFF-2D57-FF9F-CE35-AAF98DCE01EE}"/>
                  </a:ext>
                </a:extLst>
              </p14:cNvPr>
              <p14:cNvContentPartPr/>
              <p14:nvPr/>
            </p14:nvContentPartPr>
            <p14:xfrm>
              <a:off x="10168906" y="2439750"/>
              <a:ext cx="212400" cy="33156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35124CFF-2D57-FF9F-CE35-AAF98DCE01E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164586" y="2435430"/>
                <a:ext cx="22104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F348C97C-4B7F-D108-BF47-B4583D8945A2}"/>
                  </a:ext>
                </a:extLst>
              </p14:cNvPr>
              <p14:cNvContentPartPr/>
              <p14:nvPr/>
            </p14:nvContentPartPr>
            <p14:xfrm>
              <a:off x="10517386" y="2451630"/>
              <a:ext cx="234720" cy="26316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F348C97C-4B7F-D108-BF47-B4583D8945A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513066" y="2447310"/>
                <a:ext cx="24336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3DCDFAF9-EEBD-AB02-D416-C8870AC30084}"/>
                  </a:ext>
                </a:extLst>
              </p14:cNvPr>
              <p14:cNvContentPartPr/>
              <p14:nvPr/>
            </p14:nvContentPartPr>
            <p14:xfrm>
              <a:off x="10764346" y="2447670"/>
              <a:ext cx="173520" cy="29412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3DCDFAF9-EEBD-AB02-D416-C8870AC3008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760026" y="2443350"/>
                <a:ext cx="18216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A2CD6436-B014-65C0-E50E-67E5537C42EC}"/>
                  </a:ext>
                </a:extLst>
              </p14:cNvPr>
              <p14:cNvContentPartPr/>
              <p14:nvPr/>
            </p14:nvContentPartPr>
            <p14:xfrm>
              <a:off x="10921306" y="2246790"/>
              <a:ext cx="287640" cy="47664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A2CD6436-B014-65C0-E50E-67E5537C42E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916986" y="2242470"/>
                <a:ext cx="29628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4A727C79-4A04-DAA5-5C13-16B978C7AE90}"/>
                  </a:ext>
                </a:extLst>
              </p14:cNvPr>
              <p14:cNvContentPartPr/>
              <p14:nvPr/>
            </p14:nvContentPartPr>
            <p14:xfrm>
              <a:off x="11269066" y="2295390"/>
              <a:ext cx="316440" cy="30312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4A727C79-4A04-DAA5-5C13-16B978C7AE9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1264746" y="2291070"/>
                <a:ext cx="32508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F9C6A9A2-E3C1-A3D3-BD53-67900064617A}"/>
                  </a:ext>
                </a:extLst>
              </p14:cNvPr>
              <p14:cNvContentPartPr/>
              <p14:nvPr/>
            </p14:nvContentPartPr>
            <p14:xfrm>
              <a:off x="10530346" y="2250750"/>
              <a:ext cx="28080" cy="2448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F9C6A9A2-E3C1-A3D3-BD53-67900064617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526026" y="2246430"/>
                <a:ext cx="367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E0F8AD62-4EF0-1100-B225-EC4294E5E2EC}"/>
                  </a:ext>
                </a:extLst>
              </p14:cNvPr>
              <p14:cNvContentPartPr/>
              <p14:nvPr/>
            </p14:nvContentPartPr>
            <p14:xfrm>
              <a:off x="1744186" y="3198990"/>
              <a:ext cx="903600" cy="5832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E0F8AD62-4EF0-1100-B225-EC4294E5E2E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739866" y="3194670"/>
                <a:ext cx="91224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C034569D-2431-F96F-55DA-E0224296ABBE}"/>
                  </a:ext>
                </a:extLst>
              </p14:cNvPr>
              <p14:cNvContentPartPr/>
              <p14:nvPr/>
            </p14:nvContentPartPr>
            <p14:xfrm>
              <a:off x="2437186" y="3014310"/>
              <a:ext cx="336240" cy="48528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C034569D-2431-F96F-55DA-E0224296ABB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432866" y="3009990"/>
                <a:ext cx="34488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3A9D6B07-614E-24A7-8886-D0723E7F7AA5}"/>
                  </a:ext>
                </a:extLst>
              </p14:cNvPr>
              <p14:cNvContentPartPr/>
              <p14:nvPr/>
            </p14:nvContentPartPr>
            <p14:xfrm>
              <a:off x="2789266" y="2884710"/>
              <a:ext cx="687600" cy="55368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3A9D6B07-614E-24A7-8886-D0723E7F7AA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784946" y="2880390"/>
                <a:ext cx="69624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69C5B28A-59FA-01EB-10B2-7EEA014BC8F9}"/>
                  </a:ext>
                </a:extLst>
              </p14:cNvPr>
              <p14:cNvContentPartPr/>
              <p14:nvPr/>
            </p14:nvContentPartPr>
            <p14:xfrm>
              <a:off x="623506" y="2315550"/>
              <a:ext cx="390600" cy="56772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69C5B28A-59FA-01EB-10B2-7EEA014BC8F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19186" y="2311230"/>
                <a:ext cx="399240" cy="5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2110A9E9-3F28-8D51-C137-AB242E488372}"/>
                  </a:ext>
                </a:extLst>
              </p14:cNvPr>
              <p14:cNvContentPartPr/>
              <p14:nvPr/>
            </p14:nvContentPartPr>
            <p14:xfrm>
              <a:off x="1143346" y="2562510"/>
              <a:ext cx="130320" cy="23940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2110A9E9-3F28-8D51-C137-AB242E48837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139026" y="2558190"/>
                <a:ext cx="13896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8C4E0172-17DD-6F29-2033-BEB94015F8D4}"/>
                  </a:ext>
                </a:extLst>
              </p14:cNvPr>
              <p14:cNvContentPartPr/>
              <p14:nvPr/>
            </p14:nvContentPartPr>
            <p14:xfrm>
              <a:off x="1401106" y="2347590"/>
              <a:ext cx="341280" cy="66132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8C4E0172-17DD-6F29-2033-BEB94015F8D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396786" y="2343270"/>
                <a:ext cx="349920" cy="6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A58B4506-800C-0EF7-CF22-A4FC9D70C650}"/>
                  </a:ext>
                </a:extLst>
              </p14:cNvPr>
              <p14:cNvContentPartPr/>
              <p14:nvPr/>
            </p14:nvContentPartPr>
            <p14:xfrm>
              <a:off x="1808986" y="2580150"/>
              <a:ext cx="54720" cy="18612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A58B4506-800C-0EF7-CF22-A4FC9D70C65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804666" y="2575830"/>
                <a:ext cx="633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C42745A5-45AD-40BB-1F36-FA6B9605297A}"/>
                  </a:ext>
                </a:extLst>
              </p14:cNvPr>
              <p14:cNvContentPartPr/>
              <p14:nvPr/>
            </p14:nvContentPartPr>
            <p14:xfrm>
              <a:off x="1736266" y="2500230"/>
              <a:ext cx="29880" cy="5868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C42745A5-45AD-40BB-1F36-FA6B9605297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731946" y="2495910"/>
                <a:ext cx="3852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D45B11C5-17A1-DCCB-4746-C62E1579BE0B}"/>
                  </a:ext>
                </a:extLst>
              </p14:cNvPr>
              <p14:cNvContentPartPr/>
              <p14:nvPr/>
            </p14:nvContentPartPr>
            <p14:xfrm>
              <a:off x="3171226" y="3637110"/>
              <a:ext cx="85320" cy="72576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D45B11C5-17A1-DCCB-4746-C62E1579BE0B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166906" y="3632790"/>
                <a:ext cx="93960" cy="73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6AD95AEB-4BA3-C6D7-61E2-857FDD485657}"/>
                  </a:ext>
                </a:extLst>
              </p14:cNvPr>
              <p14:cNvContentPartPr/>
              <p14:nvPr/>
            </p14:nvContentPartPr>
            <p14:xfrm>
              <a:off x="2913106" y="3640350"/>
              <a:ext cx="497520" cy="12528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6AD95AEB-4BA3-C6D7-61E2-857FDD48565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908786" y="3636030"/>
                <a:ext cx="5061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C2D6B50A-D701-B9F5-066E-BB8FB1A84952}"/>
                  </a:ext>
                </a:extLst>
              </p14:cNvPr>
              <p14:cNvContentPartPr/>
              <p14:nvPr/>
            </p14:nvContentPartPr>
            <p14:xfrm>
              <a:off x="3457426" y="3132750"/>
              <a:ext cx="1149840" cy="9612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C2D6B50A-D701-B9F5-066E-BB8FB1A84952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453106" y="3128430"/>
                <a:ext cx="115848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28F65975-7973-D6C6-FFFE-AEFAED27A2A3}"/>
                  </a:ext>
                </a:extLst>
              </p14:cNvPr>
              <p14:cNvContentPartPr/>
              <p14:nvPr/>
            </p14:nvContentPartPr>
            <p14:xfrm>
              <a:off x="4256986" y="2946270"/>
              <a:ext cx="294120" cy="62460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28F65975-7973-D6C6-FFFE-AEFAED27A2A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252666" y="2941950"/>
                <a:ext cx="302760" cy="6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2E3C483C-9888-48C7-8120-8B444E805BE4}"/>
                  </a:ext>
                </a:extLst>
              </p14:cNvPr>
              <p14:cNvContentPartPr/>
              <p14:nvPr/>
            </p14:nvContentPartPr>
            <p14:xfrm>
              <a:off x="3388666" y="3890190"/>
              <a:ext cx="285840" cy="43452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2E3C483C-9888-48C7-8120-8B444E805BE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384346" y="3885870"/>
                <a:ext cx="29448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488FCD39-52B4-FC33-8FE6-225D07E2242D}"/>
                  </a:ext>
                </a:extLst>
              </p14:cNvPr>
              <p14:cNvContentPartPr/>
              <p14:nvPr/>
            </p14:nvContentPartPr>
            <p14:xfrm>
              <a:off x="3872506" y="4397070"/>
              <a:ext cx="27000" cy="7416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488FCD39-52B4-FC33-8FE6-225D07E2242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868186" y="4392750"/>
                <a:ext cx="356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6AAA84D1-876B-9CCB-64DF-F013C23733B6}"/>
                  </a:ext>
                </a:extLst>
              </p14:cNvPr>
              <p14:cNvContentPartPr/>
              <p14:nvPr/>
            </p14:nvContentPartPr>
            <p14:xfrm>
              <a:off x="3863866" y="3965430"/>
              <a:ext cx="78120" cy="1548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6AAA84D1-876B-9CCB-64DF-F013C23733B6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859546" y="3961110"/>
                <a:ext cx="86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0B2D1977-D498-C396-F2AC-557C10F08C2F}"/>
                  </a:ext>
                </a:extLst>
              </p14:cNvPr>
              <p14:cNvContentPartPr/>
              <p14:nvPr/>
            </p14:nvContentPartPr>
            <p14:xfrm>
              <a:off x="4830106" y="2238510"/>
              <a:ext cx="255240" cy="156744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0B2D1977-D498-C396-F2AC-557C10F08C2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825786" y="2234190"/>
                <a:ext cx="263880" cy="15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33F34322-1A83-C78F-CDFF-617C97081DA8}"/>
                  </a:ext>
                </a:extLst>
              </p14:cNvPr>
              <p14:cNvContentPartPr/>
              <p14:nvPr/>
            </p14:nvContentPartPr>
            <p14:xfrm>
              <a:off x="4718866" y="2079390"/>
              <a:ext cx="2884680" cy="194724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33F34322-1A83-C78F-CDFF-617C97081DA8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714546" y="2075070"/>
                <a:ext cx="2893320" cy="19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9B569BFD-9332-1815-67F4-840F2AC225E5}"/>
                  </a:ext>
                </a:extLst>
              </p14:cNvPr>
              <p14:cNvContentPartPr/>
              <p14:nvPr/>
            </p14:nvContentPartPr>
            <p14:xfrm>
              <a:off x="5520946" y="2306910"/>
              <a:ext cx="57240" cy="35784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9B569BFD-9332-1815-67F4-840F2AC225E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516626" y="2302590"/>
                <a:ext cx="6588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0D554F2F-22FC-F809-B197-BC1287042D39}"/>
                  </a:ext>
                </a:extLst>
              </p14:cNvPr>
              <p14:cNvContentPartPr/>
              <p14:nvPr/>
            </p14:nvContentPartPr>
            <p14:xfrm>
              <a:off x="5843146" y="2463150"/>
              <a:ext cx="484200" cy="22968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0D554F2F-22FC-F809-B197-BC1287042D39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838826" y="2458830"/>
                <a:ext cx="49284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8332ABD8-1D85-25CE-ECA7-D745CD5F50F3}"/>
                  </a:ext>
                </a:extLst>
              </p14:cNvPr>
              <p14:cNvContentPartPr/>
              <p14:nvPr/>
            </p14:nvContentPartPr>
            <p14:xfrm>
              <a:off x="5516626" y="2678430"/>
              <a:ext cx="1174680" cy="25236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8332ABD8-1D85-25CE-ECA7-D745CD5F50F3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512306" y="2674110"/>
                <a:ext cx="11833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C1A16662-AC62-F8ED-B9C7-DCE3BBF318B9}"/>
                  </a:ext>
                </a:extLst>
              </p14:cNvPr>
              <p14:cNvContentPartPr/>
              <p14:nvPr/>
            </p14:nvContentPartPr>
            <p14:xfrm>
              <a:off x="5366146" y="3070470"/>
              <a:ext cx="60480" cy="39096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C1A16662-AC62-F8ED-B9C7-DCE3BBF318B9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361826" y="3066150"/>
                <a:ext cx="6912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D45F4EF9-0F34-8F6F-F013-AB137918CBA2}"/>
                  </a:ext>
                </a:extLst>
              </p14:cNvPr>
              <p14:cNvContentPartPr/>
              <p14:nvPr/>
            </p14:nvContentPartPr>
            <p14:xfrm>
              <a:off x="5645866" y="3271710"/>
              <a:ext cx="268920" cy="2988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D45F4EF9-0F34-8F6F-F013-AB137918CBA2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641546" y="3267390"/>
                <a:ext cx="2775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BC875379-5676-AF3B-B830-C9C950FFDE3F}"/>
                  </a:ext>
                </a:extLst>
              </p14:cNvPr>
              <p14:cNvContentPartPr/>
              <p14:nvPr/>
            </p14:nvContentPartPr>
            <p14:xfrm>
              <a:off x="5726146" y="3235350"/>
              <a:ext cx="146880" cy="22248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BC875379-5676-AF3B-B830-C9C950FFDE3F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721826" y="3231030"/>
                <a:ext cx="15552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9BD01EB5-19F7-FDB2-408F-095FDBAECE47}"/>
                  </a:ext>
                </a:extLst>
              </p14:cNvPr>
              <p14:cNvContentPartPr/>
              <p14:nvPr/>
            </p14:nvContentPartPr>
            <p14:xfrm>
              <a:off x="6128626" y="3155430"/>
              <a:ext cx="145080" cy="27072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9BD01EB5-19F7-FDB2-408F-095FDBAECE47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124306" y="3151110"/>
                <a:ext cx="15372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DF6D1954-27BE-575B-DF05-28872506F4C8}"/>
                  </a:ext>
                </a:extLst>
              </p14:cNvPr>
              <p14:cNvContentPartPr/>
              <p14:nvPr/>
            </p14:nvContentPartPr>
            <p14:xfrm>
              <a:off x="6416986" y="3034470"/>
              <a:ext cx="312120" cy="38700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DF6D1954-27BE-575B-DF05-28872506F4C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412666" y="3030150"/>
                <a:ext cx="32076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5A22C96A-A915-751E-24DB-26A6FE965EE7}"/>
                  </a:ext>
                </a:extLst>
              </p14:cNvPr>
              <p14:cNvContentPartPr/>
              <p14:nvPr/>
            </p14:nvContentPartPr>
            <p14:xfrm>
              <a:off x="6383146" y="2932950"/>
              <a:ext cx="471960" cy="8604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5A22C96A-A915-751E-24DB-26A6FE965EE7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378826" y="2928630"/>
                <a:ext cx="48060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30F904CF-4DE4-9E20-3389-5F99AC164537}"/>
                  </a:ext>
                </a:extLst>
              </p14:cNvPr>
              <p14:cNvContentPartPr/>
              <p14:nvPr/>
            </p14:nvContentPartPr>
            <p14:xfrm>
              <a:off x="1897186" y="2110350"/>
              <a:ext cx="241560" cy="7704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30F904CF-4DE4-9E20-3389-5F99AC16453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892866" y="2106030"/>
                <a:ext cx="25020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6A868938-78D1-482F-D002-2F28C29EC3D4}"/>
                  </a:ext>
                </a:extLst>
              </p14:cNvPr>
              <p14:cNvContentPartPr/>
              <p14:nvPr/>
            </p14:nvContentPartPr>
            <p14:xfrm>
              <a:off x="1901506" y="2255430"/>
              <a:ext cx="444240" cy="5616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6A868938-78D1-482F-D002-2F28C29EC3D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897186" y="2251110"/>
                <a:ext cx="45288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62F8FA6E-C0D4-B464-CA56-A9F821C16D9A}"/>
                  </a:ext>
                </a:extLst>
              </p14:cNvPr>
              <p14:cNvContentPartPr/>
              <p14:nvPr/>
            </p14:nvContentPartPr>
            <p14:xfrm>
              <a:off x="2405146" y="1816590"/>
              <a:ext cx="116280" cy="32940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62F8FA6E-C0D4-B464-CA56-A9F821C16D9A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400826" y="1812270"/>
                <a:ext cx="12492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CCD27207-DEA3-6AEB-DC50-3CD9B2734418}"/>
                  </a:ext>
                </a:extLst>
              </p14:cNvPr>
              <p14:cNvContentPartPr/>
              <p14:nvPr/>
            </p14:nvContentPartPr>
            <p14:xfrm>
              <a:off x="3432946" y="4843110"/>
              <a:ext cx="360" cy="36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CCD27207-DEA3-6AEB-DC50-3CD9B273441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428626" y="483879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5A8733A6-4212-C334-8D58-66226F9CFE50}"/>
                  </a:ext>
                </a:extLst>
              </p14:cNvPr>
              <p14:cNvContentPartPr/>
              <p14:nvPr/>
            </p14:nvContentPartPr>
            <p14:xfrm>
              <a:off x="2566066" y="4714230"/>
              <a:ext cx="12960" cy="2844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5A8733A6-4212-C334-8D58-66226F9CFE50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2561746" y="4709910"/>
                <a:ext cx="216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11410E73-A846-AB2A-2F86-A46A5220088D}"/>
                  </a:ext>
                </a:extLst>
              </p14:cNvPr>
              <p14:cNvContentPartPr/>
              <p14:nvPr/>
            </p14:nvContentPartPr>
            <p14:xfrm>
              <a:off x="2308666" y="4687590"/>
              <a:ext cx="1206000" cy="9540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11410E73-A846-AB2A-2F86-A46A5220088D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2304346" y="4683270"/>
                <a:ext cx="12146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816501EE-86FF-DF54-801C-EE811B1B107C}"/>
                  </a:ext>
                </a:extLst>
              </p14:cNvPr>
              <p14:cNvContentPartPr/>
              <p14:nvPr/>
            </p14:nvContentPartPr>
            <p14:xfrm>
              <a:off x="1364386" y="4505070"/>
              <a:ext cx="196200" cy="20592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816501EE-86FF-DF54-801C-EE811B1B107C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1360066" y="4500750"/>
                <a:ext cx="20484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75F8E643-40C5-D394-BFC4-DCA87F2B4092}"/>
                  </a:ext>
                </a:extLst>
              </p14:cNvPr>
              <p14:cNvContentPartPr/>
              <p14:nvPr/>
            </p14:nvContentPartPr>
            <p14:xfrm>
              <a:off x="1695586" y="4698390"/>
              <a:ext cx="14040" cy="324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75F8E643-40C5-D394-BFC4-DCA87F2B4092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1691266" y="4694070"/>
                <a:ext cx="22680" cy="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879650DC-D374-9FE1-6E3E-EDC66EF9B013}"/>
                  </a:ext>
                </a:extLst>
              </p14:cNvPr>
              <p14:cNvContentPartPr/>
              <p14:nvPr/>
            </p14:nvContentPartPr>
            <p14:xfrm>
              <a:off x="1722946" y="4403550"/>
              <a:ext cx="224640" cy="25308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879650DC-D374-9FE1-6E3E-EDC66EF9B013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1718626" y="4399230"/>
                <a:ext cx="23328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4BE36C8D-57F8-5C74-8726-D49A19A0B1A7}"/>
                  </a:ext>
                </a:extLst>
              </p14:cNvPr>
              <p14:cNvContentPartPr/>
              <p14:nvPr/>
            </p14:nvContentPartPr>
            <p14:xfrm>
              <a:off x="2003386" y="4316070"/>
              <a:ext cx="180720" cy="32112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4BE36C8D-57F8-5C74-8726-D49A19A0B1A7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1999066" y="4311750"/>
                <a:ext cx="18936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176D395E-96B1-19E3-4E74-A23911A79D3D}"/>
                  </a:ext>
                </a:extLst>
              </p14:cNvPr>
              <p14:cNvContentPartPr/>
              <p14:nvPr/>
            </p14:nvContentPartPr>
            <p14:xfrm>
              <a:off x="1962706" y="4260990"/>
              <a:ext cx="132840" cy="20088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176D395E-96B1-19E3-4E74-A23911A79D3D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1958386" y="4256670"/>
                <a:ext cx="14148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1633E5B7-9E15-B6CC-832B-9A15ABD0ACBD}"/>
                  </a:ext>
                </a:extLst>
              </p14:cNvPr>
              <p14:cNvContentPartPr/>
              <p14:nvPr/>
            </p14:nvContentPartPr>
            <p14:xfrm>
              <a:off x="3617626" y="1872750"/>
              <a:ext cx="1042560" cy="65988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1633E5B7-9E15-B6CC-832B-9A15ABD0ACBD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3613306" y="1868430"/>
                <a:ext cx="105120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DE11A100-C370-E809-A6AB-E18D7DA2E5DB}"/>
                  </a:ext>
                </a:extLst>
              </p14:cNvPr>
              <p14:cNvContentPartPr/>
              <p14:nvPr/>
            </p14:nvContentPartPr>
            <p14:xfrm>
              <a:off x="2811586" y="2262990"/>
              <a:ext cx="120240" cy="12744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DE11A100-C370-E809-A6AB-E18D7DA2E5DB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2807266" y="2258670"/>
                <a:ext cx="1288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960D410B-E9B0-E852-7616-0BC1DA0B5650}"/>
                  </a:ext>
                </a:extLst>
              </p14:cNvPr>
              <p14:cNvContentPartPr/>
              <p14:nvPr/>
            </p14:nvContentPartPr>
            <p14:xfrm>
              <a:off x="3081946" y="2298990"/>
              <a:ext cx="2880" cy="432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960D410B-E9B0-E852-7616-0BC1DA0B565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77626" y="2294670"/>
                <a:ext cx="1152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632741BF-AA56-3F29-1795-4679AA8B1856}"/>
                  </a:ext>
                </a:extLst>
              </p14:cNvPr>
              <p14:cNvContentPartPr/>
              <p14:nvPr/>
            </p14:nvContentPartPr>
            <p14:xfrm>
              <a:off x="3118306" y="2234910"/>
              <a:ext cx="164880" cy="12744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632741BF-AA56-3F29-1795-4679AA8B1856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3113986" y="2230590"/>
                <a:ext cx="1735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6F7F2108-CE34-284E-6AAD-55F01F5C2A1B}"/>
                  </a:ext>
                </a:extLst>
              </p14:cNvPr>
              <p14:cNvContentPartPr/>
              <p14:nvPr/>
            </p14:nvContentPartPr>
            <p14:xfrm>
              <a:off x="3412786" y="2230590"/>
              <a:ext cx="147240" cy="19620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6F7F2108-CE34-284E-6AAD-55F01F5C2A1B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3408466" y="2226270"/>
                <a:ext cx="1558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22536829-998C-CF26-2662-0CD66A4FCA37}"/>
                  </a:ext>
                </a:extLst>
              </p14:cNvPr>
              <p14:cNvContentPartPr/>
              <p14:nvPr/>
            </p14:nvContentPartPr>
            <p14:xfrm>
              <a:off x="3021826" y="2387550"/>
              <a:ext cx="26280" cy="972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22536829-998C-CF26-2662-0CD66A4FCA37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3017506" y="2383230"/>
                <a:ext cx="3492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6F88642F-2B4D-4930-A403-37DA91C84040}"/>
                  </a:ext>
                </a:extLst>
              </p14:cNvPr>
              <p14:cNvContentPartPr/>
              <p14:nvPr/>
            </p14:nvContentPartPr>
            <p14:xfrm>
              <a:off x="3704386" y="1708230"/>
              <a:ext cx="149400" cy="12276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6F88642F-2B4D-4930-A403-37DA91C8404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3700066" y="1703910"/>
                <a:ext cx="15804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0EBAA75E-FA0F-CE95-EFDC-A26C26B8C78E}"/>
                  </a:ext>
                </a:extLst>
              </p14:cNvPr>
              <p14:cNvContentPartPr/>
              <p14:nvPr/>
            </p14:nvContentPartPr>
            <p14:xfrm>
              <a:off x="3988786" y="1812990"/>
              <a:ext cx="17640" cy="36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0EBAA75E-FA0F-CE95-EFDC-A26C26B8C78E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3984466" y="1808670"/>
                <a:ext cx="262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D4A0DC72-29D3-5041-0009-BBC83B482985}"/>
                  </a:ext>
                </a:extLst>
              </p14:cNvPr>
              <p14:cNvContentPartPr/>
              <p14:nvPr/>
            </p14:nvContentPartPr>
            <p14:xfrm>
              <a:off x="4112266" y="1724430"/>
              <a:ext cx="142920" cy="9936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D4A0DC72-29D3-5041-0009-BBC83B482985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4107946" y="1720110"/>
                <a:ext cx="1515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896F7E9E-719F-B4FD-A1B3-0797EAAB8CBE}"/>
                  </a:ext>
                </a:extLst>
              </p14:cNvPr>
              <p14:cNvContentPartPr/>
              <p14:nvPr/>
            </p14:nvContentPartPr>
            <p14:xfrm>
              <a:off x="8643946" y="5630790"/>
              <a:ext cx="197280" cy="234000"/>
            </p14:xfrm>
          </p:contentPart>
        </mc:Choice>
        <mc:Fallback xmlns=""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896F7E9E-719F-B4FD-A1B3-0797EAAB8CBE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639626" y="5626470"/>
                <a:ext cx="2059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623A6C43-8381-E973-28D2-D38C061F6BC6}"/>
                  </a:ext>
                </a:extLst>
              </p14:cNvPr>
              <p14:cNvContentPartPr/>
              <p14:nvPr/>
            </p14:nvContentPartPr>
            <p14:xfrm>
              <a:off x="10951906" y="3890190"/>
              <a:ext cx="219600" cy="291960"/>
            </p14:xfrm>
          </p:contentPart>
        </mc:Choice>
        <mc:Fallback xmlns=""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623A6C43-8381-E973-28D2-D38C061F6BC6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0947586" y="3885870"/>
                <a:ext cx="2282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06B06637-98DD-929E-7A05-5A98AAA399FF}"/>
                  </a:ext>
                </a:extLst>
              </p14:cNvPr>
              <p14:cNvContentPartPr/>
              <p14:nvPr/>
            </p14:nvContentPartPr>
            <p14:xfrm>
              <a:off x="8151826" y="5339910"/>
              <a:ext cx="1544760" cy="152280"/>
            </p14:xfrm>
          </p:contentPart>
        </mc:Choice>
        <mc:Fallback xmlns=""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06B06637-98DD-929E-7A05-5A98AAA399FF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8147506" y="5335590"/>
                <a:ext cx="15534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A4453F35-FF3A-0FC1-B745-CAB4D9AAB7BD}"/>
                  </a:ext>
                </a:extLst>
              </p14:cNvPr>
              <p14:cNvContentPartPr/>
              <p14:nvPr/>
            </p14:nvContentPartPr>
            <p14:xfrm>
              <a:off x="11360146" y="4503990"/>
              <a:ext cx="360" cy="2160"/>
            </p14:xfrm>
          </p:contentPart>
        </mc:Choice>
        <mc:Fallback xmlns=""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A4453F35-FF3A-0FC1-B745-CAB4D9AAB7BD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1355826" y="4499670"/>
                <a:ext cx="9000" cy="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3596CFF7-3F37-BB2B-E223-03AF5BD2827B}"/>
                  </a:ext>
                </a:extLst>
              </p14:cNvPr>
              <p14:cNvContentPartPr/>
              <p14:nvPr/>
            </p14:nvContentPartPr>
            <p14:xfrm>
              <a:off x="9619186" y="4907550"/>
              <a:ext cx="52200" cy="16884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3596CFF7-3F37-BB2B-E223-03AF5BD2827B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9614866" y="4903230"/>
                <a:ext cx="608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19B2B8A6-C5D6-D965-4DA5-5F7D7EA70491}"/>
                  </a:ext>
                </a:extLst>
              </p14:cNvPr>
              <p14:cNvContentPartPr/>
              <p14:nvPr/>
            </p14:nvContentPartPr>
            <p14:xfrm>
              <a:off x="9712426" y="5329110"/>
              <a:ext cx="10800" cy="10692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19B2B8A6-C5D6-D965-4DA5-5F7D7EA70491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9708106" y="5324790"/>
                <a:ext cx="1944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B70B068E-0FFE-1115-2C23-664F4ADB6C43}"/>
                  </a:ext>
                </a:extLst>
              </p14:cNvPr>
              <p14:cNvContentPartPr/>
              <p14:nvPr/>
            </p14:nvContentPartPr>
            <p14:xfrm>
              <a:off x="9736186" y="5582910"/>
              <a:ext cx="7200" cy="9000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B70B068E-0FFE-1115-2C23-664F4ADB6C43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731866" y="5578590"/>
                <a:ext cx="1584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1CD95A27-C2FD-F504-FA3C-2905A11515A1}"/>
                  </a:ext>
                </a:extLst>
              </p14:cNvPr>
              <p14:cNvContentPartPr/>
              <p14:nvPr/>
            </p14:nvContentPartPr>
            <p14:xfrm>
              <a:off x="9548626" y="5924190"/>
              <a:ext cx="256680" cy="246600"/>
            </p14:xfrm>
          </p:contentPart>
        </mc:Choice>
        <mc:Fallback xmlns=""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1CD95A27-C2FD-F504-FA3C-2905A11515A1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9544306" y="5919870"/>
                <a:ext cx="2653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F27A3460-5ABD-EF2E-D181-4EC62200E67C}"/>
                  </a:ext>
                </a:extLst>
              </p14:cNvPr>
              <p14:cNvContentPartPr/>
              <p14:nvPr/>
            </p14:nvContentPartPr>
            <p14:xfrm>
              <a:off x="3501346" y="4730790"/>
              <a:ext cx="1118520" cy="55188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F27A3460-5ABD-EF2E-D181-4EC62200E67C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3497026" y="4726470"/>
                <a:ext cx="112716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52585B72-9313-B230-E264-B1A24EF10221}"/>
                  </a:ext>
                </a:extLst>
              </p14:cNvPr>
              <p14:cNvContentPartPr/>
              <p14:nvPr/>
            </p14:nvContentPartPr>
            <p14:xfrm>
              <a:off x="3841186" y="5353590"/>
              <a:ext cx="181080" cy="14184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52585B72-9313-B230-E264-B1A24EF10221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3836866" y="5349270"/>
                <a:ext cx="1897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8E62BC5C-39BB-BEAE-E6D5-A26397F25DCF}"/>
                  </a:ext>
                </a:extLst>
              </p14:cNvPr>
              <p14:cNvContentPartPr/>
              <p14:nvPr/>
            </p14:nvContentPartPr>
            <p14:xfrm>
              <a:off x="4093546" y="5502270"/>
              <a:ext cx="360" cy="36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8E62BC5C-39BB-BEAE-E6D5-A26397F25DC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089226" y="549795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44BD4797-B2F7-DCE4-3CB8-12F4BB373265}"/>
                  </a:ext>
                </a:extLst>
              </p14:cNvPr>
              <p14:cNvContentPartPr/>
              <p14:nvPr/>
            </p14:nvContentPartPr>
            <p14:xfrm>
              <a:off x="4102906" y="5327670"/>
              <a:ext cx="217080" cy="23040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44BD4797-B2F7-DCE4-3CB8-12F4BB373265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4098586" y="5323350"/>
                <a:ext cx="2257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87EB3D9F-ECF6-86AD-EF1B-BF5DBAC8ECC2}"/>
                  </a:ext>
                </a:extLst>
              </p14:cNvPr>
              <p14:cNvContentPartPr/>
              <p14:nvPr/>
            </p14:nvContentPartPr>
            <p14:xfrm>
              <a:off x="4416466" y="5437830"/>
              <a:ext cx="58320" cy="14400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87EB3D9F-ECF6-86AD-EF1B-BF5DBAC8ECC2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4412146" y="5433510"/>
                <a:ext cx="669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1D3AC38A-7BEA-11C8-E64D-7439BB76A9EA}"/>
                  </a:ext>
                </a:extLst>
              </p14:cNvPr>
              <p14:cNvContentPartPr/>
              <p14:nvPr/>
            </p14:nvContentPartPr>
            <p14:xfrm>
              <a:off x="4323586" y="5335590"/>
              <a:ext cx="189360" cy="4248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1D3AC38A-7BEA-11C8-E64D-7439BB76A9EA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4319266" y="5331270"/>
                <a:ext cx="1980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0BD2417D-61FF-88B8-F87B-37542F638EC7}"/>
                  </a:ext>
                </a:extLst>
              </p14:cNvPr>
              <p14:cNvContentPartPr/>
              <p14:nvPr/>
            </p14:nvContentPartPr>
            <p14:xfrm>
              <a:off x="3977266" y="5514510"/>
              <a:ext cx="9720" cy="36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0BD2417D-61FF-88B8-F87B-37542F638EC7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3972946" y="5510190"/>
                <a:ext cx="1836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F5F84C0E-1D39-FDA1-A4E9-1B5F750B9462}"/>
                  </a:ext>
                </a:extLst>
              </p14:cNvPr>
              <p14:cNvContentPartPr/>
              <p14:nvPr/>
            </p14:nvContentPartPr>
            <p14:xfrm>
              <a:off x="3678466" y="5397510"/>
              <a:ext cx="14040" cy="84600"/>
            </p14:xfrm>
          </p:contentPart>
        </mc:Choice>
        <mc:Fallback xmlns=""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F5F84C0E-1D39-FDA1-A4E9-1B5F750B9462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3674146" y="5393190"/>
                <a:ext cx="2268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1D9A0A34-C7BA-F553-C83A-7E86FD42E9B8}"/>
                  </a:ext>
                </a:extLst>
              </p14:cNvPr>
              <p14:cNvContentPartPr/>
              <p14:nvPr/>
            </p14:nvContentPartPr>
            <p14:xfrm>
              <a:off x="3646426" y="5687310"/>
              <a:ext cx="40680" cy="13320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1D9A0A34-C7BA-F553-C83A-7E86FD42E9B8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3642106" y="5682990"/>
                <a:ext cx="4932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329B200F-EB97-2F4E-2D4E-827611423373}"/>
                  </a:ext>
                </a:extLst>
              </p14:cNvPr>
              <p14:cNvContentPartPr/>
              <p14:nvPr/>
            </p14:nvContentPartPr>
            <p14:xfrm>
              <a:off x="3518266" y="5998350"/>
              <a:ext cx="303480" cy="189720"/>
            </p14:xfrm>
          </p:contentPart>
        </mc:Choice>
        <mc:Fallback xmlns=""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329B200F-EB97-2F4E-2D4E-827611423373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3513946" y="5994030"/>
                <a:ext cx="31212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C4817C3B-5B53-A261-CED3-F072F960F02D}"/>
                  </a:ext>
                </a:extLst>
              </p14:cNvPr>
              <p14:cNvContentPartPr/>
              <p14:nvPr/>
            </p14:nvContentPartPr>
            <p14:xfrm>
              <a:off x="9740506" y="4485630"/>
              <a:ext cx="112320" cy="16920"/>
            </p14:xfrm>
          </p:contentPart>
        </mc:Choice>
        <mc:Fallback xmlns=""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C4817C3B-5B53-A261-CED3-F072F960F02D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9736186" y="4481310"/>
                <a:ext cx="1209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DA7FB29A-50CF-8108-62E8-99EED7CEFFE6}"/>
                  </a:ext>
                </a:extLst>
              </p14:cNvPr>
              <p14:cNvContentPartPr/>
              <p14:nvPr/>
            </p14:nvContentPartPr>
            <p14:xfrm>
              <a:off x="10070626" y="4489230"/>
              <a:ext cx="285840" cy="28440"/>
            </p14:xfrm>
          </p:contentPart>
        </mc:Choice>
        <mc:Fallback xmlns=""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DA7FB29A-50CF-8108-62E8-99EED7CEFFE6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10066306" y="4484910"/>
                <a:ext cx="2944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08D35477-E1A2-15A5-015B-E4CE36E0CD54}"/>
                  </a:ext>
                </a:extLst>
              </p14:cNvPr>
              <p14:cNvContentPartPr/>
              <p14:nvPr/>
            </p14:nvContentPartPr>
            <p14:xfrm>
              <a:off x="10590466" y="4484190"/>
              <a:ext cx="395640" cy="972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08D35477-E1A2-15A5-015B-E4CE36E0CD54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10586146" y="4479870"/>
                <a:ext cx="40428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7D8903D5-CB51-057D-F60E-0DCC01A3BE8E}"/>
                  </a:ext>
                </a:extLst>
              </p14:cNvPr>
              <p14:cNvContentPartPr/>
              <p14:nvPr/>
            </p14:nvContentPartPr>
            <p14:xfrm>
              <a:off x="10046506" y="4316790"/>
              <a:ext cx="26640" cy="85320"/>
            </p14:xfrm>
          </p:contentPart>
        </mc:Choice>
        <mc:Fallback xmlns=""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7D8903D5-CB51-057D-F60E-0DCC01A3BE8E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10042186" y="4312470"/>
                <a:ext cx="3528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3A697ABF-ABED-B52B-9EC5-47EF0359A5A4}"/>
                  </a:ext>
                </a:extLst>
              </p14:cNvPr>
              <p14:cNvContentPartPr/>
              <p14:nvPr/>
            </p14:nvContentPartPr>
            <p14:xfrm>
              <a:off x="10260346" y="5308950"/>
              <a:ext cx="27000" cy="259200"/>
            </p14:xfrm>
          </p:contentPart>
        </mc:Choice>
        <mc:Fallback xmlns=""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3A697ABF-ABED-B52B-9EC5-47EF0359A5A4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10256026" y="5304630"/>
                <a:ext cx="3564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3217517D-70FD-0985-18A3-99567954B89D}"/>
                  </a:ext>
                </a:extLst>
              </p14:cNvPr>
              <p14:cNvContentPartPr/>
              <p14:nvPr/>
            </p14:nvContentPartPr>
            <p14:xfrm>
              <a:off x="10339906" y="5522430"/>
              <a:ext cx="210960" cy="342360"/>
            </p14:xfrm>
          </p:contentPart>
        </mc:Choice>
        <mc:Fallback xmlns=""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3217517D-70FD-0985-18A3-99567954B89D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10335586" y="5518110"/>
                <a:ext cx="2196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FA2564C9-0569-C67D-76FE-7E77D37624BB}"/>
                  </a:ext>
                </a:extLst>
              </p14:cNvPr>
              <p14:cNvContentPartPr/>
              <p14:nvPr/>
            </p14:nvContentPartPr>
            <p14:xfrm>
              <a:off x="10151266" y="4678230"/>
              <a:ext cx="10800" cy="36720"/>
            </p14:xfrm>
          </p:contentPart>
        </mc:Choice>
        <mc:Fallback xmlns=""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FA2564C9-0569-C67D-76FE-7E77D37624BB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10146946" y="4673910"/>
                <a:ext cx="1944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7022FE5A-CB72-00C3-5701-3F15709AC7A5}"/>
                  </a:ext>
                </a:extLst>
              </p14:cNvPr>
              <p14:cNvContentPartPr/>
              <p14:nvPr/>
            </p14:nvContentPartPr>
            <p14:xfrm>
              <a:off x="10187626" y="4851030"/>
              <a:ext cx="47160" cy="291240"/>
            </p14:xfrm>
          </p:contentPart>
        </mc:Choice>
        <mc:Fallback xmlns=""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7022FE5A-CB72-00C3-5701-3F15709AC7A5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10183306" y="4846710"/>
                <a:ext cx="5580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706F614F-9A13-B350-2F05-44D27D504297}"/>
                  </a:ext>
                </a:extLst>
              </p14:cNvPr>
              <p14:cNvContentPartPr/>
              <p14:nvPr/>
            </p14:nvContentPartPr>
            <p14:xfrm>
              <a:off x="10310746" y="4790550"/>
              <a:ext cx="326160" cy="28080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706F614F-9A13-B350-2F05-44D27D504297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10306426" y="4786230"/>
                <a:ext cx="33480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0F61A332-338B-44B1-A95C-D918C3441125}"/>
                  </a:ext>
                </a:extLst>
              </p14:cNvPr>
              <p14:cNvContentPartPr/>
              <p14:nvPr/>
            </p14:nvContentPartPr>
            <p14:xfrm>
              <a:off x="10397506" y="4879110"/>
              <a:ext cx="106560" cy="265680"/>
            </p14:xfrm>
          </p:contentPart>
        </mc:Choice>
        <mc:Fallback xmlns=""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0F61A332-338B-44B1-A95C-D918C3441125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10393186" y="4874790"/>
                <a:ext cx="1152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0014221B-D7FC-757C-6592-0BA24BC867B9}"/>
                  </a:ext>
                </a:extLst>
              </p14:cNvPr>
              <p14:cNvContentPartPr/>
              <p14:nvPr/>
            </p14:nvContentPartPr>
            <p14:xfrm>
              <a:off x="10772266" y="4887390"/>
              <a:ext cx="133920" cy="4680"/>
            </p14:xfrm>
          </p:contentPart>
        </mc:Choice>
        <mc:Fallback xmlns=""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0014221B-D7FC-757C-6592-0BA24BC867B9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10767946" y="4883070"/>
                <a:ext cx="14256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83210C1D-5390-81EB-778E-51AED1A2A4F8}"/>
                  </a:ext>
                </a:extLst>
              </p14:cNvPr>
              <p14:cNvContentPartPr/>
              <p14:nvPr/>
            </p14:nvContentPartPr>
            <p14:xfrm>
              <a:off x="10909426" y="5003670"/>
              <a:ext cx="165960" cy="3060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83210C1D-5390-81EB-778E-51AED1A2A4F8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10905106" y="4999350"/>
                <a:ext cx="1746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A1308C0B-A9D2-5361-246E-91CA0C42226A}"/>
                  </a:ext>
                </a:extLst>
              </p14:cNvPr>
              <p14:cNvContentPartPr/>
              <p14:nvPr/>
            </p14:nvContentPartPr>
            <p14:xfrm>
              <a:off x="11074306" y="4815750"/>
              <a:ext cx="338400" cy="255240"/>
            </p14:xfrm>
          </p:contentPart>
        </mc:Choice>
        <mc:Fallback xmlns=""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A1308C0B-A9D2-5361-246E-91CA0C42226A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11069986" y="4811430"/>
                <a:ext cx="34704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1B817D1C-150D-696B-EDC1-5EDEE71FFA9C}"/>
                  </a:ext>
                </a:extLst>
              </p14:cNvPr>
              <p14:cNvContentPartPr/>
              <p14:nvPr/>
            </p14:nvContentPartPr>
            <p14:xfrm>
              <a:off x="11554186" y="4883430"/>
              <a:ext cx="183240" cy="28440"/>
            </p14:xfrm>
          </p:contentPart>
        </mc:Choice>
        <mc:Fallback xmlns=""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1B817D1C-150D-696B-EDC1-5EDEE71FFA9C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11549866" y="4879110"/>
                <a:ext cx="1918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F5A0ACCC-E1B3-7D86-D83D-A6B3E3C0D783}"/>
                  </a:ext>
                </a:extLst>
              </p14:cNvPr>
              <p14:cNvContentPartPr/>
              <p14:nvPr/>
            </p14:nvContentPartPr>
            <p14:xfrm>
              <a:off x="11578306" y="4690470"/>
              <a:ext cx="84960" cy="33552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F5A0ACCC-E1B3-7D86-D83D-A6B3E3C0D783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11573986" y="4686150"/>
                <a:ext cx="9360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104FCCC9-CA04-241F-18E6-72680DCD0EA7}"/>
                  </a:ext>
                </a:extLst>
              </p14:cNvPr>
              <p14:cNvContentPartPr/>
              <p14:nvPr/>
            </p14:nvContentPartPr>
            <p14:xfrm>
              <a:off x="11141266" y="5224710"/>
              <a:ext cx="117360" cy="304560"/>
            </p14:xfrm>
          </p:contentPart>
        </mc:Choice>
        <mc:Fallback xmlns=""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104FCCC9-CA04-241F-18E6-72680DCD0EA7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11136946" y="5220390"/>
                <a:ext cx="12600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403FD9E3-7DA3-C87A-2C77-A7F69016B6D8}"/>
                  </a:ext>
                </a:extLst>
              </p14:cNvPr>
              <p14:cNvContentPartPr/>
              <p14:nvPr/>
            </p14:nvContentPartPr>
            <p14:xfrm>
              <a:off x="11315146" y="5296710"/>
              <a:ext cx="131760" cy="337320"/>
            </p14:xfrm>
          </p:contentPart>
        </mc:Choice>
        <mc:Fallback xmlns=""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403FD9E3-7DA3-C87A-2C77-A7F69016B6D8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11310826" y="5292390"/>
                <a:ext cx="14040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02A529B4-BEB4-9545-80C5-EC99CEF3BF6F}"/>
                  </a:ext>
                </a:extLst>
              </p14:cNvPr>
              <p14:cNvContentPartPr/>
              <p14:nvPr/>
            </p14:nvContentPartPr>
            <p14:xfrm>
              <a:off x="11520706" y="5340990"/>
              <a:ext cx="223200" cy="230400"/>
            </p14:xfrm>
          </p:contentPart>
        </mc:Choice>
        <mc:Fallback xmlns=""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02A529B4-BEB4-9545-80C5-EC99CEF3BF6F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11516386" y="5336670"/>
                <a:ext cx="2318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D5E162D1-06E6-4671-8740-7BF42E01DF3A}"/>
                  </a:ext>
                </a:extLst>
              </p14:cNvPr>
              <p14:cNvContentPartPr/>
              <p14:nvPr/>
            </p14:nvContentPartPr>
            <p14:xfrm>
              <a:off x="11698906" y="5526030"/>
              <a:ext cx="6840" cy="4320"/>
            </p14:xfrm>
          </p:contentPart>
        </mc:Choice>
        <mc:Fallback xmlns=""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D5E162D1-06E6-4671-8740-7BF42E01DF3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694586" y="5521710"/>
                <a:ext cx="1548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B52D11A6-5B13-2DF1-EFEF-6B9C4E13AB3E}"/>
                  </a:ext>
                </a:extLst>
              </p14:cNvPr>
              <p14:cNvContentPartPr/>
              <p14:nvPr/>
            </p14:nvContentPartPr>
            <p14:xfrm>
              <a:off x="11835346" y="5240550"/>
              <a:ext cx="276480" cy="460440"/>
            </p14:xfrm>
          </p:contentPart>
        </mc:Choice>
        <mc:Fallback xmlns=""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B52D11A6-5B13-2DF1-EFEF-6B9C4E13AB3E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11831026" y="5236230"/>
                <a:ext cx="28512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CB993ADC-7537-2675-DAE8-90DC4D9C093E}"/>
                  </a:ext>
                </a:extLst>
              </p14:cNvPr>
              <p14:cNvContentPartPr/>
              <p14:nvPr/>
            </p14:nvContentPartPr>
            <p14:xfrm>
              <a:off x="11404786" y="5739510"/>
              <a:ext cx="200520" cy="280440"/>
            </p14:xfrm>
          </p:contentPart>
        </mc:Choice>
        <mc:Fallback xmlns=""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CB993ADC-7537-2675-DAE8-90DC4D9C093E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11400466" y="5735190"/>
                <a:ext cx="20916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61869BB5-D7D5-EF20-FF5D-D60158208C3A}"/>
                  </a:ext>
                </a:extLst>
              </p14:cNvPr>
              <p14:cNvContentPartPr/>
              <p14:nvPr/>
            </p14:nvContentPartPr>
            <p14:xfrm>
              <a:off x="11598466" y="5280870"/>
              <a:ext cx="360" cy="1080"/>
            </p14:xfrm>
          </p:contentPart>
        </mc:Choice>
        <mc:Fallback xmlns=""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61869BB5-D7D5-EF20-FF5D-D60158208C3A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1594146" y="5276550"/>
                <a:ext cx="900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2C9DF264-0536-77D9-19BF-DA1696FE44B9}"/>
                  </a:ext>
                </a:extLst>
              </p14:cNvPr>
              <p14:cNvContentPartPr/>
              <p14:nvPr/>
            </p14:nvContentPartPr>
            <p14:xfrm>
              <a:off x="11767306" y="5538270"/>
              <a:ext cx="1080" cy="360"/>
            </p14:xfrm>
          </p:contentPart>
        </mc:Choice>
        <mc:Fallback xmlns=""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2C9DF264-0536-77D9-19BF-DA1696FE44B9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11762986" y="5533950"/>
                <a:ext cx="972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D4444DDA-1528-0EB0-51ED-E984294C9D42}"/>
                  </a:ext>
                </a:extLst>
              </p14:cNvPr>
              <p14:cNvContentPartPr/>
              <p14:nvPr/>
            </p14:nvContentPartPr>
            <p14:xfrm>
              <a:off x="11606746" y="5285190"/>
              <a:ext cx="3600" cy="13680"/>
            </p14:xfrm>
          </p:contentPart>
        </mc:Choice>
        <mc:Fallback xmlns=""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D4444DDA-1528-0EB0-51ED-E984294C9D42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11602426" y="5280870"/>
                <a:ext cx="1224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F99B97A1-4142-E5B9-EC4D-6A176872024B}"/>
                  </a:ext>
                </a:extLst>
              </p14:cNvPr>
              <p14:cNvContentPartPr/>
              <p14:nvPr/>
            </p14:nvContentPartPr>
            <p14:xfrm>
              <a:off x="11590546" y="5240910"/>
              <a:ext cx="32040" cy="37440"/>
            </p14:xfrm>
          </p:contentPart>
        </mc:Choice>
        <mc:Fallback xmlns=""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F99B97A1-4142-E5B9-EC4D-6A176872024B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11586226" y="5236590"/>
                <a:ext cx="406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57D4627F-B730-C1E8-DF2E-09A2771D7E3B}"/>
                  </a:ext>
                </a:extLst>
              </p14:cNvPr>
              <p14:cNvContentPartPr/>
              <p14:nvPr/>
            </p14:nvContentPartPr>
            <p14:xfrm>
              <a:off x="11771626" y="5533950"/>
              <a:ext cx="1080" cy="360"/>
            </p14:xfrm>
          </p:contentPart>
        </mc:Choice>
        <mc:Fallback xmlns=""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57D4627F-B730-C1E8-DF2E-09A2771D7E3B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11767306" y="5529630"/>
                <a:ext cx="972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1D6B8450-B874-03E3-D69E-157B4651C769}"/>
                  </a:ext>
                </a:extLst>
              </p14:cNvPr>
              <p14:cNvContentPartPr/>
              <p14:nvPr/>
            </p14:nvContentPartPr>
            <p14:xfrm>
              <a:off x="152626" y="5552310"/>
              <a:ext cx="946440" cy="739080"/>
            </p14:xfrm>
          </p:contentPart>
        </mc:Choice>
        <mc:Fallback xmlns=""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1D6B8450-B874-03E3-D69E-157B4651C769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148306" y="5547990"/>
                <a:ext cx="955080" cy="7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96F090F5-E060-6539-8E14-44769DC4088F}"/>
                  </a:ext>
                </a:extLst>
              </p14:cNvPr>
              <p14:cNvContentPartPr/>
              <p14:nvPr/>
            </p14:nvContentPartPr>
            <p14:xfrm>
              <a:off x="958306" y="5403990"/>
              <a:ext cx="1052280" cy="351360"/>
            </p14:xfrm>
          </p:contentPart>
        </mc:Choice>
        <mc:Fallback xmlns=""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96F090F5-E060-6539-8E14-44769DC4088F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953986" y="5399670"/>
                <a:ext cx="10609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E0FC8A11-1251-5A30-CB75-840C6EE88657}"/>
                  </a:ext>
                </a:extLst>
              </p14:cNvPr>
              <p14:cNvContentPartPr/>
              <p14:nvPr/>
            </p14:nvContentPartPr>
            <p14:xfrm>
              <a:off x="2187346" y="5497230"/>
              <a:ext cx="222120" cy="18360"/>
            </p14:xfrm>
          </p:contentPart>
        </mc:Choice>
        <mc:Fallback xmlns=""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E0FC8A11-1251-5A30-CB75-840C6EE88657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2183026" y="5492910"/>
                <a:ext cx="23076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87531D1A-629D-6FAC-F99C-FA5F3B757A58}"/>
                  </a:ext>
                </a:extLst>
              </p14:cNvPr>
              <p14:cNvContentPartPr/>
              <p14:nvPr/>
            </p14:nvContentPartPr>
            <p14:xfrm>
              <a:off x="2429266" y="5083950"/>
              <a:ext cx="195480" cy="623880"/>
            </p14:xfrm>
          </p:contentPart>
        </mc:Choice>
        <mc:Fallback xmlns=""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87531D1A-629D-6FAC-F99C-FA5F3B757A58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2424946" y="5079630"/>
                <a:ext cx="204120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76ADE61A-BA3A-348F-96AF-A5A1C1F1B9EB}"/>
                  </a:ext>
                </a:extLst>
              </p14:cNvPr>
              <p14:cNvContentPartPr/>
              <p14:nvPr/>
            </p14:nvContentPartPr>
            <p14:xfrm>
              <a:off x="2747146" y="5366190"/>
              <a:ext cx="569520" cy="551880"/>
            </p14:xfrm>
          </p:contentPart>
        </mc:Choice>
        <mc:Fallback xmlns=""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76ADE61A-BA3A-348F-96AF-A5A1C1F1B9EB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2742826" y="5361870"/>
                <a:ext cx="57816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543F4D59-2ECF-A64E-77E9-3BDC0F0F1EF8}"/>
                  </a:ext>
                </a:extLst>
              </p14:cNvPr>
              <p14:cNvContentPartPr/>
              <p14:nvPr/>
            </p14:nvContentPartPr>
            <p14:xfrm>
              <a:off x="3004186" y="5401830"/>
              <a:ext cx="276120" cy="295560"/>
            </p14:xfrm>
          </p:contentPart>
        </mc:Choice>
        <mc:Fallback xmlns=""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543F4D59-2ECF-A64E-77E9-3BDC0F0F1EF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2999866" y="5397510"/>
                <a:ext cx="28476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84D45034-1ABC-2082-EFE7-9448D457B6D5}"/>
                  </a:ext>
                </a:extLst>
              </p14:cNvPr>
              <p14:cNvContentPartPr/>
              <p14:nvPr/>
            </p14:nvContentPartPr>
            <p14:xfrm>
              <a:off x="422626" y="6241350"/>
              <a:ext cx="292680" cy="270000"/>
            </p14:xfrm>
          </p:contentPart>
        </mc:Choice>
        <mc:Fallback xmlns=""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84D45034-1ABC-2082-EFE7-9448D457B6D5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418306" y="6237030"/>
                <a:ext cx="30132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C0AB7D02-B466-2533-DA86-0A55C4D6ADC0}"/>
                  </a:ext>
                </a:extLst>
              </p14:cNvPr>
              <p14:cNvContentPartPr/>
              <p14:nvPr/>
            </p14:nvContentPartPr>
            <p14:xfrm>
              <a:off x="808906" y="6233430"/>
              <a:ext cx="666000" cy="491400"/>
            </p14:xfrm>
          </p:contentPart>
        </mc:Choice>
        <mc:Fallback xmlns=""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C0AB7D02-B466-2533-DA86-0A55C4D6ADC0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804586" y="6229110"/>
                <a:ext cx="67464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431" name="Ink 430">
                <a:extLst>
                  <a:ext uri="{FF2B5EF4-FFF2-40B4-BE49-F238E27FC236}">
                    <a16:creationId xmlns:a16="http://schemas.microsoft.com/office/drawing/2014/main" id="{6A67E191-9272-85BA-132E-621AFA1BC18A}"/>
                  </a:ext>
                </a:extLst>
              </p14:cNvPr>
              <p14:cNvContentPartPr/>
              <p14:nvPr/>
            </p14:nvContentPartPr>
            <p14:xfrm>
              <a:off x="1419466" y="6237750"/>
              <a:ext cx="90720" cy="243360"/>
            </p14:xfrm>
          </p:contentPart>
        </mc:Choice>
        <mc:Fallback xmlns="">
          <p:pic>
            <p:nvPicPr>
              <p:cNvPr id="431" name="Ink 430">
                <a:extLst>
                  <a:ext uri="{FF2B5EF4-FFF2-40B4-BE49-F238E27FC236}">
                    <a16:creationId xmlns:a16="http://schemas.microsoft.com/office/drawing/2014/main" id="{6A67E191-9272-85BA-132E-621AFA1BC18A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1415146" y="6233430"/>
                <a:ext cx="9936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19E8CCF7-39E8-3B28-13DA-685D0312FF7A}"/>
                  </a:ext>
                </a:extLst>
              </p14:cNvPr>
              <p14:cNvContentPartPr/>
              <p14:nvPr/>
            </p14:nvContentPartPr>
            <p14:xfrm>
              <a:off x="1610986" y="6296430"/>
              <a:ext cx="424080" cy="190440"/>
            </p14:xfrm>
          </p:contentPart>
        </mc:Choice>
        <mc:Fallback xmlns=""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19E8CCF7-39E8-3B28-13DA-685D0312FF7A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1606666" y="6292110"/>
                <a:ext cx="43272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92925958-66C9-6AE4-8868-45CCDBC31DC2}"/>
                  </a:ext>
                </a:extLst>
              </p14:cNvPr>
              <p14:cNvContentPartPr/>
              <p14:nvPr/>
            </p14:nvContentPartPr>
            <p14:xfrm>
              <a:off x="2139106" y="6201750"/>
              <a:ext cx="370440" cy="300960"/>
            </p14:xfrm>
          </p:contentPart>
        </mc:Choice>
        <mc:Fallback xmlns=""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92925958-66C9-6AE4-8868-45CCDBC31DC2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2134786" y="6197430"/>
                <a:ext cx="37908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2762CD38-5081-3764-BAB4-A1D6D60EDE35}"/>
                  </a:ext>
                </a:extLst>
              </p14:cNvPr>
              <p14:cNvContentPartPr/>
              <p14:nvPr/>
            </p14:nvContentPartPr>
            <p14:xfrm>
              <a:off x="2662186" y="6249630"/>
              <a:ext cx="25560" cy="47880"/>
            </p14:xfrm>
          </p:contentPart>
        </mc:Choice>
        <mc:Fallback xmlns=""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2762CD38-5081-3764-BAB4-A1D6D60EDE35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2657866" y="6245310"/>
                <a:ext cx="3420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5316B012-4536-50BC-4342-05570060EDAD}"/>
                  </a:ext>
                </a:extLst>
              </p14:cNvPr>
              <p14:cNvContentPartPr/>
              <p14:nvPr/>
            </p14:nvContentPartPr>
            <p14:xfrm>
              <a:off x="-87134" y="4926630"/>
              <a:ext cx="3720240" cy="1809360"/>
            </p14:xfrm>
          </p:contentPart>
        </mc:Choice>
        <mc:Fallback xmlns=""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5316B012-4536-50BC-4342-05570060EDAD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-91454" y="4922310"/>
                <a:ext cx="3728880" cy="18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1" name="Group 440">
            <a:extLst>
              <a:ext uri="{FF2B5EF4-FFF2-40B4-BE49-F238E27FC236}">
                <a16:creationId xmlns:a16="http://schemas.microsoft.com/office/drawing/2014/main" id="{05C61092-1287-A9D1-E264-9D680F1C676B}"/>
              </a:ext>
            </a:extLst>
          </p:cNvPr>
          <p:cNvGrpSpPr/>
          <p:nvPr/>
        </p:nvGrpSpPr>
        <p:grpSpPr>
          <a:xfrm>
            <a:off x="7475386" y="2958150"/>
            <a:ext cx="2326320" cy="1117440"/>
            <a:chOff x="7475386" y="2958150"/>
            <a:chExt cx="2326320" cy="11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7C7A6BD5-A1ED-E400-39FE-4CE6AA29762E}"/>
                    </a:ext>
                  </a:extLst>
                </p14:cNvPr>
                <p14:cNvContentPartPr/>
                <p14:nvPr/>
              </p14:nvContentPartPr>
              <p14:xfrm>
                <a:off x="7475386" y="2970030"/>
                <a:ext cx="1947960" cy="13500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7C7A6BD5-A1ED-E400-39FE-4CE6AA29762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471066" y="2965710"/>
                  <a:ext cx="19566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2C33DA09-F241-DA07-7D02-BEFDC47A6DDE}"/>
                    </a:ext>
                  </a:extLst>
                </p14:cNvPr>
                <p14:cNvContentPartPr/>
                <p14:nvPr/>
              </p14:nvContentPartPr>
              <p14:xfrm>
                <a:off x="9035266" y="2958150"/>
                <a:ext cx="332640" cy="49608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2C33DA09-F241-DA07-7D02-BEFDC47A6DD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030946" y="2953830"/>
                  <a:ext cx="34128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20B7E340-AAD3-C8EB-9701-7E1BAAE403D3}"/>
                    </a:ext>
                  </a:extLst>
                </p14:cNvPr>
                <p14:cNvContentPartPr/>
                <p14:nvPr/>
              </p14:nvContentPartPr>
              <p14:xfrm>
                <a:off x="8636026" y="3533070"/>
                <a:ext cx="74880" cy="44208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20B7E340-AAD3-C8EB-9701-7E1BAAE403D3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631706" y="3528750"/>
                  <a:ext cx="8352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A98A813A-8A5C-1B60-87DF-6BDECE7F3E61}"/>
                    </a:ext>
                  </a:extLst>
                </p14:cNvPr>
                <p14:cNvContentPartPr/>
                <p14:nvPr/>
              </p14:nvContentPartPr>
              <p14:xfrm>
                <a:off x="8579506" y="3432630"/>
                <a:ext cx="424080" cy="367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A98A813A-8A5C-1B60-87DF-6BDECE7F3E6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575186" y="3428310"/>
                  <a:ext cx="4327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C03BC518-825A-944B-D6C2-B9211D54A7E4}"/>
                    </a:ext>
                  </a:extLst>
                </p14:cNvPr>
                <p14:cNvContentPartPr/>
                <p14:nvPr/>
              </p14:nvContentPartPr>
              <p14:xfrm>
                <a:off x="8668426" y="3681750"/>
                <a:ext cx="471600" cy="25848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C03BC518-825A-944B-D6C2-B9211D54A7E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664106" y="3677430"/>
                  <a:ext cx="4802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8191B491-5DC4-BE21-933F-B850640D588B}"/>
                    </a:ext>
                  </a:extLst>
                </p14:cNvPr>
                <p14:cNvContentPartPr/>
                <p14:nvPr/>
              </p14:nvContentPartPr>
              <p14:xfrm>
                <a:off x="9168106" y="3661590"/>
                <a:ext cx="123480" cy="41400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8191B491-5DC4-BE21-933F-B850640D588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163786" y="3657270"/>
                  <a:ext cx="13212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437E652E-5802-703B-3C4F-EB68BEDEEE0D}"/>
                    </a:ext>
                  </a:extLst>
                </p14:cNvPr>
                <p14:cNvContentPartPr/>
                <p14:nvPr/>
              </p14:nvContentPartPr>
              <p14:xfrm>
                <a:off x="9099346" y="3517590"/>
                <a:ext cx="510480" cy="4687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437E652E-5802-703B-3C4F-EB68BEDEEE0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095026" y="3513270"/>
                  <a:ext cx="51912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7EF03C2C-AE53-139B-97E3-ECAC5A1013CA}"/>
                    </a:ext>
                  </a:extLst>
                </p14:cNvPr>
                <p14:cNvContentPartPr/>
                <p14:nvPr/>
              </p14:nvContentPartPr>
              <p14:xfrm>
                <a:off x="9700186" y="3858510"/>
                <a:ext cx="18720" cy="316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7EF03C2C-AE53-139B-97E3-ECAC5A1013C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695866" y="3854190"/>
                  <a:ext cx="273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8F7234B1-D76A-0F41-658E-7AE51EF0061E}"/>
                    </a:ext>
                  </a:extLst>
                </p14:cNvPr>
                <p14:cNvContentPartPr/>
                <p14:nvPr/>
              </p14:nvContentPartPr>
              <p14:xfrm>
                <a:off x="9659866" y="3637110"/>
                <a:ext cx="4320" cy="28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8F7234B1-D76A-0F41-658E-7AE51EF0061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655546" y="3632790"/>
                  <a:ext cx="129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20F5CE45-6CB0-E64C-72A7-E00CEC2A3D7E}"/>
                    </a:ext>
                  </a:extLst>
                </p14:cNvPr>
                <p14:cNvContentPartPr/>
                <p14:nvPr/>
              </p14:nvContentPartPr>
              <p14:xfrm>
                <a:off x="9662386" y="3790110"/>
                <a:ext cx="139320" cy="17496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20F5CE45-6CB0-E64C-72A7-E00CEC2A3D7E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9658066" y="3785790"/>
                  <a:ext cx="1479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06A2681E-A54D-FBA5-6A33-B4A3F6D4286C}"/>
                    </a:ext>
                  </a:extLst>
                </p14:cNvPr>
                <p14:cNvContentPartPr/>
                <p14:nvPr/>
              </p14:nvContentPartPr>
              <p14:xfrm>
                <a:off x="9674626" y="3533070"/>
                <a:ext cx="1080" cy="108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06A2681E-A54D-FBA5-6A33-B4A3F6D4286C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670306" y="3528750"/>
                  <a:ext cx="9720" cy="9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4122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1A8B0478-31CB-AB7E-9F63-172BFC95C472}"/>
                  </a:ext>
                </a:extLst>
              </p14:cNvPr>
              <p14:cNvContentPartPr/>
              <p14:nvPr/>
            </p14:nvContentPartPr>
            <p14:xfrm>
              <a:off x="5290906" y="3034470"/>
              <a:ext cx="336960" cy="47052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1A8B0478-31CB-AB7E-9F63-172BFC95C4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86586" y="3030150"/>
                <a:ext cx="345600" cy="47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4" name="Group 263">
            <a:extLst>
              <a:ext uri="{FF2B5EF4-FFF2-40B4-BE49-F238E27FC236}">
                <a16:creationId xmlns:a16="http://schemas.microsoft.com/office/drawing/2014/main" id="{24DE1A32-AFE4-3401-364D-152F6A88767E}"/>
              </a:ext>
            </a:extLst>
          </p:cNvPr>
          <p:cNvGrpSpPr/>
          <p:nvPr/>
        </p:nvGrpSpPr>
        <p:grpSpPr>
          <a:xfrm>
            <a:off x="6355066" y="3942750"/>
            <a:ext cx="3583440" cy="1983960"/>
            <a:chOff x="6355066" y="3942750"/>
            <a:chExt cx="3583440" cy="198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930DF3E-F779-41E3-D646-7EFD358C4F58}"/>
                    </a:ext>
                  </a:extLst>
                </p14:cNvPr>
                <p14:cNvContentPartPr/>
                <p14:nvPr/>
              </p14:nvContentPartPr>
              <p14:xfrm>
                <a:off x="6355066" y="4493550"/>
                <a:ext cx="393840" cy="2613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930DF3E-F779-41E3-D646-7EFD358C4F5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50746" y="4489230"/>
                  <a:ext cx="4024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706F40A8-944D-7F82-9A84-F67FA9AEBE44}"/>
                    </a:ext>
                  </a:extLst>
                </p14:cNvPr>
                <p14:cNvContentPartPr/>
                <p14:nvPr/>
              </p14:nvContentPartPr>
              <p14:xfrm>
                <a:off x="6793906" y="4304550"/>
                <a:ext cx="339120" cy="6879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706F40A8-944D-7F82-9A84-F67FA9AEBE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89586" y="4300230"/>
                  <a:ext cx="347760" cy="69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406BD5D-2BAC-7D84-1E6A-E53D24F06B6D}"/>
                    </a:ext>
                  </a:extLst>
                </p14:cNvPr>
                <p14:cNvContentPartPr/>
                <p14:nvPr/>
              </p14:nvContentPartPr>
              <p14:xfrm>
                <a:off x="7311946" y="4336230"/>
                <a:ext cx="270000" cy="6397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406BD5D-2BAC-7D84-1E6A-E53D24F06B6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07626" y="4331910"/>
                  <a:ext cx="27864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6522D0C4-0BFD-78C2-D36A-23D9C61DA0FE}"/>
                    </a:ext>
                  </a:extLst>
                </p14:cNvPr>
                <p14:cNvContentPartPr/>
                <p14:nvPr/>
              </p14:nvContentPartPr>
              <p14:xfrm>
                <a:off x="7753306" y="4147590"/>
                <a:ext cx="278280" cy="71352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6522D0C4-0BFD-78C2-D36A-23D9C61DA0F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48986" y="4143270"/>
                  <a:ext cx="286920" cy="72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DA33D5B4-AF86-8FD7-8A7D-2FE396234A8C}"/>
                    </a:ext>
                  </a:extLst>
                </p14:cNvPr>
                <p14:cNvContentPartPr/>
                <p14:nvPr/>
              </p14:nvContentPartPr>
              <p14:xfrm>
                <a:off x="8152186" y="4539630"/>
                <a:ext cx="289800" cy="6310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DA33D5B4-AF86-8FD7-8A7D-2FE396234A8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47866" y="4535310"/>
                  <a:ext cx="298440" cy="6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E625A17C-3B9A-948F-7249-89FD3339E83B}"/>
                    </a:ext>
                  </a:extLst>
                </p14:cNvPr>
                <p14:cNvContentPartPr/>
                <p14:nvPr/>
              </p14:nvContentPartPr>
              <p14:xfrm>
                <a:off x="8523346" y="4485630"/>
                <a:ext cx="517680" cy="4071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E625A17C-3B9A-948F-7249-89FD3339E83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519026" y="4481310"/>
                  <a:ext cx="52632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9F53C9B6-8956-0CFB-8D5D-E7A6C6F3F9F8}"/>
                    </a:ext>
                  </a:extLst>
                </p14:cNvPr>
                <p14:cNvContentPartPr/>
                <p14:nvPr/>
              </p14:nvContentPartPr>
              <p14:xfrm>
                <a:off x="9087466" y="4530990"/>
                <a:ext cx="347760" cy="3286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9F53C9B6-8956-0CFB-8D5D-E7A6C6F3F9F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83146" y="4526670"/>
                  <a:ext cx="3564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538BABC4-C693-264F-3005-05CC4874612C}"/>
                    </a:ext>
                  </a:extLst>
                </p14:cNvPr>
                <p14:cNvContentPartPr/>
                <p14:nvPr/>
              </p14:nvContentPartPr>
              <p14:xfrm>
                <a:off x="9516226" y="4070190"/>
                <a:ext cx="422280" cy="6634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538BABC4-C693-264F-3005-05CC4874612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11906" y="4065510"/>
                  <a:ext cx="43092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C68C585F-3239-C000-CDA7-1F9283989782}"/>
                    </a:ext>
                  </a:extLst>
                </p14:cNvPr>
                <p14:cNvContentPartPr/>
                <p14:nvPr/>
              </p14:nvContentPartPr>
              <p14:xfrm>
                <a:off x="8877946" y="3942750"/>
                <a:ext cx="27720" cy="500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C68C585F-3239-C000-CDA7-1F928398978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73626" y="3938430"/>
                  <a:ext cx="363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370A650D-C79D-4139-6013-FF86DB72AABC}"/>
                    </a:ext>
                  </a:extLst>
                </p14:cNvPr>
                <p14:cNvContentPartPr/>
                <p14:nvPr/>
              </p14:nvContentPartPr>
              <p14:xfrm>
                <a:off x="7557106" y="5305350"/>
                <a:ext cx="340560" cy="5878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370A650D-C79D-4139-6013-FF86DB72AAB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52786" y="5301030"/>
                  <a:ext cx="34920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1CA8E096-F369-4D0D-9E19-7CB9BB02F7A8}"/>
                    </a:ext>
                  </a:extLst>
                </p14:cNvPr>
                <p14:cNvContentPartPr/>
                <p14:nvPr/>
              </p14:nvContentPartPr>
              <p14:xfrm>
                <a:off x="7987306" y="5598750"/>
                <a:ext cx="128520" cy="3034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1CA8E096-F369-4D0D-9E19-7CB9BB02F7A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82986" y="5594430"/>
                  <a:ext cx="1371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07484D2-A227-1B4B-4B2D-510186F669B3}"/>
                    </a:ext>
                  </a:extLst>
                </p14:cNvPr>
                <p14:cNvContentPartPr/>
                <p14:nvPr/>
              </p14:nvContentPartPr>
              <p14:xfrm>
                <a:off x="8099986" y="5630790"/>
                <a:ext cx="399240" cy="1396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07484D2-A227-1B4B-4B2D-510186F669B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95666" y="5626470"/>
                  <a:ext cx="4078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8E82E56B-6CDE-A48C-C5A8-5A374F31B2CF}"/>
                    </a:ext>
                  </a:extLst>
                </p14:cNvPr>
                <p14:cNvContentPartPr/>
                <p14:nvPr/>
              </p14:nvContentPartPr>
              <p14:xfrm>
                <a:off x="8563666" y="5469870"/>
                <a:ext cx="222840" cy="45684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8E82E56B-6CDE-A48C-C5A8-5A374F31B2C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59346" y="5465550"/>
                  <a:ext cx="23148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9E7754D0-B28E-C434-FDBD-854765AB56C1}"/>
                    </a:ext>
                  </a:extLst>
                </p14:cNvPr>
                <p14:cNvContentPartPr/>
                <p14:nvPr/>
              </p14:nvContentPartPr>
              <p14:xfrm>
                <a:off x="8764906" y="5188710"/>
                <a:ext cx="335160" cy="6364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9E7754D0-B28E-C434-FDBD-854765AB56C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60586" y="5184390"/>
                  <a:ext cx="34380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7CD96E45-A460-6728-EB8E-9BEDC61E299D}"/>
                    </a:ext>
                  </a:extLst>
                </p14:cNvPr>
                <p14:cNvContentPartPr/>
                <p14:nvPr/>
              </p14:nvContentPartPr>
              <p14:xfrm>
                <a:off x="9181066" y="5505870"/>
                <a:ext cx="164520" cy="2977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7CD96E45-A460-6728-EB8E-9BEDC61E299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176746" y="5501550"/>
                  <a:ext cx="1731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EC424720-904F-98BF-6C4D-4C6F1821A18D}"/>
                    </a:ext>
                  </a:extLst>
                </p14:cNvPr>
                <p14:cNvContentPartPr/>
                <p14:nvPr/>
              </p14:nvContentPartPr>
              <p14:xfrm>
                <a:off x="8443426" y="5454030"/>
                <a:ext cx="7560" cy="18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EC424720-904F-98BF-6C4D-4C6F1821A18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39106" y="5449710"/>
                  <a:ext cx="162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CB21CE89-508B-3ADD-89EA-9B7F028A73BA}"/>
                    </a:ext>
                  </a:extLst>
                </p14:cNvPr>
                <p14:cNvContentPartPr/>
                <p14:nvPr/>
              </p14:nvContentPartPr>
              <p14:xfrm>
                <a:off x="9712426" y="5787750"/>
                <a:ext cx="360" cy="3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CB21CE89-508B-3ADD-89EA-9B7F028A73B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708106" y="578343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6D58A82C-47A7-9390-6044-ED3A1D4C600D}"/>
                  </a:ext>
                </a:extLst>
              </p14:cNvPr>
              <p14:cNvContentPartPr/>
              <p14:nvPr/>
            </p14:nvContentPartPr>
            <p14:xfrm>
              <a:off x="8668066" y="840270"/>
              <a:ext cx="1669320" cy="146160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6D58A82C-47A7-9390-6044-ED3A1D4C600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663746" y="835950"/>
                <a:ext cx="1677960" cy="147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1" name="Group 330">
            <a:extLst>
              <a:ext uri="{FF2B5EF4-FFF2-40B4-BE49-F238E27FC236}">
                <a16:creationId xmlns:a16="http://schemas.microsoft.com/office/drawing/2014/main" id="{A915C4E0-C1D1-CA04-9051-C0220898537F}"/>
              </a:ext>
            </a:extLst>
          </p:cNvPr>
          <p:cNvGrpSpPr/>
          <p:nvPr/>
        </p:nvGrpSpPr>
        <p:grpSpPr>
          <a:xfrm>
            <a:off x="470506" y="4172070"/>
            <a:ext cx="5187960" cy="2514240"/>
            <a:chOff x="470506" y="4172070"/>
            <a:chExt cx="5187960" cy="251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538D858-3582-FD25-4AA4-98E8448A26B9}"/>
                    </a:ext>
                  </a:extLst>
                </p14:cNvPr>
                <p14:cNvContentPartPr/>
                <p14:nvPr/>
              </p14:nvContentPartPr>
              <p14:xfrm>
                <a:off x="910066" y="4172070"/>
                <a:ext cx="452520" cy="5713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538D858-3582-FD25-4AA4-98E8448A26B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5746" y="4167750"/>
                  <a:ext cx="46116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16D5CD12-1F69-B0EC-B09F-F65E4B479F11}"/>
                    </a:ext>
                  </a:extLst>
                </p14:cNvPr>
                <p14:cNvContentPartPr/>
                <p14:nvPr/>
              </p14:nvContentPartPr>
              <p14:xfrm>
                <a:off x="1578946" y="4597230"/>
                <a:ext cx="291240" cy="3574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16D5CD12-1F69-B0EC-B09F-F65E4B479F1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74626" y="4592910"/>
                  <a:ext cx="29988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00A042A3-75FF-EA49-5030-141A97B284EA}"/>
                    </a:ext>
                  </a:extLst>
                </p14:cNvPr>
                <p14:cNvContentPartPr/>
                <p14:nvPr/>
              </p14:nvContentPartPr>
              <p14:xfrm>
                <a:off x="1971346" y="4800270"/>
                <a:ext cx="390960" cy="2484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00A042A3-75FF-EA49-5030-141A97B284E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67026" y="4795950"/>
                  <a:ext cx="3996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ABC786C-F494-592C-C6D5-E53A40102DC4}"/>
                    </a:ext>
                  </a:extLst>
                </p14:cNvPr>
                <p14:cNvContentPartPr/>
                <p14:nvPr/>
              </p14:nvContentPartPr>
              <p14:xfrm>
                <a:off x="2409106" y="4658070"/>
                <a:ext cx="81000" cy="2790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ABC786C-F494-592C-C6D5-E53A40102DC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04786" y="4653750"/>
                  <a:ext cx="896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AB81662-64F5-5080-19F0-31CC5DB89DBB}"/>
                    </a:ext>
                  </a:extLst>
                </p14:cNvPr>
                <p14:cNvContentPartPr/>
                <p14:nvPr/>
              </p14:nvContentPartPr>
              <p14:xfrm>
                <a:off x="2594506" y="4691190"/>
                <a:ext cx="249120" cy="2556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AB81662-64F5-5080-19F0-31CC5DB89DB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90186" y="4686870"/>
                  <a:ext cx="2577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F30B3177-1D85-4EFB-9C40-D5A18238C5E2}"/>
                    </a:ext>
                  </a:extLst>
                </p14:cNvPr>
                <p14:cNvContentPartPr/>
                <p14:nvPr/>
              </p14:nvContentPartPr>
              <p14:xfrm>
                <a:off x="2993746" y="4895310"/>
                <a:ext cx="64800" cy="1857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F30B3177-1D85-4EFB-9C40-D5A18238C5E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89426" y="4890990"/>
                  <a:ext cx="734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E1859F90-0EBE-3C86-D660-239610CC6ED8}"/>
                    </a:ext>
                  </a:extLst>
                </p14:cNvPr>
                <p14:cNvContentPartPr/>
                <p14:nvPr/>
              </p14:nvContentPartPr>
              <p14:xfrm>
                <a:off x="2341066" y="4493550"/>
                <a:ext cx="999720" cy="6192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E1859F90-0EBE-3C86-D660-239610CC6ED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36746" y="4489230"/>
                  <a:ext cx="100836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C11DDAB6-936F-EFD7-2DF2-432B9FAE9D3B}"/>
                    </a:ext>
                  </a:extLst>
                </p14:cNvPr>
                <p14:cNvContentPartPr/>
                <p14:nvPr/>
              </p14:nvContentPartPr>
              <p14:xfrm>
                <a:off x="3509266" y="4242630"/>
                <a:ext cx="355680" cy="4510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C11DDAB6-936F-EFD7-2DF2-432B9FAE9D3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04946" y="4238310"/>
                  <a:ext cx="36432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3BEAB8C-6AA5-2984-D586-FC1B583FB1FE}"/>
                    </a:ext>
                  </a:extLst>
                </p14:cNvPr>
                <p14:cNvContentPartPr/>
                <p14:nvPr/>
              </p14:nvContentPartPr>
              <p14:xfrm>
                <a:off x="3977626" y="4480590"/>
                <a:ext cx="239760" cy="4064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43BEAB8C-6AA5-2984-D586-FC1B583FB1F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73306" y="4476270"/>
                  <a:ext cx="24840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6432CF1-B5BF-E7C0-0A8E-1FA315786C58}"/>
                    </a:ext>
                  </a:extLst>
                </p14:cNvPr>
                <p14:cNvContentPartPr/>
                <p14:nvPr/>
              </p14:nvContentPartPr>
              <p14:xfrm>
                <a:off x="4313146" y="4596510"/>
                <a:ext cx="352440" cy="2908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6432CF1-B5BF-E7C0-0A8E-1FA315786C5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308826" y="4592190"/>
                  <a:ext cx="3610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2BDCFB9-C3E2-8715-4889-551AB16942FA}"/>
                    </a:ext>
                  </a:extLst>
                </p14:cNvPr>
                <p14:cNvContentPartPr/>
                <p14:nvPr/>
              </p14:nvContentPartPr>
              <p14:xfrm>
                <a:off x="4771786" y="4581750"/>
                <a:ext cx="176400" cy="1616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2BDCFB9-C3E2-8715-4889-551AB16942F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67466" y="4577430"/>
                  <a:ext cx="1850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DA47B97-3AA7-2875-0ECC-BAD5C8B87269}"/>
                    </a:ext>
                  </a:extLst>
                </p14:cNvPr>
                <p14:cNvContentPartPr/>
                <p14:nvPr/>
              </p14:nvContentPartPr>
              <p14:xfrm>
                <a:off x="5097226" y="4573830"/>
                <a:ext cx="344880" cy="3056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DA47B97-3AA7-2875-0ECC-BAD5C8B8726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92906" y="4569510"/>
                  <a:ext cx="3535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767218E-D2F6-74C7-6E09-56A19847FC34}"/>
                    </a:ext>
                  </a:extLst>
                </p14:cNvPr>
                <p14:cNvContentPartPr/>
                <p14:nvPr/>
              </p14:nvContentPartPr>
              <p14:xfrm>
                <a:off x="5109106" y="4565550"/>
                <a:ext cx="549360" cy="4723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767218E-D2F6-74C7-6E09-56A19847FC3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04786" y="4561230"/>
                  <a:ext cx="55800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C9F897A-742D-4E78-4B13-0F39123F4955}"/>
                    </a:ext>
                  </a:extLst>
                </p14:cNvPr>
                <p14:cNvContentPartPr/>
                <p14:nvPr/>
              </p14:nvContentPartPr>
              <p14:xfrm>
                <a:off x="5471986" y="4501470"/>
                <a:ext cx="29160" cy="147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C9F897A-742D-4E78-4B13-0F39123F495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67666" y="4497150"/>
                  <a:ext cx="378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6E65E2D9-38B2-06F1-BBAE-082E7C6B2E3B}"/>
                    </a:ext>
                  </a:extLst>
                </p14:cNvPr>
                <p14:cNvContentPartPr/>
                <p14:nvPr/>
              </p14:nvContentPartPr>
              <p14:xfrm>
                <a:off x="591466" y="5308590"/>
                <a:ext cx="215640" cy="6278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6E65E2D9-38B2-06F1-BBAE-082E7C6B2E3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87146" y="5304270"/>
                  <a:ext cx="22428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ABF40EB2-66DE-151E-8279-7F26D4997A78}"/>
                    </a:ext>
                  </a:extLst>
                </p14:cNvPr>
                <p14:cNvContentPartPr/>
                <p14:nvPr/>
              </p14:nvContentPartPr>
              <p14:xfrm>
                <a:off x="640066" y="5377710"/>
                <a:ext cx="403920" cy="5245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ABF40EB2-66DE-151E-8279-7F26D4997A7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5746" y="5373390"/>
                  <a:ext cx="41256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B7F52CCA-AD78-0F12-51E6-42406769917B}"/>
                    </a:ext>
                  </a:extLst>
                </p14:cNvPr>
                <p14:cNvContentPartPr/>
                <p14:nvPr/>
              </p14:nvContentPartPr>
              <p14:xfrm>
                <a:off x="1242706" y="5597670"/>
                <a:ext cx="406080" cy="2034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B7F52CCA-AD78-0F12-51E6-42406769917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238386" y="5593350"/>
                  <a:ext cx="4147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DAD929DB-89E9-C82B-D771-7A8E058A92EB}"/>
                    </a:ext>
                  </a:extLst>
                </p14:cNvPr>
                <p14:cNvContentPartPr/>
                <p14:nvPr/>
              </p14:nvContentPartPr>
              <p14:xfrm>
                <a:off x="1780186" y="5520990"/>
                <a:ext cx="336600" cy="20232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DAD929DB-89E9-C82B-D771-7A8E058A92E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75866" y="5516670"/>
                  <a:ext cx="3452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601A8C1-E85C-0320-7708-0046C857CEE9}"/>
                    </a:ext>
                  </a:extLst>
                </p14:cNvPr>
                <p14:cNvContentPartPr/>
                <p14:nvPr/>
              </p14:nvContentPartPr>
              <p14:xfrm>
                <a:off x="2199586" y="5570670"/>
                <a:ext cx="48600" cy="2084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601A8C1-E85C-0320-7708-0046C857CE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195266" y="5566350"/>
                  <a:ext cx="572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244112F7-5F2F-7782-A656-F6B7EE1BF112}"/>
                    </a:ext>
                  </a:extLst>
                </p14:cNvPr>
                <p14:cNvContentPartPr/>
                <p14:nvPr/>
              </p14:nvContentPartPr>
              <p14:xfrm>
                <a:off x="2404786" y="5533950"/>
                <a:ext cx="184320" cy="1666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244112F7-5F2F-7782-A656-F6B7EE1BF11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400466" y="5529630"/>
                  <a:ext cx="1929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031BAC63-64C0-3426-5783-D11568592D6E}"/>
                    </a:ext>
                  </a:extLst>
                </p14:cNvPr>
                <p14:cNvContentPartPr/>
                <p14:nvPr/>
              </p14:nvContentPartPr>
              <p14:xfrm>
                <a:off x="2642026" y="5160270"/>
                <a:ext cx="325080" cy="51804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031BAC63-64C0-3426-5783-D11568592D6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637706" y="5155950"/>
                  <a:ext cx="33372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25EAE3DE-239E-3AC4-28C5-E47F91F42F46}"/>
                    </a:ext>
                  </a:extLst>
                </p14:cNvPr>
                <p14:cNvContentPartPr/>
                <p14:nvPr/>
              </p14:nvContentPartPr>
              <p14:xfrm>
                <a:off x="2884666" y="5542590"/>
                <a:ext cx="648000" cy="5648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25EAE3DE-239E-3AC4-28C5-E47F91F42F4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880346" y="5538270"/>
                  <a:ext cx="65664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4A7CD2D-D2A5-0E85-42F4-404B4A35ED94}"/>
                    </a:ext>
                  </a:extLst>
                </p14:cNvPr>
                <p14:cNvContentPartPr/>
                <p14:nvPr/>
              </p14:nvContentPartPr>
              <p14:xfrm>
                <a:off x="3349786" y="5538270"/>
                <a:ext cx="124920" cy="19116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4A7CD2D-D2A5-0E85-42F4-404B4A35ED9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345466" y="5533950"/>
                  <a:ext cx="1335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593C4ED3-90F9-7755-7732-8B5F8A2874A9}"/>
                    </a:ext>
                  </a:extLst>
                </p14:cNvPr>
                <p14:cNvContentPartPr/>
                <p14:nvPr/>
              </p14:nvContentPartPr>
              <p14:xfrm>
                <a:off x="3814186" y="4979550"/>
                <a:ext cx="134280" cy="6332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593C4ED3-90F9-7755-7732-8B5F8A2874A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09866" y="4975230"/>
                  <a:ext cx="142920" cy="64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4B979350-061A-E391-5773-FDF204208690}"/>
                    </a:ext>
                  </a:extLst>
                </p14:cNvPr>
                <p14:cNvContentPartPr/>
                <p14:nvPr/>
              </p14:nvContentPartPr>
              <p14:xfrm>
                <a:off x="4049626" y="5361510"/>
                <a:ext cx="128880" cy="2649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4B979350-061A-E391-5773-FDF20420869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45306" y="5357190"/>
                  <a:ext cx="137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C9560C92-AB08-A9B8-CD85-D11763CC087A}"/>
                    </a:ext>
                  </a:extLst>
                </p14:cNvPr>
                <p14:cNvContentPartPr/>
                <p14:nvPr/>
              </p14:nvContentPartPr>
              <p14:xfrm>
                <a:off x="4250866" y="5454030"/>
                <a:ext cx="327600" cy="1699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C9560C92-AB08-A9B8-CD85-D11763CC087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246546" y="5449710"/>
                  <a:ext cx="336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EEE76268-34D1-7F21-8C82-367E9A47605D}"/>
                    </a:ext>
                  </a:extLst>
                </p14:cNvPr>
                <p14:cNvContentPartPr/>
                <p14:nvPr/>
              </p14:nvContentPartPr>
              <p14:xfrm>
                <a:off x="4634626" y="5333070"/>
                <a:ext cx="117360" cy="4093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EEE76268-34D1-7F21-8C82-367E9A47605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30306" y="5328750"/>
                  <a:ext cx="1260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30D09F87-ECDF-F49B-FD1B-775D3322401C}"/>
                    </a:ext>
                  </a:extLst>
                </p14:cNvPr>
                <p14:cNvContentPartPr/>
                <p14:nvPr/>
              </p14:nvContentPartPr>
              <p14:xfrm>
                <a:off x="4787266" y="5144430"/>
                <a:ext cx="424800" cy="5227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30D09F87-ECDF-F49B-FD1B-775D3322401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782946" y="5140110"/>
                  <a:ext cx="43344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88B3B483-163D-142D-E1CC-319762A8D38A}"/>
                    </a:ext>
                  </a:extLst>
                </p14:cNvPr>
                <p14:cNvContentPartPr/>
                <p14:nvPr/>
              </p14:nvContentPartPr>
              <p14:xfrm>
                <a:off x="5252746" y="5397510"/>
                <a:ext cx="227880" cy="2962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88B3B483-163D-142D-E1CC-319762A8D38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248426" y="5393190"/>
                  <a:ext cx="2365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7122C81D-A148-1147-7A5C-A85472AE9EED}"/>
                    </a:ext>
                  </a:extLst>
                </p14:cNvPr>
                <p14:cNvContentPartPr/>
                <p14:nvPr/>
              </p14:nvContentPartPr>
              <p14:xfrm>
                <a:off x="4416826" y="5104110"/>
                <a:ext cx="32040" cy="97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7122C81D-A148-1147-7A5C-A85472AE9EE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12506" y="5099790"/>
                  <a:ext cx="406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C55DCC2E-FDF9-87AF-37A0-9BE99E5360BE}"/>
                    </a:ext>
                  </a:extLst>
                </p14:cNvPr>
                <p14:cNvContentPartPr/>
                <p14:nvPr/>
              </p14:nvContentPartPr>
              <p14:xfrm>
                <a:off x="470506" y="5731590"/>
                <a:ext cx="4959000" cy="51048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C55DCC2E-FDF9-87AF-37A0-9BE99E5360B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6186" y="5727270"/>
                  <a:ext cx="496764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335D54D3-8C70-0B2F-11E1-02AA96491D19}"/>
                    </a:ext>
                  </a:extLst>
                </p14:cNvPr>
                <p14:cNvContentPartPr/>
                <p14:nvPr/>
              </p14:nvContentPartPr>
              <p14:xfrm>
                <a:off x="1704226" y="6157470"/>
                <a:ext cx="101520" cy="52884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335D54D3-8C70-0B2F-11E1-02AA96491D1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699906" y="6153150"/>
                  <a:ext cx="11016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0FD6B8B0-F590-EECF-F475-2FA0F4190A3B}"/>
                    </a:ext>
                  </a:extLst>
                </p14:cNvPr>
                <p14:cNvContentPartPr/>
                <p14:nvPr/>
              </p14:nvContentPartPr>
              <p14:xfrm>
                <a:off x="1679746" y="6012750"/>
                <a:ext cx="288000" cy="52740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0FD6B8B0-F590-EECF-F475-2FA0F4190A3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675426" y="6008430"/>
                  <a:ext cx="29664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28DACB7C-BB01-B2D2-D001-570E32BFD509}"/>
                    </a:ext>
                  </a:extLst>
                </p14:cNvPr>
                <p14:cNvContentPartPr/>
                <p14:nvPr/>
              </p14:nvContentPartPr>
              <p14:xfrm>
                <a:off x="2167186" y="6352950"/>
                <a:ext cx="349200" cy="21024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28DACB7C-BB01-B2D2-D001-570E32BFD50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162866" y="6348630"/>
                  <a:ext cx="3578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58D425CA-4DB7-C2B6-96DB-E6D88E46F7D6}"/>
                    </a:ext>
                  </a:extLst>
                </p14:cNvPr>
                <p14:cNvContentPartPr/>
                <p14:nvPr/>
              </p14:nvContentPartPr>
              <p14:xfrm>
                <a:off x="2625466" y="6185550"/>
                <a:ext cx="302040" cy="24984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58D425CA-4DB7-C2B6-96DB-E6D88E46F7D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621146" y="6181230"/>
                  <a:ext cx="3106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888E6673-97A3-729A-77B3-6ECFAB04EFC7}"/>
                    </a:ext>
                  </a:extLst>
                </p14:cNvPr>
                <p14:cNvContentPartPr/>
                <p14:nvPr/>
              </p14:nvContentPartPr>
              <p14:xfrm>
                <a:off x="2875306" y="5859750"/>
                <a:ext cx="160920" cy="56520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888E6673-97A3-729A-77B3-6ECFAB04EFC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870986" y="5855430"/>
                  <a:ext cx="16956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9E3AB4A0-21EB-C323-58FE-0C10384E9DD1}"/>
                    </a:ext>
                  </a:extLst>
                </p14:cNvPr>
                <p14:cNvContentPartPr/>
                <p14:nvPr/>
              </p14:nvContentPartPr>
              <p14:xfrm>
                <a:off x="2872786" y="6203910"/>
                <a:ext cx="323640" cy="14112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9E3AB4A0-21EB-C323-58FE-0C10384E9DD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868466" y="6199590"/>
                  <a:ext cx="3322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1228317A-4014-313C-12B8-2DDFFA1B576B}"/>
                    </a:ext>
                  </a:extLst>
                </p14:cNvPr>
                <p14:cNvContentPartPr/>
                <p14:nvPr/>
              </p14:nvContentPartPr>
              <p14:xfrm>
                <a:off x="3348346" y="6076830"/>
                <a:ext cx="177840" cy="50940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1228317A-4014-313C-12B8-2DDFFA1B576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344026" y="6072510"/>
                  <a:ext cx="18648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0CBC65F3-4AE6-2CDC-32CA-70A1D8CEE736}"/>
                    </a:ext>
                  </a:extLst>
                </p14:cNvPr>
                <p14:cNvContentPartPr/>
                <p14:nvPr/>
              </p14:nvContentPartPr>
              <p14:xfrm>
                <a:off x="3239266" y="6284910"/>
                <a:ext cx="489600" cy="25704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0CBC65F3-4AE6-2CDC-32CA-70A1D8CEE73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234946" y="6280590"/>
                  <a:ext cx="4982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0E749722-5E90-322D-4931-D6EFB52C3B5F}"/>
                    </a:ext>
                  </a:extLst>
                </p14:cNvPr>
                <p14:cNvContentPartPr/>
                <p14:nvPr/>
              </p14:nvContentPartPr>
              <p14:xfrm>
                <a:off x="3795466" y="6269070"/>
                <a:ext cx="487440" cy="23580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0E749722-5E90-322D-4931-D6EFB52C3B5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91146" y="6264750"/>
                  <a:ext cx="4960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CD49C43B-ACDF-8F00-BA9A-3B562456C923}"/>
                    </a:ext>
                  </a:extLst>
                </p14:cNvPr>
                <p14:cNvContentPartPr/>
                <p14:nvPr/>
              </p14:nvContentPartPr>
              <p14:xfrm>
                <a:off x="3653266" y="6232350"/>
                <a:ext cx="9720" cy="1764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CD49C43B-ACDF-8F00-BA9A-3B562456C92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48946" y="6228030"/>
                  <a:ext cx="183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6CCF3677-2B59-31A5-B57E-E45C331652BA}"/>
                    </a:ext>
                  </a:extLst>
                </p14:cNvPr>
                <p14:cNvContentPartPr/>
                <p14:nvPr/>
              </p14:nvContentPartPr>
              <p14:xfrm>
                <a:off x="4862146" y="6380670"/>
                <a:ext cx="2160" cy="216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6CCF3677-2B59-31A5-B57E-E45C331652B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857826" y="6376350"/>
                  <a:ext cx="10800" cy="1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05D33A9A-8078-7A50-4DEF-4C15E4715583}"/>
              </a:ext>
            </a:extLst>
          </p:cNvPr>
          <p:cNvGrpSpPr/>
          <p:nvPr/>
        </p:nvGrpSpPr>
        <p:grpSpPr>
          <a:xfrm>
            <a:off x="351346" y="29910"/>
            <a:ext cx="11608920" cy="3810600"/>
            <a:chOff x="351346" y="29910"/>
            <a:chExt cx="11608920" cy="381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7DC209A-2FBA-E437-4E7A-03015B0E7A4B}"/>
                    </a:ext>
                  </a:extLst>
                </p14:cNvPr>
                <p14:cNvContentPartPr/>
                <p14:nvPr/>
              </p14:nvContentPartPr>
              <p14:xfrm>
                <a:off x="1075306" y="1306110"/>
                <a:ext cx="986400" cy="658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7DC209A-2FBA-E437-4E7A-03015B0E7A4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70986" y="1301790"/>
                  <a:ext cx="9950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8173C94-3D13-37CA-E58C-4469E22153BE}"/>
                    </a:ext>
                  </a:extLst>
                </p14:cNvPr>
                <p14:cNvContentPartPr/>
                <p14:nvPr/>
              </p14:nvContentPartPr>
              <p14:xfrm>
                <a:off x="1929946" y="1165710"/>
                <a:ext cx="270360" cy="5241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8173C94-3D13-37CA-E58C-4469E22153B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925626" y="1161390"/>
                  <a:ext cx="27900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DB49DB0-B0C9-AD24-060C-422B4D4F4B78}"/>
                    </a:ext>
                  </a:extLst>
                </p14:cNvPr>
                <p14:cNvContentPartPr/>
                <p14:nvPr/>
              </p14:nvContentPartPr>
              <p14:xfrm>
                <a:off x="351346" y="417270"/>
                <a:ext cx="441000" cy="5148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DB49DB0-B0C9-AD24-060C-422B4D4F4B7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47026" y="412950"/>
                  <a:ext cx="44964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9CA1A6C-20E6-C123-AC6A-0FFEFCD24A3E}"/>
                    </a:ext>
                  </a:extLst>
                </p14:cNvPr>
                <p14:cNvContentPartPr/>
                <p14:nvPr/>
              </p14:nvContentPartPr>
              <p14:xfrm>
                <a:off x="768586" y="727950"/>
                <a:ext cx="189360" cy="2264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9CA1A6C-20E6-C123-AC6A-0FFEFCD24A3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4266" y="723630"/>
                  <a:ext cx="1980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F446BBD-2CA3-E7A1-7E75-C890B3319792}"/>
                    </a:ext>
                  </a:extLst>
                </p14:cNvPr>
                <p14:cNvContentPartPr/>
                <p14:nvPr/>
              </p14:nvContentPartPr>
              <p14:xfrm>
                <a:off x="1002586" y="607350"/>
                <a:ext cx="475200" cy="4449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F446BBD-2CA3-E7A1-7E75-C890B331979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98266" y="603030"/>
                  <a:ext cx="48384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1788242-8F7D-8A6F-6B0B-CAC5E6EAA1E6}"/>
                    </a:ext>
                  </a:extLst>
                </p14:cNvPr>
                <p14:cNvContentPartPr/>
                <p14:nvPr/>
              </p14:nvContentPartPr>
              <p14:xfrm>
                <a:off x="1309306" y="366150"/>
                <a:ext cx="263880" cy="4881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1788242-8F7D-8A6F-6B0B-CAC5E6EAA1E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304986" y="361830"/>
                  <a:ext cx="27252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61627A0-3915-8B26-433F-1138B467042D}"/>
                    </a:ext>
                  </a:extLst>
                </p14:cNvPr>
                <p14:cNvContentPartPr/>
                <p14:nvPr/>
              </p14:nvContentPartPr>
              <p14:xfrm>
                <a:off x="2478586" y="924510"/>
                <a:ext cx="1002240" cy="9212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61627A0-3915-8B26-433F-1138B467042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474266" y="920190"/>
                  <a:ext cx="1010880" cy="9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F75E3B7-901E-B999-A7BE-944674FBCB7E}"/>
                    </a:ext>
                  </a:extLst>
                </p14:cNvPr>
                <p14:cNvContentPartPr/>
                <p14:nvPr/>
              </p14:nvContentPartPr>
              <p14:xfrm>
                <a:off x="2908786" y="1909110"/>
                <a:ext cx="44640" cy="13381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F75E3B7-901E-B999-A7BE-944674FBCB7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04466" y="1904790"/>
                  <a:ext cx="53280" cy="13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32FE3CB-1F10-1775-4180-37A83F9B25DF}"/>
                    </a:ext>
                  </a:extLst>
                </p14:cNvPr>
                <p14:cNvContentPartPr/>
                <p14:nvPr/>
              </p14:nvContentPartPr>
              <p14:xfrm>
                <a:off x="2651026" y="1962030"/>
                <a:ext cx="741600" cy="5011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32FE3CB-1F10-1775-4180-37A83F9B25D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646706" y="1957710"/>
                  <a:ext cx="75024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423BCB7-5055-4378-5A22-D6EF2F839055}"/>
                    </a:ext>
                  </a:extLst>
                </p14:cNvPr>
                <p14:cNvContentPartPr/>
                <p14:nvPr/>
              </p14:nvContentPartPr>
              <p14:xfrm>
                <a:off x="946066" y="1511670"/>
                <a:ext cx="9720" cy="3333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423BCB7-5055-4378-5A22-D6EF2F83905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41746" y="1507350"/>
                  <a:ext cx="183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1109114-1683-7F2F-A236-34D2083DF0B5}"/>
                    </a:ext>
                  </a:extLst>
                </p14:cNvPr>
                <p14:cNvContentPartPr/>
                <p14:nvPr/>
              </p14:nvContentPartPr>
              <p14:xfrm>
                <a:off x="740506" y="1649910"/>
                <a:ext cx="464040" cy="28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1109114-1683-7F2F-A236-34D2083DF0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36186" y="1645590"/>
                  <a:ext cx="4726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99EF53F-62AA-4096-3331-0B09734E24C1}"/>
                    </a:ext>
                  </a:extLst>
                </p14:cNvPr>
                <p14:cNvContentPartPr/>
                <p14:nvPr/>
              </p14:nvContentPartPr>
              <p14:xfrm>
                <a:off x="2151346" y="2642430"/>
                <a:ext cx="290520" cy="388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99EF53F-62AA-4096-3331-0B09734E24C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147026" y="2638110"/>
                  <a:ext cx="2991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629FA96-803B-6A8B-3BCE-C5472E846A77}"/>
                    </a:ext>
                  </a:extLst>
                </p14:cNvPr>
                <p14:cNvContentPartPr/>
                <p14:nvPr/>
              </p14:nvContentPartPr>
              <p14:xfrm>
                <a:off x="3090586" y="2829630"/>
                <a:ext cx="327960" cy="5522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629FA96-803B-6A8B-3BCE-C5472E846A7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086266" y="2825310"/>
                  <a:ext cx="33660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A08FF98-751C-F385-E361-2F6796033C40}"/>
                    </a:ext>
                  </a:extLst>
                </p14:cNvPr>
                <p14:cNvContentPartPr/>
                <p14:nvPr/>
              </p14:nvContentPartPr>
              <p14:xfrm>
                <a:off x="3578026" y="3404190"/>
                <a:ext cx="73440" cy="2700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A08FF98-751C-F385-E361-2F6796033C4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573706" y="3399870"/>
                  <a:ext cx="820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73EA2EF-8975-0F0F-FA65-944D76412AA6}"/>
                    </a:ext>
                  </a:extLst>
                </p14:cNvPr>
                <p14:cNvContentPartPr/>
                <p14:nvPr/>
              </p14:nvContentPartPr>
              <p14:xfrm>
                <a:off x="3497386" y="3243630"/>
                <a:ext cx="21960" cy="18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73EA2EF-8975-0F0F-FA65-944D76412AA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493066" y="3239310"/>
                  <a:ext cx="306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C616D6E-2A0A-FA50-796C-7904114CADB0}"/>
                    </a:ext>
                  </a:extLst>
                </p14:cNvPr>
                <p14:cNvContentPartPr/>
                <p14:nvPr/>
              </p14:nvContentPartPr>
              <p14:xfrm>
                <a:off x="3489826" y="1209630"/>
                <a:ext cx="885960" cy="1260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C616D6E-2A0A-FA50-796C-7904114CADB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485506" y="1205310"/>
                  <a:ext cx="8946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F1B0BC9-939A-E231-FB42-86E2813EC391}"/>
                    </a:ext>
                  </a:extLst>
                </p14:cNvPr>
                <p14:cNvContentPartPr/>
                <p14:nvPr/>
              </p14:nvContentPartPr>
              <p14:xfrm>
                <a:off x="4303426" y="924510"/>
                <a:ext cx="261360" cy="6447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F1B0BC9-939A-E231-FB42-86E2813EC39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299106" y="920190"/>
                  <a:ext cx="270000" cy="6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EA6371F-993F-4BB5-C78D-832227062824}"/>
                    </a:ext>
                  </a:extLst>
                </p14:cNvPr>
                <p14:cNvContentPartPr/>
                <p14:nvPr/>
              </p14:nvContentPartPr>
              <p14:xfrm>
                <a:off x="4720666" y="422310"/>
                <a:ext cx="222120" cy="15004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EA6371F-993F-4BB5-C78D-83222706282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716346" y="417990"/>
                  <a:ext cx="230760" cy="15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4995370-5A22-8CEE-BF03-1127C0B9BB12}"/>
                    </a:ext>
                  </a:extLst>
                </p14:cNvPr>
                <p14:cNvContentPartPr/>
                <p14:nvPr/>
              </p14:nvContentPartPr>
              <p14:xfrm>
                <a:off x="4694386" y="586830"/>
                <a:ext cx="3021480" cy="14288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4995370-5A22-8CEE-BF03-1127C0B9BB1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690066" y="582510"/>
                  <a:ext cx="3030120" cy="14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BACCE14-DE76-032D-8B2D-4B2205EC2E4C}"/>
                    </a:ext>
                  </a:extLst>
                </p14:cNvPr>
                <p14:cNvContentPartPr/>
                <p14:nvPr/>
              </p14:nvContentPartPr>
              <p14:xfrm>
                <a:off x="7527586" y="1366590"/>
                <a:ext cx="3573720" cy="1681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BACCE14-DE76-032D-8B2D-4B2205EC2E4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523266" y="1362270"/>
                  <a:ext cx="35823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CBFA89B-6C18-0F05-2400-3E6194F4156D}"/>
                    </a:ext>
                  </a:extLst>
                </p14:cNvPr>
                <p14:cNvContentPartPr/>
                <p14:nvPr/>
              </p14:nvContentPartPr>
              <p14:xfrm>
                <a:off x="10715026" y="1213950"/>
                <a:ext cx="294480" cy="5716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CBFA89B-6C18-0F05-2400-3E6194F4156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710706" y="1209630"/>
                  <a:ext cx="30312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6780045-E1AF-68F1-CE6A-8024504B11BB}"/>
                    </a:ext>
                  </a:extLst>
                </p14:cNvPr>
                <p14:cNvContentPartPr/>
                <p14:nvPr/>
              </p14:nvContentPartPr>
              <p14:xfrm>
                <a:off x="4560106" y="1909110"/>
                <a:ext cx="1565640" cy="12294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6780045-E1AF-68F1-CE6A-8024504B11B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555786" y="1904790"/>
                  <a:ext cx="1574280" cy="12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210025C-82DA-5947-3BD9-0E021118901D}"/>
                    </a:ext>
                  </a:extLst>
                </p14:cNvPr>
                <p14:cNvContentPartPr/>
                <p14:nvPr/>
              </p14:nvContentPartPr>
              <p14:xfrm>
                <a:off x="5895706" y="307830"/>
                <a:ext cx="1070280" cy="3801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210025C-82DA-5947-3BD9-0E021118901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891386" y="303510"/>
                  <a:ext cx="10789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1BFBFD7-A452-4E58-D0EB-C481FFCAECA6}"/>
                    </a:ext>
                  </a:extLst>
                </p14:cNvPr>
                <p14:cNvContentPartPr/>
                <p14:nvPr/>
              </p14:nvContentPartPr>
              <p14:xfrm>
                <a:off x="5726146" y="3344430"/>
                <a:ext cx="359640" cy="4960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1BFBFD7-A452-4E58-D0EB-C481FFCAECA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721826" y="3340110"/>
                  <a:ext cx="36828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C9ADD1C-6AFC-D777-4452-499E55B3BB4B}"/>
                    </a:ext>
                  </a:extLst>
                </p14:cNvPr>
                <p14:cNvContentPartPr/>
                <p14:nvPr/>
              </p14:nvContentPartPr>
              <p14:xfrm>
                <a:off x="6060946" y="3513270"/>
                <a:ext cx="350280" cy="2196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C9ADD1C-6AFC-D777-4452-499E55B3BB4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056626" y="3508950"/>
                  <a:ext cx="3589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A60739B-9854-D82F-E683-B38E8C4C1425}"/>
                    </a:ext>
                  </a:extLst>
                </p14:cNvPr>
                <p14:cNvContentPartPr/>
                <p14:nvPr/>
              </p14:nvContentPartPr>
              <p14:xfrm>
                <a:off x="6455866" y="3537030"/>
                <a:ext cx="97920" cy="2415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A60739B-9854-D82F-E683-B38E8C4C142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451186" y="3532710"/>
                  <a:ext cx="1065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2C44934-75B7-57AA-A615-F07C7D6EBE96}"/>
                    </a:ext>
                  </a:extLst>
                </p14:cNvPr>
                <p14:cNvContentPartPr/>
                <p14:nvPr/>
              </p14:nvContentPartPr>
              <p14:xfrm>
                <a:off x="6552706" y="3498510"/>
                <a:ext cx="238680" cy="1774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2C44934-75B7-57AA-A615-F07C7D6EBE9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548386" y="3494190"/>
                  <a:ext cx="2473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D210210-BDDD-80F6-9174-2823E5F15730}"/>
                    </a:ext>
                  </a:extLst>
                </p14:cNvPr>
                <p14:cNvContentPartPr/>
                <p14:nvPr/>
              </p14:nvContentPartPr>
              <p14:xfrm>
                <a:off x="6971386" y="3653670"/>
                <a:ext cx="64440" cy="864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D210210-BDDD-80F6-9174-2823E5F1573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967066" y="3649350"/>
                  <a:ext cx="730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9C24271-DD7A-9FB6-5ADD-2009C4AAE54F}"/>
                    </a:ext>
                  </a:extLst>
                </p14:cNvPr>
                <p14:cNvContentPartPr/>
                <p14:nvPr/>
              </p14:nvContentPartPr>
              <p14:xfrm>
                <a:off x="6931066" y="3488790"/>
                <a:ext cx="360" cy="3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9C24271-DD7A-9FB6-5ADD-2009C4AAE54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26746" y="34844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C49AA4AC-1AFF-B8DB-AAF9-6494A2378415}"/>
                    </a:ext>
                  </a:extLst>
                </p14:cNvPr>
                <p14:cNvContentPartPr/>
                <p14:nvPr/>
              </p14:nvContentPartPr>
              <p14:xfrm>
                <a:off x="6362986" y="3332190"/>
                <a:ext cx="360" cy="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C49AA4AC-1AFF-B8DB-AAF9-6494A237841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58666" y="3327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27AC77E-FFCC-A57C-7906-AA70F5F38FBC}"/>
                    </a:ext>
                  </a:extLst>
                </p14:cNvPr>
                <p14:cNvContentPartPr/>
                <p14:nvPr/>
              </p14:nvContentPartPr>
              <p14:xfrm>
                <a:off x="7007746" y="29910"/>
                <a:ext cx="224640" cy="4197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27AC77E-FFCC-A57C-7906-AA70F5F38FB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003426" y="25590"/>
                  <a:ext cx="23328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C7F370C-42B2-D59E-BD22-C0F63CD448DE}"/>
                    </a:ext>
                  </a:extLst>
                </p14:cNvPr>
                <p14:cNvContentPartPr/>
                <p14:nvPr/>
              </p14:nvContentPartPr>
              <p14:xfrm>
                <a:off x="7249666" y="318990"/>
                <a:ext cx="335880" cy="3675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C7F370C-42B2-D59E-BD22-C0F63CD448D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245346" y="314670"/>
                  <a:ext cx="3445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087E6E40-8244-94E9-F16D-2694E3EC4421}"/>
                    </a:ext>
                  </a:extLst>
                </p14:cNvPr>
                <p14:cNvContentPartPr/>
                <p14:nvPr/>
              </p14:nvContentPartPr>
              <p14:xfrm>
                <a:off x="7519666" y="370110"/>
                <a:ext cx="401400" cy="2001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087E6E40-8244-94E9-F16D-2694E3EC442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515346" y="365790"/>
                  <a:ext cx="4100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F2C39D6-E044-5AC2-D8EA-611B8E2751CC}"/>
                    </a:ext>
                  </a:extLst>
                </p14:cNvPr>
                <p14:cNvContentPartPr/>
                <p14:nvPr/>
              </p14:nvContentPartPr>
              <p14:xfrm>
                <a:off x="7890826" y="357510"/>
                <a:ext cx="331920" cy="1072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F2C39D6-E044-5AC2-D8EA-611B8E2751C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886506" y="353190"/>
                  <a:ext cx="3405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5FB421F-A52A-35B3-95EB-1994833946DF}"/>
                    </a:ext>
                  </a:extLst>
                </p14:cNvPr>
                <p14:cNvContentPartPr/>
                <p14:nvPr/>
              </p14:nvContentPartPr>
              <p14:xfrm>
                <a:off x="8285386" y="217470"/>
                <a:ext cx="318600" cy="2487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5FB421F-A52A-35B3-95EB-1994833946D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281066" y="213150"/>
                  <a:ext cx="3272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6839C6B-C19F-C5C8-2EF1-39155FE18842}"/>
                    </a:ext>
                  </a:extLst>
                </p14:cNvPr>
                <p14:cNvContentPartPr/>
                <p14:nvPr/>
              </p14:nvContentPartPr>
              <p14:xfrm>
                <a:off x="8373586" y="273630"/>
                <a:ext cx="109440" cy="2610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6839C6B-C19F-C5C8-2EF1-39155FE1884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369266" y="269310"/>
                  <a:ext cx="1180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BE80824A-91B5-CAB0-0B6A-1771A91E8FB7}"/>
                    </a:ext>
                  </a:extLst>
                </p14:cNvPr>
                <p14:cNvContentPartPr/>
                <p14:nvPr/>
              </p14:nvContentPartPr>
              <p14:xfrm>
                <a:off x="8672026" y="221070"/>
                <a:ext cx="132840" cy="3441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BE80824A-91B5-CAB0-0B6A-1771A91E8FB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667706" y="216750"/>
                  <a:ext cx="1414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B26C767-1F1A-C69D-0BB3-8FB0C479052C}"/>
                    </a:ext>
                  </a:extLst>
                </p14:cNvPr>
                <p14:cNvContentPartPr/>
                <p14:nvPr/>
              </p14:nvContentPartPr>
              <p14:xfrm>
                <a:off x="5585026" y="756030"/>
                <a:ext cx="147960" cy="3996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B26C767-1F1A-C69D-0BB3-8FB0C479052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580706" y="751710"/>
                  <a:ext cx="15660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BD44A85-05F4-ABAF-31D0-85E6A8D0640B}"/>
                    </a:ext>
                  </a:extLst>
                </p14:cNvPr>
                <p14:cNvContentPartPr/>
                <p14:nvPr/>
              </p14:nvContentPartPr>
              <p14:xfrm>
                <a:off x="5694106" y="872310"/>
                <a:ext cx="259200" cy="3873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BD44A85-05F4-ABAF-31D0-85E6A8D0640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689786" y="867990"/>
                  <a:ext cx="26784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0392254E-5045-A17B-4F2F-C3054D4619F0}"/>
                    </a:ext>
                  </a:extLst>
                </p14:cNvPr>
                <p14:cNvContentPartPr/>
                <p14:nvPr/>
              </p14:nvContentPartPr>
              <p14:xfrm>
                <a:off x="5984626" y="986070"/>
                <a:ext cx="292680" cy="2322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0392254E-5045-A17B-4F2F-C3054D4619F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980306" y="981750"/>
                  <a:ext cx="3013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DDB365B-A214-1454-7590-FE30509B947D}"/>
                    </a:ext>
                  </a:extLst>
                </p14:cNvPr>
                <p14:cNvContentPartPr/>
                <p14:nvPr/>
              </p14:nvContentPartPr>
              <p14:xfrm>
                <a:off x="6108826" y="1090830"/>
                <a:ext cx="161640" cy="673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DDB365B-A214-1454-7590-FE30509B947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104506" y="1086510"/>
                  <a:ext cx="1702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0AE0FDD-0261-2A26-E01F-11571567CD4D}"/>
                    </a:ext>
                  </a:extLst>
                </p14:cNvPr>
                <p14:cNvContentPartPr/>
                <p14:nvPr/>
              </p14:nvContentPartPr>
              <p14:xfrm>
                <a:off x="6242026" y="844230"/>
                <a:ext cx="184680" cy="3034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0AE0FDD-0261-2A26-E01F-11571567CD4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237706" y="839910"/>
                  <a:ext cx="1933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F3EE0186-729F-E51C-4255-49F111322617}"/>
                    </a:ext>
                  </a:extLst>
                </p14:cNvPr>
                <p14:cNvContentPartPr/>
                <p14:nvPr/>
              </p14:nvContentPartPr>
              <p14:xfrm>
                <a:off x="5302786" y="1205310"/>
                <a:ext cx="1639080" cy="1940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F3EE0186-729F-E51C-4255-49F11132261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298466" y="1200990"/>
                  <a:ext cx="16477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64CDAE5-15AC-7CB0-0959-17EF54F88BCE}"/>
                    </a:ext>
                  </a:extLst>
                </p14:cNvPr>
                <p14:cNvContentPartPr/>
                <p14:nvPr/>
              </p14:nvContentPartPr>
              <p14:xfrm>
                <a:off x="5354986" y="1547670"/>
                <a:ext cx="42840" cy="2563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64CDAE5-15AC-7CB0-0959-17EF54F88BC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350666" y="1543350"/>
                  <a:ext cx="514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A406E1D9-4266-0B2A-A077-09AC157C1CA0}"/>
                    </a:ext>
                  </a:extLst>
                </p14:cNvPr>
                <p14:cNvContentPartPr/>
                <p14:nvPr/>
              </p14:nvContentPartPr>
              <p14:xfrm>
                <a:off x="5500786" y="1583670"/>
                <a:ext cx="265320" cy="766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A406E1D9-4266-0B2A-A077-09AC157C1CA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496466" y="1579350"/>
                  <a:ext cx="2739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0A2A599-4844-3DBC-6800-C97F4B3B2ECF}"/>
                    </a:ext>
                  </a:extLst>
                </p14:cNvPr>
                <p14:cNvContentPartPr/>
                <p14:nvPr/>
              </p14:nvContentPartPr>
              <p14:xfrm>
                <a:off x="5540746" y="1559910"/>
                <a:ext cx="183240" cy="1976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0A2A599-4844-3DBC-6800-C97F4B3B2EC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536426" y="1555590"/>
                  <a:ext cx="1918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E50E90F-0776-D744-25F5-42C623551A53}"/>
                    </a:ext>
                  </a:extLst>
                </p14:cNvPr>
                <p14:cNvContentPartPr/>
                <p14:nvPr/>
              </p14:nvContentPartPr>
              <p14:xfrm>
                <a:off x="5971666" y="1503030"/>
                <a:ext cx="85320" cy="2692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E50E90F-0776-D744-25F5-42C623551A5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967346" y="1498710"/>
                  <a:ext cx="939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C7D1F32-1D81-1251-8AEB-2294B0281C74}"/>
                    </a:ext>
                  </a:extLst>
                </p14:cNvPr>
                <p14:cNvContentPartPr/>
                <p14:nvPr/>
              </p14:nvContentPartPr>
              <p14:xfrm>
                <a:off x="6080746" y="1393590"/>
                <a:ext cx="343800" cy="3488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C7D1F32-1D81-1251-8AEB-2294B0281C7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076426" y="1389270"/>
                  <a:ext cx="3524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886A779F-E223-0A9E-7388-59C9CC142882}"/>
                    </a:ext>
                  </a:extLst>
                </p14:cNvPr>
                <p14:cNvContentPartPr/>
                <p14:nvPr/>
              </p14:nvContentPartPr>
              <p14:xfrm>
                <a:off x="6473506" y="1596270"/>
                <a:ext cx="260280" cy="1933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886A779F-E223-0A9E-7388-59C9CC14288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469186" y="1591950"/>
                  <a:ext cx="2689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F095D87-6F36-F595-FF4C-9B2259996F9F}"/>
                    </a:ext>
                  </a:extLst>
                </p14:cNvPr>
                <p14:cNvContentPartPr/>
                <p14:nvPr/>
              </p14:nvContentPartPr>
              <p14:xfrm>
                <a:off x="6483586" y="1603830"/>
                <a:ext cx="444240" cy="1731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F095D87-6F36-F595-FF4C-9B2259996F9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479266" y="1599510"/>
                  <a:ext cx="4528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7F58B74B-9901-5923-FA84-3DFA35ADF253}"/>
                    </a:ext>
                  </a:extLst>
                </p14:cNvPr>
                <p14:cNvContentPartPr/>
                <p14:nvPr/>
              </p14:nvContentPartPr>
              <p14:xfrm>
                <a:off x="6832066" y="1495110"/>
                <a:ext cx="2880" cy="147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7F58B74B-9901-5923-FA84-3DFA35ADF25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827746" y="1490790"/>
                  <a:ext cx="115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767FD42D-6CEC-1089-46FC-12568A7D0309}"/>
                    </a:ext>
                  </a:extLst>
                </p14:cNvPr>
                <p14:cNvContentPartPr/>
                <p14:nvPr/>
              </p14:nvContentPartPr>
              <p14:xfrm>
                <a:off x="5540746" y="1431030"/>
                <a:ext cx="179640" cy="3718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767FD42D-6CEC-1089-46FC-12568A7D030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536426" y="1426710"/>
                  <a:ext cx="18828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F488882F-46D4-4A36-DFEE-A2DC7014A85B}"/>
                    </a:ext>
                  </a:extLst>
                </p14:cNvPr>
                <p14:cNvContentPartPr/>
                <p14:nvPr/>
              </p14:nvContentPartPr>
              <p14:xfrm>
                <a:off x="5504386" y="1629750"/>
                <a:ext cx="356760" cy="601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488882F-46D4-4A36-DFEE-A2DC7014A85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500066" y="1625430"/>
                  <a:ext cx="3654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05F6205-08B8-03EC-6AE7-EC2C3C0EE35D}"/>
                    </a:ext>
                  </a:extLst>
                </p14:cNvPr>
                <p14:cNvContentPartPr/>
                <p14:nvPr/>
              </p14:nvContentPartPr>
              <p14:xfrm>
                <a:off x="5331226" y="1487190"/>
                <a:ext cx="113760" cy="3780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05F6205-08B8-03EC-6AE7-EC2C3C0EE35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326906" y="1482870"/>
                  <a:ext cx="1224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370DE9A9-1D23-1D7F-7CC6-D8A8755BA075}"/>
                    </a:ext>
                  </a:extLst>
                </p14:cNvPr>
                <p14:cNvContentPartPr/>
                <p14:nvPr/>
              </p14:nvContentPartPr>
              <p14:xfrm>
                <a:off x="9957946" y="132510"/>
                <a:ext cx="108000" cy="4381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370DE9A9-1D23-1D7F-7CC6-D8A8755BA07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953626" y="128190"/>
                  <a:ext cx="11664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59786217-F4C4-2101-98C1-5C0D2350A9B1}"/>
                    </a:ext>
                  </a:extLst>
                </p14:cNvPr>
                <p14:cNvContentPartPr/>
                <p14:nvPr/>
              </p14:nvContentPartPr>
              <p14:xfrm>
                <a:off x="9953626" y="247350"/>
                <a:ext cx="349920" cy="2916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59786217-F4C4-2101-98C1-5C0D2350A9B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949306" y="243030"/>
                  <a:ext cx="3585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168E3D7F-1D15-57CB-332A-7984209E79C2}"/>
                    </a:ext>
                  </a:extLst>
                </p14:cNvPr>
                <p14:cNvContentPartPr/>
                <p14:nvPr/>
              </p14:nvContentPartPr>
              <p14:xfrm>
                <a:off x="10074946" y="505110"/>
                <a:ext cx="208080" cy="11232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168E3D7F-1D15-57CB-332A-7984209E79C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070626" y="500790"/>
                  <a:ext cx="2167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03B68F44-FBB3-0CAC-894B-42C5DCD82ACE}"/>
                    </a:ext>
                  </a:extLst>
                </p14:cNvPr>
                <p14:cNvContentPartPr/>
                <p14:nvPr/>
              </p14:nvContentPartPr>
              <p14:xfrm>
                <a:off x="10397506" y="349590"/>
                <a:ext cx="124200" cy="29016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03B68F44-FBB3-0CAC-894B-42C5DCD82AC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393186" y="345270"/>
                  <a:ext cx="1328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640B3E6E-5F56-C995-6FE1-6823E8FE1FC5}"/>
                    </a:ext>
                  </a:extLst>
                </p14:cNvPr>
                <p14:cNvContentPartPr/>
                <p14:nvPr/>
              </p14:nvContentPartPr>
              <p14:xfrm>
                <a:off x="10244506" y="286590"/>
                <a:ext cx="531720" cy="3222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640B3E6E-5F56-C995-6FE1-6823E8FE1FC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240186" y="282270"/>
                  <a:ext cx="5403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662DB125-912D-2463-5C00-D1EFD3737F81}"/>
                    </a:ext>
                  </a:extLst>
                </p14:cNvPr>
                <p14:cNvContentPartPr/>
                <p14:nvPr/>
              </p14:nvContentPartPr>
              <p14:xfrm>
                <a:off x="10945426" y="454710"/>
                <a:ext cx="400320" cy="2458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662DB125-912D-2463-5C00-D1EFD3737F8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941106" y="450390"/>
                  <a:ext cx="4089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C1E8B9A2-8988-9BDB-137E-26EA6C02BDDA}"/>
                    </a:ext>
                  </a:extLst>
                </p14:cNvPr>
                <p14:cNvContentPartPr/>
                <p14:nvPr/>
              </p14:nvContentPartPr>
              <p14:xfrm>
                <a:off x="11385346" y="466230"/>
                <a:ext cx="140400" cy="20268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C1E8B9A2-8988-9BDB-137E-26EA6C02BDD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381026" y="461910"/>
                  <a:ext cx="1490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9E9F7EB1-EACC-27A4-8BF3-DD83223A53A6}"/>
                    </a:ext>
                  </a:extLst>
                </p14:cNvPr>
                <p14:cNvContentPartPr/>
                <p14:nvPr/>
              </p14:nvContentPartPr>
              <p14:xfrm>
                <a:off x="11513866" y="462630"/>
                <a:ext cx="237600" cy="19584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9E9F7EB1-EACC-27A4-8BF3-DD83223A53A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09546" y="458310"/>
                  <a:ext cx="2462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E87CF996-2B1B-F91A-B096-E2D0AA42F371}"/>
                    </a:ext>
                  </a:extLst>
                </p14:cNvPr>
                <p14:cNvContentPartPr/>
                <p14:nvPr/>
              </p14:nvContentPartPr>
              <p14:xfrm>
                <a:off x="11588386" y="506550"/>
                <a:ext cx="371880" cy="4219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E87CF996-2B1B-F91A-B096-E2D0AA42F37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584066" y="502230"/>
                  <a:ext cx="38052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B675E0D7-10D4-20FD-369F-3CB0C60988B8}"/>
                    </a:ext>
                  </a:extLst>
                </p14:cNvPr>
                <p14:cNvContentPartPr/>
                <p14:nvPr/>
              </p14:nvContentPartPr>
              <p14:xfrm>
                <a:off x="11851906" y="534630"/>
                <a:ext cx="6120" cy="21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B675E0D7-10D4-20FD-369F-3CB0C60988B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847586" y="530310"/>
                  <a:ext cx="1476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1602B4A3-9DD5-425A-3581-2DC382269F0E}"/>
                    </a:ext>
                  </a:extLst>
                </p14:cNvPr>
                <p14:cNvContentPartPr/>
                <p14:nvPr/>
              </p14:nvContentPartPr>
              <p14:xfrm>
                <a:off x="10788826" y="1977510"/>
                <a:ext cx="37800" cy="4294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1602B4A3-9DD5-425A-3581-2DC382269F0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784506" y="1973190"/>
                  <a:ext cx="4644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D6B73CD3-D13F-CB45-97EB-9B6F18B1846D}"/>
                    </a:ext>
                  </a:extLst>
                </p14:cNvPr>
                <p14:cNvContentPartPr/>
                <p14:nvPr/>
              </p14:nvContentPartPr>
              <p14:xfrm>
                <a:off x="10788106" y="2008470"/>
                <a:ext cx="351360" cy="129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D6B73CD3-D13F-CB45-97EB-9B6F18B1846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783786" y="2004150"/>
                  <a:ext cx="360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B419ED61-2274-C14A-806C-4F7F8D7A0322}"/>
                    </a:ext>
                  </a:extLst>
                </p14:cNvPr>
                <p14:cNvContentPartPr/>
                <p14:nvPr/>
              </p14:nvContentPartPr>
              <p14:xfrm>
                <a:off x="10699546" y="2363070"/>
                <a:ext cx="335520" cy="1951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B419ED61-2274-C14A-806C-4F7F8D7A032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695226" y="2358750"/>
                  <a:ext cx="3441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93407DA9-7A8A-B763-E195-F99470A2B6AD}"/>
                    </a:ext>
                  </a:extLst>
                </p14:cNvPr>
                <p14:cNvContentPartPr/>
                <p14:nvPr/>
              </p14:nvContentPartPr>
              <p14:xfrm>
                <a:off x="11235226" y="2106390"/>
                <a:ext cx="129240" cy="5817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93407DA9-7A8A-B763-E195-F99470A2B6A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230906" y="2102070"/>
                  <a:ext cx="13788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6485AFF-12D9-14E3-AB5A-C2C47C4E4A09}"/>
                    </a:ext>
                  </a:extLst>
                </p14:cNvPr>
                <p14:cNvContentPartPr/>
                <p14:nvPr/>
              </p14:nvContentPartPr>
              <p14:xfrm>
                <a:off x="11139106" y="2238510"/>
                <a:ext cx="547200" cy="3884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6485AFF-12D9-14E3-AB5A-C2C47C4E4A0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134786" y="2234190"/>
                  <a:ext cx="5558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F83F2426-9713-C797-49E2-ECA3D2E25132}"/>
                    </a:ext>
                  </a:extLst>
                </p14:cNvPr>
                <p14:cNvContentPartPr/>
                <p14:nvPr/>
              </p14:nvContentPartPr>
              <p14:xfrm>
                <a:off x="11783866" y="2491950"/>
                <a:ext cx="56160" cy="1846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F83F2426-9713-C797-49E2-ECA3D2E2513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779546" y="2487630"/>
                  <a:ext cx="648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A3F9DE01-000A-912E-ECC7-D69E788A9C7B}"/>
                    </a:ext>
                  </a:extLst>
                </p14:cNvPr>
                <p14:cNvContentPartPr/>
                <p14:nvPr/>
              </p14:nvContentPartPr>
              <p14:xfrm>
                <a:off x="11638786" y="2375310"/>
                <a:ext cx="9720" cy="97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A3F9DE01-000A-912E-ECC7-D69E788A9C7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634466" y="2370990"/>
                  <a:ext cx="183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9693A6BF-9437-F042-7B82-5F98D09A3103}"/>
                    </a:ext>
                  </a:extLst>
                </p14:cNvPr>
                <p14:cNvContentPartPr/>
                <p14:nvPr/>
              </p14:nvContentPartPr>
              <p14:xfrm>
                <a:off x="8466826" y="2539830"/>
                <a:ext cx="53640" cy="2692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9693A6BF-9437-F042-7B82-5F98D09A310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462506" y="2535510"/>
                  <a:ext cx="622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FBE16E17-6C56-4EA9-35A7-D4F4C19FB0BA}"/>
                    </a:ext>
                  </a:extLst>
                </p14:cNvPr>
                <p14:cNvContentPartPr/>
                <p14:nvPr/>
              </p14:nvContentPartPr>
              <p14:xfrm>
                <a:off x="8369986" y="2484390"/>
                <a:ext cx="295920" cy="723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FBE16E17-6C56-4EA9-35A7-D4F4C19FB0B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365666" y="2480070"/>
                  <a:ext cx="3045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0E0DF5C8-D9EB-4534-700A-9CEE42C5076C}"/>
                    </a:ext>
                  </a:extLst>
                </p14:cNvPr>
                <p14:cNvContentPartPr/>
                <p14:nvPr/>
              </p14:nvContentPartPr>
              <p14:xfrm>
                <a:off x="8426506" y="2783190"/>
                <a:ext cx="357120" cy="1429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0E0DF5C8-D9EB-4534-700A-9CEE42C5076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422186" y="2778870"/>
                  <a:ext cx="3657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860BAE0D-BE84-43CD-46F2-E48215E1EB93}"/>
                    </a:ext>
                  </a:extLst>
                </p14:cNvPr>
                <p14:cNvContentPartPr/>
                <p14:nvPr/>
              </p14:nvContentPartPr>
              <p14:xfrm>
                <a:off x="8962546" y="2680950"/>
                <a:ext cx="52560" cy="5162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860BAE0D-BE84-43CD-46F2-E48215E1EB9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958226" y="2676630"/>
                  <a:ext cx="6120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078CBB92-1C2D-386D-4B72-FBC69F5AEBDC}"/>
                    </a:ext>
                  </a:extLst>
                </p14:cNvPr>
                <p14:cNvContentPartPr/>
                <p14:nvPr/>
              </p14:nvContentPartPr>
              <p14:xfrm>
                <a:off x="8902066" y="2787150"/>
                <a:ext cx="470880" cy="40824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078CBB92-1C2D-386D-4B72-FBC69F5AEBD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897746" y="2782830"/>
                  <a:ext cx="47952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3932C58A-0CAF-60A6-B5D5-A9F2CE606985}"/>
                    </a:ext>
                  </a:extLst>
                </p14:cNvPr>
                <p14:cNvContentPartPr/>
                <p14:nvPr/>
              </p14:nvContentPartPr>
              <p14:xfrm>
                <a:off x="9486346" y="3025110"/>
                <a:ext cx="439920" cy="16848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3932C58A-0CAF-60A6-B5D5-A9F2CE60698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482026" y="3020790"/>
                  <a:ext cx="4485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3370B5C8-11AB-41EE-0141-A27EC9B011C9}"/>
                    </a:ext>
                  </a:extLst>
                </p14:cNvPr>
                <p14:cNvContentPartPr/>
                <p14:nvPr/>
              </p14:nvContentPartPr>
              <p14:xfrm>
                <a:off x="10054786" y="3038430"/>
                <a:ext cx="46440" cy="26640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3370B5C8-11AB-41EE-0141-A27EC9B011C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050466" y="3034110"/>
                  <a:ext cx="550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F2B70962-0879-3646-F8EC-199C23D92E86}"/>
                    </a:ext>
                  </a:extLst>
                </p14:cNvPr>
                <p14:cNvContentPartPr/>
                <p14:nvPr/>
              </p14:nvContentPartPr>
              <p14:xfrm>
                <a:off x="10200946" y="3044910"/>
                <a:ext cx="254160" cy="2070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F2B70962-0879-3646-F8EC-199C23D92E8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196626" y="3040590"/>
                  <a:ext cx="2628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7164CEE8-6B4D-FDB1-C911-C9E769FE992A}"/>
                    </a:ext>
                  </a:extLst>
                </p14:cNvPr>
                <p14:cNvContentPartPr/>
                <p14:nvPr/>
              </p14:nvContentPartPr>
              <p14:xfrm>
                <a:off x="10518106" y="3018630"/>
                <a:ext cx="143640" cy="40680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7164CEE8-6B4D-FDB1-C911-C9E769FE992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513786" y="3014310"/>
                  <a:ext cx="15228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1CFAF25A-07AA-BCB2-1A51-4B143177B098}"/>
                    </a:ext>
                  </a:extLst>
                </p14:cNvPr>
                <p14:cNvContentPartPr/>
                <p14:nvPr/>
              </p14:nvContentPartPr>
              <p14:xfrm>
                <a:off x="8548186" y="3210870"/>
                <a:ext cx="1753920" cy="35676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1CFAF25A-07AA-BCB2-1A51-4B143177B09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543866" y="3206550"/>
                  <a:ext cx="1762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CBC340B6-AD0D-8521-148D-15BB2522866C}"/>
                    </a:ext>
                  </a:extLst>
                </p14:cNvPr>
                <p14:cNvContentPartPr/>
                <p14:nvPr/>
              </p14:nvContentPartPr>
              <p14:xfrm>
                <a:off x="11014186" y="2993430"/>
                <a:ext cx="452160" cy="22032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CBC340B6-AD0D-8521-148D-15BB2522866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009866" y="2989110"/>
                  <a:ext cx="460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4B1769CE-6F5E-4B1C-1EC3-1F52F019F901}"/>
                    </a:ext>
                  </a:extLst>
                </p14:cNvPr>
                <p14:cNvContentPartPr/>
                <p14:nvPr/>
              </p14:nvContentPartPr>
              <p14:xfrm>
                <a:off x="11187346" y="3219510"/>
                <a:ext cx="277920" cy="27324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4B1769CE-6F5E-4B1C-1EC3-1F52F019F90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183026" y="3215190"/>
                  <a:ext cx="2865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B8D229A1-1B46-21BF-89DC-84D0F482FF09}"/>
                    </a:ext>
                  </a:extLst>
                </p14:cNvPr>
                <p14:cNvContentPartPr/>
                <p14:nvPr/>
              </p14:nvContentPartPr>
              <p14:xfrm>
                <a:off x="11417026" y="2938350"/>
                <a:ext cx="299160" cy="42012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B8D229A1-1B46-21BF-89DC-84D0F482FF0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412706" y="2934030"/>
                  <a:ext cx="30780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E1CBD3DB-E079-1642-1D25-A8193F25D6F4}"/>
                    </a:ext>
                  </a:extLst>
                </p14:cNvPr>
                <p14:cNvContentPartPr/>
                <p14:nvPr/>
              </p14:nvContentPartPr>
              <p14:xfrm>
                <a:off x="6679426" y="2029710"/>
                <a:ext cx="221400" cy="34884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E1CBD3DB-E079-1642-1D25-A8193F25D6F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675106" y="2025390"/>
                  <a:ext cx="2300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ABDB4508-D93D-3D23-466F-09451D7D0F53}"/>
                    </a:ext>
                  </a:extLst>
                </p14:cNvPr>
                <p14:cNvContentPartPr/>
                <p14:nvPr/>
              </p14:nvContentPartPr>
              <p14:xfrm>
                <a:off x="6959506" y="2243190"/>
                <a:ext cx="324720" cy="31212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ABDB4508-D93D-3D23-466F-09451D7D0F53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955186" y="2238870"/>
                  <a:ext cx="3333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AAEF316A-E623-B5A2-6666-5633A92F3CEE}"/>
                    </a:ext>
                  </a:extLst>
                </p14:cNvPr>
                <p14:cNvContentPartPr/>
                <p14:nvPr/>
              </p14:nvContentPartPr>
              <p14:xfrm>
                <a:off x="7265506" y="2395470"/>
                <a:ext cx="107280" cy="16704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AAEF316A-E623-B5A2-6666-5633A92F3CE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261186" y="2391150"/>
                  <a:ext cx="1159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22B6AFAC-08A6-9BE2-031C-F731E46A5275}"/>
                    </a:ext>
                  </a:extLst>
                </p14:cNvPr>
                <p14:cNvContentPartPr/>
                <p14:nvPr/>
              </p14:nvContentPartPr>
              <p14:xfrm>
                <a:off x="7225546" y="2210430"/>
                <a:ext cx="29520" cy="756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22B6AFAC-08A6-9BE2-031C-F731E46A527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221226" y="2206110"/>
                  <a:ext cx="381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0F33B07C-AC58-8561-CB53-F34BCC9F9181}"/>
                    </a:ext>
                  </a:extLst>
                </p14:cNvPr>
                <p14:cNvContentPartPr/>
                <p14:nvPr/>
              </p14:nvContentPartPr>
              <p14:xfrm>
                <a:off x="6568546" y="2624790"/>
                <a:ext cx="110520" cy="2700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0F33B07C-AC58-8561-CB53-F34BCC9F918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564226" y="2620470"/>
                  <a:ext cx="1191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DD0CA81E-5A91-6297-037B-C7CB5FADDE58}"/>
                    </a:ext>
                  </a:extLst>
                </p14:cNvPr>
                <p14:cNvContentPartPr/>
                <p14:nvPr/>
              </p14:nvContentPartPr>
              <p14:xfrm>
                <a:off x="6818386" y="2535150"/>
                <a:ext cx="364680" cy="40788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DD0CA81E-5A91-6297-037B-C7CB5FADDE5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814066" y="2530830"/>
                  <a:ext cx="37332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14206F7A-90A4-8DA9-4E50-798F1F556D8A}"/>
                    </a:ext>
                  </a:extLst>
                </p14:cNvPr>
                <p14:cNvContentPartPr/>
                <p14:nvPr/>
              </p14:nvContentPartPr>
              <p14:xfrm>
                <a:off x="7015666" y="2671590"/>
                <a:ext cx="236520" cy="176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14206F7A-90A4-8DA9-4E50-798F1F556D8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011346" y="2667270"/>
                  <a:ext cx="2451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04200CB6-8FC0-D5B4-C244-FF32B32D60EE}"/>
                    </a:ext>
                  </a:extLst>
                </p14:cNvPr>
                <p14:cNvContentPartPr/>
                <p14:nvPr/>
              </p14:nvContentPartPr>
              <p14:xfrm>
                <a:off x="6592666" y="2745030"/>
                <a:ext cx="109440" cy="1368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04200CB6-8FC0-D5B4-C244-FF32B32D60E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588346" y="2740710"/>
                  <a:ext cx="1180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A5D7F1E9-D9BB-D1B6-1768-6F51B4674304}"/>
                    </a:ext>
                  </a:extLst>
                </p14:cNvPr>
                <p14:cNvContentPartPr/>
                <p14:nvPr/>
              </p14:nvContentPartPr>
              <p14:xfrm>
                <a:off x="7349386" y="2389350"/>
                <a:ext cx="645840" cy="47484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A5D7F1E9-D9BB-D1B6-1768-6F51B467430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345066" y="2385030"/>
                  <a:ext cx="65448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3CDE8658-DBEB-1225-4284-AB6CA7DAFE76}"/>
                    </a:ext>
                  </a:extLst>
                </p14:cNvPr>
                <p14:cNvContentPartPr/>
                <p14:nvPr/>
              </p14:nvContentPartPr>
              <p14:xfrm>
                <a:off x="7604266" y="2569710"/>
                <a:ext cx="119520" cy="1080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3CDE8658-DBEB-1225-4284-AB6CA7DAFE7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599946" y="2565390"/>
                  <a:ext cx="128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6A2FCD62-3A52-3C62-1D73-EAC6A79913CF}"/>
                    </a:ext>
                  </a:extLst>
                </p14:cNvPr>
                <p14:cNvContentPartPr/>
                <p14:nvPr/>
              </p14:nvContentPartPr>
              <p14:xfrm>
                <a:off x="6371266" y="1783830"/>
                <a:ext cx="1578600" cy="139284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6A2FCD62-3A52-3C62-1D73-EAC6A79913C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366946" y="1779510"/>
                  <a:ext cx="1587240" cy="1401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7294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17D15D15-E19C-EF89-2AA4-35C4FD15D605}"/>
                  </a:ext>
                </a:extLst>
              </p14:cNvPr>
              <p14:cNvContentPartPr/>
              <p14:nvPr/>
            </p14:nvContentPartPr>
            <p14:xfrm>
              <a:off x="5234386" y="868350"/>
              <a:ext cx="12600" cy="68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17D15D15-E19C-EF89-2AA4-35C4FD15D6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0066" y="864030"/>
                <a:ext cx="2124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6CE85FB5-DC6F-882F-1320-93D64D93747F}"/>
                  </a:ext>
                </a:extLst>
              </p14:cNvPr>
              <p14:cNvContentPartPr/>
              <p14:nvPr/>
            </p14:nvContentPartPr>
            <p14:xfrm>
              <a:off x="400666" y="2066790"/>
              <a:ext cx="30240" cy="478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6CE85FB5-DC6F-882F-1320-93D64D9374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6346" y="2062470"/>
                <a:ext cx="3888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714D0DFE-D356-5C97-F2FE-AB64FD60BBF5}"/>
                  </a:ext>
                </a:extLst>
              </p14:cNvPr>
              <p14:cNvContentPartPr/>
              <p14:nvPr/>
            </p14:nvContentPartPr>
            <p14:xfrm>
              <a:off x="3005266" y="5336310"/>
              <a:ext cx="514080" cy="60480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714D0DFE-D356-5C97-F2FE-AB64FD60BB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00946" y="5331990"/>
                <a:ext cx="522720" cy="61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1FA6BD0-16A8-B532-3D86-B778728DBB04}"/>
              </a:ext>
            </a:extLst>
          </p:cNvPr>
          <p:cNvGrpSpPr/>
          <p:nvPr/>
        </p:nvGrpSpPr>
        <p:grpSpPr>
          <a:xfrm>
            <a:off x="1137586" y="5735910"/>
            <a:ext cx="5411160" cy="1129320"/>
            <a:chOff x="1137586" y="5735910"/>
            <a:chExt cx="5411160" cy="11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CFB7B4C-C757-49CB-B073-F554889C738C}"/>
                    </a:ext>
                  </a:extLst>
                </p14:cNvPr>
                <p14:cNvContentPartPr/>
                <p14:nvPr/>
              </p14:nvContentPartPr>
              <p14:xfrm>
                <a:off x="1675426" y="5735910"/>
                <a:ext cx="1159920" cy="4017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CFB7B4C-C757-49CB-B073-F554889C738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71106" y="5731590"/>
                  <a:ext cx="116856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B8F37E3-489E-BD5D-331C-D7B8E79D950B}"/>
                    </a:ext>
                  </a:extLst>
                </p14:cNvPr>
                <p14:cNvContentPartPr/>
                <p14:nvPr/>
              </p14:nvContentPartPr>
              <p14:xfrm>
                <a:off x="1631506" y="6354390"/>
                <a:ext cx="627120" cy="1731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B8F37E3-489E-BD5D-331C-D7B8E79D950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27186" y="6350070"/>
                  <a:ext cx="6357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223F5E4-1B91-0525-E90F-7ACB29B67461}"/>
                    </a:ext>
                  </a:extLst>
                </p14:cNvPr>
                <p14:cNvContentPartPr/>
                <p14:nvPr/>
              </p14:nvContentPartPr>
              <p14:xfrm>
                <a:off x="1615306" y="6346830"/>
                <a:ext cx="792000" cy="363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223F5E4-1B91-0525-E90F-7ACB29B6746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10986" y="6342510"/>
                  <a:ext cx="8006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6F2ED94-3A24-FB7B-8465-65B7C9282F3E}"/>
                    </a:ext>
                  </a:extLst>
                </p14:cNvPr>
                <p14:cNvContentPartPr/>
                <p14:nvPr/>
              </p14:nvContentPartPr>
              <p14:xfrm>
                <a:off x="2284186" y="6329910"/>
                <a:ext cx="299160" cy="327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6F2ED94-3A24-FB7B-8465-65B7C9282F3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79866" y="6325590"/>
                  <a:ext cx="3078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254FC0E-ECF2-570E-5857-450D1A7A7175}"/>
                    </a:ext>
                  </a:extLst>
                </p14:cNvPr>
                <p14:cNvContentPartPr/>
                <p14:nvPr/>
              </p14:nvContentPartPr>
              <p14:xfrm>
                <a:off x="2755786" y="6370230"/>
                <a:ext cx="29880" cy="43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254FC0E-ECF2-570E-5857-450D1A7A717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51466" y="6365910"/>
                  <a:ext cx="385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693AE0A-B1CA-F9CE-F530-E91E294258CE}"/>
                    </a:ext>
                  </a:extLst>
                </p14:cNvPr>
                <p14:cNvContentPartPr/>
                <p14:nvPr/>
              </p14:nvContentPartPr>
              <p14:xfrm>
                <a:off x="2848666" y="5960190"/>
                <a:ext cx="360" cy="3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693AE0A-B1CA-F9CE-F530-E91E294258C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44346" y="5955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51FFBE9-EB68-C88E-432E-24E6BBBD20D0}"/>
                    </a:ext>
                  </a:extLst>
                </p14:cNvPr>
                <p14:cNvContentPartPr/>
                <p14:nvPr/>
              </p14:nvContentPartPr>
              <p14:xfrm>
                <a:off x="2852626" y="5972430"/>
                <a:ext cx="88560" cy="3535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51FFBE9-EB68-C88E-432E-24E6BBBD20D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48306" y="5968110"/>
                  <a:ext cx="972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FADC19B-1DE2-C7A1-2667-ECBDC904D50F}"/>
                    </a:ext>
                  </a:extLst>
                </p14:cNvPr>
                <p14:cNvContentPartPr/>
                <p14:nvPr/>
              </p14:nvContentPartPr>
              <p14:xfrm>
                <a:off x="1137586" y="5984670"/>
                <a:ext cx="524160" cy="4680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FADC19B-1DE2-C7A1-2667-ECBDC904D50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33266" y="5980350"/>
                  <a:ext cx="53280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B55537E-1700-4958-FB1C-2199F75C78A7}"/>
                    </a:ext>
                  </a:extLst>
                </p14:cNvPr>
                <p14:cNvContentPartPr/>
                <p14:nvPr/>
              </p14:nvContentPartPr>
              <p14:xfrm>
                <a:off x="1585066" y="6247470"/>
                <a:ext cx="238680" cy="2962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B55537E-1700-4958-FB1C-2199F75C78A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80746" y="6243150"/>
                  <a:ext cx="2473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F72A9F8-8FA3-E494-00E4-1EC3D5FA4C92}"/>
                    </a:ext>
                  </a:extLst>
                </p14:cNvPr>
                <p14:cNvContentPartPr/>
                <p14:nvPr/>
              </p14:nvContentPartPr>
              <p14:xfrm>
                <a:off x="2148826" y="6177630"/>
                <a:ext cx="461160" cy="3452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F72A9F8-8FA3-E494-00E4-1EC3D5FA4C9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44506" y="6173310"/>
                  <a:ext cx="4698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FF4D506-DC12-D8A3-7106-6E2C7388ECF6}"/>
                    </a:ext>
                  </a:extLst>
                </p14:cNvPr>
                <p14:cNvContentPartPr/>
                <p14:nvPr/>
              </p14:nvContentPartPr>
              <p14:xfrm>
                <a:off x="3170866" y="6431070"/>
                <a:ext cx="2949840" cy="1198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FF4D506-DC12-D8A3-7106-6E2C7388ECF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66546" y="6426750"/>
                  <a:ext cx="2958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23536A34-07F1-B8E3-B82F-B0E388435E7E}"/>
                    </a:ext>
                  </a:extLst>
                </p14:cNvPr>
                <p14:cNvContentPartPr/>
                <p14:nvPr/>
              </p14:nvContentPartPr>
              <p14:xfrm>
                <a:off x="3071146" y="6559230"/>
                <a:ext cx="2357640" cy="3060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23536A34-07F1-B8E3-B82F-B0E388435E7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66826" y="6554910"/>
                  <a:ext cx="23662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16ADC779-6796-9FD2-0521-6135E72A8913}"/>
                    </a:ext>
                  </a:extLst>
                </p14:cNvPr>
                <p14:cNvContentPartPr/>
                <p14:nvPr/>
              </p14:nvContentPartPr>
              <p14:xfrm>
                <a:off x="3488746" y="6470867"/>
                <a:ext cx="436680" cy="2185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16ADC779-6796-9FD2-0521-6135E72A891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4426" y="6466547"/>
                  <a:ext cx="4453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29276264-94B6-2ED9-AEB2-5E46CBDF086C}"/>
                    </a:ext>
                  </a:extLst>
                </p14:cNvPr>
                <p14:cNvContentPartPr/>
                <p14:nvPr/>
              </p14:nvContentPartPr>
              <p14:xfrm>
                <a:off x="3814546" y="6519107"/>
                <a:ext cx="686520" cy="2606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29276264-94B6-2ED9-AEB2-5E46CBDF086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10226" y="6514787"/>
                  <a:ext cx="6951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2263B420-C2D3-B757-83B9-3597881292A6}"/>
                    </a:ext>
                  </a:extLst>
                </p14:cNvPr>
                <p14:cNvContentPartPr/>
                <p14:nvPr/>
              </p14:nvContentPartPr>
              <p14:xfrm>
                <a:off x="4516906" y="6434867"/>
                <a:ext cx="452160" cy="2383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2263B420-C2D3-B757-83B9-3597881292A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12586" y="6430547"/>
                  <a:ext cx="4608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6318406D-F43A-9FBA-F893-62F6C8241327}"/>
                    </a:ext>
                  </a:extLst>
                </p14:cNvPr>
                <p14:cNvContentPartPr/>
                <p14:nvPr/>
              </p14:nvContentPartPr>
              <p14:xfrm>
                <a:off x="4978066" y="6382307"/>
                <a:ext cx="950040" cy="3344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318406D-F43A-9FBA-F893-62F6C824132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73746" y="6377987"/>
                  <a:ext cx="9586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E289BCB-486A-2AB1-9ED3-C8775D0F2AD3}"/>
                    </a:ext>
                  </a:extLst>
                </p14:cNvPr>
                <p14:cNvContentPartPr/>
                <p14:nvPr/>
              </p14:nvContentPartPr>
              <p14:xfrm>
                <a:off x="2566426" y="6599387"/>
                <a:ext cx="3982320" cy="2250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E289BCB-486A-2AB1-9ED3-C8775D0F2AD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62106" y="6595067"/>
                  <a:ext cx="3990960" cy="23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EAC39F4E-A9A2-F9DB-5D46-E02CF5DB5B1A}"/>
                  </a:ext>
                </a:extLst>
              </p14:cNvPr>
              <p14:cNvContentPartPr/>
              <p14:nvPr/>
            </p14:nvContentPartPr>
            <p14:xfrm>
              <a:off x="3440866" y="3674027"/>
              <a:ext cx="141840" cy="7812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EAC39F4E-A9A2-F9DB-5D46-E02CF5DB5B1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36546" y="3669707"/>
                <a:ext cx="15048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136BDE87-6368-850E-1918-62CAD9ED58A0}"/>
                  </a:ext>
                </a:extLst>
              </p14:cNvPr>
              <p14:cNvContentPartPr/>
              <p14:nvPr/>
            </p14:nvContentPartPr>
            <p14:xfrm>
              <a:off x="334786" y="3773747"/>
              <a:ext cx="1630800" cy="47772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136BDE87-6368-850E-1918-62CAD9ED58A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30466" y="3769427"/>
                <a:ext cx="163944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F285AF64-5513-9530-C4B2-FCD8B371E6BE}"/>
                  </a:ext>
                </a:extLst>
              </p14:cNvPr>
              <p14:cNvContentPartPr/>
              <p14:nvPr/>
            </p14:nvContentPartPr>
            <p14:xfrm>
              <a:off x="2296426" y="448067"/>
              <a:ext cx="1259640" cy="154152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F285AF64-5513-9530-C4B2-FCD8B371E6B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292106" y="443747"/>
                <a:ext cx="1268280" cy="155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1" name="Group 300">
            <a:extLst>
              <a:ext uri="{FF2B5EF4-FFF2-40B4-BE49-F238E27FC236}">
                <a16:creationId xmlns:a16="http://schemas.microsoft.com/office/drawing/2014/main" id="{3AF83D4E-CDFA-8801-C4F6-99E9E26BBB9C}"/>
              </a:ext>
            </a:extLst>
          </p:cNvPr>
          <p:cNvGrpSpPr/>
          <p:nvPr/>
        </p:nvGrpSpPr>
        <p:grpSpPr>
          <a:xfrm>
            <a:off x="712426" y="374070"/>
            <a:ext cx="11265120" cy="5118120"/>
            <a:chOff x="712426" y="374070"/>
            <a:chExt cx="11265120" cy="511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DD32BD3-7D0A-838D-AFB1-6F79DCCA9A36}"/>
                    </a:ext>
                  </a:extLst>
                </p14:cNvPr>
                <p14:cNvContentPartPr/>
                <p14:nvPr/>
              </p14:nvContentPartPr>
              <p14:xfrm>
                <a:off x="2049466" y="4913310"/>
                <a:ext cx="3188160" cy="2638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DD32BD3-7D0A-838D-AFB1-6F79DCCA9A3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45146" y="4908990"/>
                  <a:ext cx="31968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00EC2C8-5A49-E3DE-D16E-F31DC98FE117}"/>
                    </a:ext>
                  </a:extLst>
                </p14:cNvPr>
                <p14:cNvContentPartPr/>
                <p14:nvPr/>
              </p14:nvContentPartPr>
              <p14:xfrm>
                <a:off x="1800346" y="5277630"/>
                <a:ext cx="3738960" cy="2080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00EC2C8-5A49-E3DE-D16E-F31DC98FE11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796026" y="5273310"/>
                  <a:ext cx="37476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22884D7-5770-5FBF-6475-A053425E3C9A}"/>
                    </a:ext>
                  </a:extLst>
                </p14:cNvPr>
                <p14:cNvContentPartPr/>
                <p14:nvPr/>
              </p14:nvContentPartPr>
              <p14:xfrm>
                <a:off x="2249626" y="5136510"/>
                <a:ext cx="337320" cy="3556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22884D7-5770-5FBF-6475-A053425E3C9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45306" y="5132190"/>
                  <a:ext cx="34596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D6EAEE5-B8C3-31EA-E5D8-E61457AD3DAE}"/>
                    </a:ext>
                  </a:extLst>
                </p14:cNvPr>
                <p14:cNvContentPartPr/>
                <p14:nvPr/>
              </p14:nvContentPartPr>
              <p14:xfrm>
                <a:off x="2668306" y="5088270"/>
                <a:ext cx="385920" cy="2275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D6EAEE5-B8C3-31EA-E5D8-E61457AD3DA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63986" y="5083950"/>
                  <a:ext cx="3945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23C1E98-9074-4363-C94D-E042A8332CF0}"/>
                    </a:ext>
                  </a:extLst>
                </p14:cNvPr>
                <p14:cNvContentPartPr/>
                <p14:nvPr/>
              </p14:nvContentPartPr>
              <p14:xfrm>
                <a:off x="3071506" y="5015550"/>
                <a:ext cx="531360" cy="3301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23C1E98-9074-4363-C94D-E042A8332CF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67186" y="5011230"/>
                  <a:ext cx="5400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5E220F4-8741-78BB-340C-4D8DA1D56814}"/>
                    </a:ext>
                  </a:extLst>
                </p14:cNvPr>
                <p14:cNvContentPartPr/>
                <p14:nvPr/>
              </p14:nvContentPartPr>
              <p14:xfrm>
                <a:off x="3458146" y="5015550"/>
                <a:ext cx="567720" cy="4021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5E220F4-8741-78BB-340C-4D8DA1D5681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53826" y="5011230"/>
                  <a:ext cx="57636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5D7F375-4C8C-DA32-78D7-1812761FC683}"/>
                    </a:ext>
                  </a:extLst>
                </p14:cNvPr>
                <p14:cNvContentPartPr/>
                <p14:nvPr/>
              </p14:nvContentPartPr>
              <p14:xfrm>
                <a:off x="4148626" y="5044350"/>
                <a:ext cx="469440" cy="3060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5D7F375-4C8C-DA32-78D7-1812761FC68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44306" y="5040030"/>
                  <a:ext cx="4780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A820F85-29C4-709A-479C-3CE7BE4D585E}"/>
                    </a:ext>
                  </a:extLst>
                </p14:cNvPr>
                <p14:cNvContentPartPr/>
                <p14:nvPr/>
              </p14:nvContentPartPr>
              <p14:xfrm>
                <a:off x="4578466" y="4899270"/>
                <a:ext cx="499320" cy="3920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A820F85-29C4-709A-479C-3CE7BE4D585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574146" y="4894950"/>
                  <a:ext cx="50796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F4F4AA3-FED6-66D9-8C6C-F7E910B9EAE8}"/>
                    </a:ext>
                  </a:extLst>
                </p14:cNvPr>
                <p14:cNvContentPartPr/>
                <p14:nvPr/>
              </p14:nvContentPartPr>
              <p14:xfrm>
                <a:off x="5060506" y="5011950"/>
                <a:ext cx="460800" cy="2898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F4F4AA3-FED6-66D9-8C6C-F7E910B9EAE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056186" y="5007630"/>
                  <a:ext cx="4694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1309783-DFE9-2609-142C-3FFDD2809763}"/>
                    </a:ext>
                  </a:extLst>
                </p14:cNvPr>
                <p14:cNvContentPartPr/>
                <p14:nvPr/>
              </p14:nvContentPartPr>
              <p14:xfrm>
                <a:off x="1151986" y="606990"/>
                <a:ext cx="72000" cy="496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1309783-DFE9-2609-142C-3FFDD280976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47666" y="602670"/>
                  <a:ext cx="8064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6F3E4E7-E814-9831-93A3-8F0401C3B9BF}"/>
                    </a:ext>
                  </a:extLst>
                </p14:cNvPr>
                <p14:cNvContentPartPr/>
                <p14:nvPr/>
              </p14:nvContentPartPr>
              <p14:xfrm>
                <a:off x="922306" y="646590"/>
                <a:ext cx="635400" cy="117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6F3E4E7-E814-9831-93A3-8F0401C3B9B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17986" y="642270"/>
                  <a:ext cx="6440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EF6BEBD-F08C-ECDB-33E6-256730B0639B}"/>
                    </a:ext>
                  </a:extLst>
                </p14:cNvPr>
                <p14:cNvContentPartPr/>
                <p14:nvPr/>
              </p14:nvContentPartPr>
              <p14:xfrm>
                <a:off x="1423066" y="899310"/>
                <a:ext cx="293400" cy="277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EF6BEBD-F08C-ECDB-33E6-256730B0639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18746" y="894990"/>
                  <a:ext cx="3020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30270FA-1BE8-ED3D-52DF-528142AE2A92}"/>
                    </a:ext>
                  </a:extLst>
                </p14:cNvPr>
                <p14:cNvContentPartPr/>
                <p14:nvPr/>
              </p14:nvContentPartPr>
              <p14:xfrm>
                <a:off x="1502266" y="1028550"/>
                <a:ext cx="208080" cy="97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30270FA-1BE8-ED3D-52DF-528142AE2A9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97946" y="1024230"/>
                  <a:ext cx="2167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3142C5A-E952-9139-6470-B5E1DBB8DEDB}"/>
                    </a:ext>
                  </a:extLst>
                </p14:cNvPr>
                <p14:cNvContentPartPr/>
                <p14:nvPr/>
              </p14:nvContentPartPr>
              <p14:xfrm>
                <a:off x="1957666" y="988950"/>
                <a:ext cx="17280" cy="206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3142C5A-E952-9139-6470-B5E1DBB8DED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53346" y="984630"/>
                  <a:ext cx="259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A1F39D8-2520-7D0B-C714-C3FD560EFB05}"/>
                    </a:ext>
                  </a:extLst>
                </p14:cNvPr>
                <p14:cNvContentPartPr/>
                <p14:nvPr/>
              </p14:nvContentPartPr>
              <p14:xfrm>
                <a:off x="7202506" y="546870"/>
                <a:ext cx="157320" cy="4759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A1F39D8-2520-7D0B-C714-C3FD560EFB0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198186" y="542550"/>
                  <a:ext cx="1659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77C70C4-FC94-49E2-76AE-50F4F2AAE1B3}"/>
                    </a:ext>
                  </a:extLst>
                </p14:cNvPr>
                <p14:cNvContentPartPr/>
                <p14:nvPr/>
              </p14:nvContentPartPr>
              <p14:xfrm>
                <a:off x="7398346" y="526710"/>
                <a:ext cx="345960" cy="5342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77C70C4-FC94-49E2-76AE-50F4F2AAE1B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394026" y="522390"/>
                  <a:ext cx="35460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B007C76-E771-3577-230D-24485ACC10BB}"/>
                    </a:ext>
                  </a:extLst>
                </p14:cNvPr>
                <p14:cNvContentPartPr/>
                <p14:nvPr/>
              </p14:nvContentPartPr>
              <p14:xfrm>
                <a:off x="7814146" y="816150"/>
                <a:ext cx="160560" cy="2854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B007C76-E771-3577-230D-24485ACC10B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09826" y="811830"/>
                  <a:ext cx="1692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82B8524-A3E2-D337-76B1-CF8F65FAAA68}"/>
                    </a:ext>
                  </a:extLst>
                </p14:cNvPr>
                <p14:cNvContentPartPr/>
                <p14:nvPr/>
              </p14:nvContentPartPr>
              <p14:xfrm>
                <a:off x="8055346" y="651990"/>
                <a:ext cx="420840" cy="6876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82B8524-A3E2-D337-76B1-CF8F65FAAA6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051026" y="647670"/>
                  <a:ext cx="429480" cy="69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90F8E33-10C0-3251-3B63-F327F0E6A1F7}"/>
                    </a:ext>
                  </a:extLst>
                </p14:cNvPr>
                <p14:cNvContentPartPr/>
                <p14:nvPr/>
              </p14:nvContentPartPr>
              <p14:xfrm>
                <a:off x="8567266" y="912630"/>
                <a:ext cx="228240" cy="15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90F8E33-10C0-3251-3B63-F327F0E6A1F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562946" y="908310"/>
                  <a:ext cx="236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08168FA-6BDF-84AA-6BE1-AC016F59A6A3}"/>
                    </a:ext>
                  </a:extLst>
                </p14:cNvPr>
                <p14:cNvContentPartPr/>
                <p14:nvPr/>
              </p14:nvContentPartPr>
              <p14:xfrm>
                <a:off x="8648266" y="1105590"/>
                <a:ext cx="51840" cy="1198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08168FA-6BDF-84AA-6BE1-AC016F59A6A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643946" y="1101270"/>
                  <a:ext cx="60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5465A24-A68E-F4BA-6498-5386AB7FC728}"/>
                    </a:ext>
                  </a:extLst>
                </p14:cNvPr>
                <p14:cNvContentPartPr/>
                <p14:nvPr/>
              </p14:nvContentPartPr>
              <p14:xfrm>
                <a:off x="8515066" y="880230"/>
                <a:ext cx="8640" cy="43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5465A24-A68E-F4BA-6498-5386AB7FC72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10746" y="875910"/>
                  <a:ext cx="1728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2C5EA30-AE62-7850-93A4-26EED27C05B5}"/>
                    </a:ext>
                  </a:extLst>
                </p14:cNvPr>
                <p14:cNvContentPartPr/>
                <p14:nvPr/>
              </p14:nvContentPartPr>
              <p14:xfrm>
                <a:off x="8934106" y="394230"/>
                <a:ext cx="277920" cy="4863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2C5EA30-AE62-7850-93A4-26EED27C05B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929786" y="389910"/>
                  <a:ext cx="28656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173E981-9C75-0BB3-26CB-C0860E267061}"/>
                    </a:ext>
                  </a:extLst>
                </p14:cNvPr>
                <p14:cNvContentPartPr/>
                <p14:nvPr/>
              </p14:nvContentPartPr>
              <p14:xfrm>
                <a:off x="9337666" y="572430"/>
                <a:ext cx="187920" cy="4867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173E981-9C75-0BB3-26CB-C0860E26706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333346" y="568110"/>
                  <a:ext cx="19656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0965972-08C7-6CAE-B904-088B78262512}"/>
                    </a:ext>
                  </a:extLst>
                </p14:cNvPr>
                <p14:cNvContentPartPr/>
                <p14:nvPr/>
              </p14:nvContentPartPr>
              <p14:xfrm>
                <a:off x="9712426" y="381990"/>
                <a:ext cx="389880" cy="6768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0965972-08C7-6CAE-B904-088B7826251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708106" y="377670"/>
                  <a:ext cx="398520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8FC39F4-2F42-96FA-560E-D0DB480A2AA2}"/>
                    </a:ext>
                  </a:extLst>
                </p14:cNvPr>
                <p14:cNvContentPartPr/>
                <p14:nvPr/>
              </p14:nvContentPartPr>
              <p14:xfrm>
                <a:off x="2481826" y="639390"/>
                <a:ext cx="362160" cy="515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8FC39F4-2F42-96FA-560E-D0DB480A2AA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477506" y="635070"/>
                  <a:ext cx="37080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D9DB173-8501-5C1B-47F5-CDBD53DCFA37}"/>
                    </a:ext>
                  </a:extLst>
                </p14:cNvPr>
                <p14:cNvContentPartPr/>
                <p14:nvPr/>
              </p14:nvContentPartPr>
              <p14:xfrm>
                <a:off x="3005626" y="1032870"/>
                <a:ext cx="367920" cy="491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D9DB173-8501-5C1B-47F5-CDBD53DCFA3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001306" y="1028550"/>
                  <a:ext cx="37656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7A54C73-734F-AF1B-DDFF-56FA3217B82E}"/>
                    </a:ext>
                  </a:extLst>
                </p14:cNvPr>
                <p14:cNvContentPartPr/>
                <p14:nvPr/>
              </p14:nvContentPartPr>
              <p14:xfrm>
                <a:off x="3420706" y="1237710"/>
                <a:ext cx="29160" cy="194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7A54C73-734F-AF1B-DDFF-56FA3217B82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16386" y="1233390"/>
                  <a:ext cx="378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B970755-F048-8027-4CE7-E350FC2819BA}"/>
                    </a:ext>
                  </a:extLst>
                </p14:cNvPr>
                <p14:cNvContentPartPr/>
                <p14:nvPr/>
              </p14:nvContentPartPr>
              <p14:xfrm>
                <a:off x="3420706" y="1101270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B970755-F048-8027-4CE7-E350FC2819B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16386" y="109695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2B657CF-497A-6319-5682-7915C2426D04}"/>
                    </a:ext>
                  </a:extLst>
                </p14:cNvPr>
                <p14:cNvContentPartPr/>
                <p14:nvPr/>
              </p14:nvContentPartPr>
              <p14:xfrm>
                <a:off x="2425306" y="374070"/>
                <a:ext cx="54000" cy="141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2B657CF-497A-6319-5682-7915C2426D0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420986" y="369750"/>
                  <a:ext cx="626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7A20739-A82F-0EC0-8EE5-087103AE6A4E}"/>
                    </a:ext>
                  </a:extLst>
                </p14:cNvPr>
                <p14:cNvContentPartPr/>
                <p14:nvPr/>
              </p14:nvContentPartPr>
              <p14:xfrm>
                <a:off x="3610426" y="771870"/>
                <a:ext cx="247680" cy="10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7A20739-A82F-0EC0-8EE5-087103AE6A4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606106" y="767550"/>
                  <a:ext cx="2563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D87F7AC-BA54-2724-8057-26A51857C116}"/>
                    </a:ext>
                  </a:extLst>
                </p14:cNvPr>
                <p14:cNvContentPartPr/>
                <p14:nvPr/>
              </p14:nvContentPartPr>
              <p14:xfrm>
                <a:off x="3682786" y="977790"/>
                <a:ext cx="237600" cy="3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D87F7AC-BA54-2724-8057-26A51857C11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78466" y="973470"/>
                  <a:ext cx="2462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4495839-FA45-672C-FC57-5B43E8680A5D}"/>
                    </a:ext>
                  </a:extLst>
                </p14:cNvPr>
                <p14:cNvContentPartPr/>
                <p14:nvPr/>
              </p14:nvContentPartPr>
              <p14:xfrm>
                <a:off x="4085626" y="794910"/>
                <a:ext cx="334440" cy="61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4495839-FA45-672C-FC57-5B43E8680A5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081306" y="790590"/>
                  <a:ext cx="343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ED8FF1A-3ACF-DA28-C646-CD50C928E363}"/>
                    </a:ext>
                  </a:extLst>
                </p14:cNvPr>
                <p14:cNvContentPartPr/>
                <p14:nvPr/>
              </p14:nvContentPartPr>
              <p14:xfrm>
                <a:off x="4492786" y="405750"/>
                <a:ext cx="356040" cy="558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ED8FF1A-3ACF-DA28-C646-CD50C928E36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488466" y="401430"/>
                  <a:ext cx="36468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2A7A17E-C501-1844-022B-82C2823C064A}"/>
                    </a:ext>
                  </a:extLst>
                </p14:cNvPr>
                <p14:cNvContentPartPr/>
                <p14:nvPr/>
              </p14:nvContentPartPr>
              <p14:xfrm>
                <a:off x="4904266" y="855390"/>
                <a:ext cx="353160" cy="3776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2A7A17E-C501-1844-022B-82C2823C064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899946" y="851070"/>
                  <a:ext cx="3618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E4D2939-B1C4-7212-AAEA-05A0DA0980EE}"/>
                    </a:ext>
                  </a:extLst>
                </p14:cNvPr>
                <p14:cNvContentPartPr/>
                <p14:nvPr/>
              </p14:nvContentPartPr>
              <p14:xfrm>
                <a:off x="5327266" y="1024950"/>
                <a:ext cx="69120" cy="1908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E4D2939-B1C4-7212-AAEA-05A0DA0980E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322946" y="1020630"/>
                  <a:ext cx="777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04D9ACE-2592-7F79-29F8-8B99A18E2585}"/>
                    </a:ext>
                  </a:extLst>
                </p14:cNvPr>
                <p14:cNvContentPartPr/>
                <p14:nvPr/>
              </p14:nvContentPartPr>
              <p14:xfrm>
                <a:off x="5201986" y="787710"/>
                <a:ext cx="8640" cy="2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04D9ACE-2592-7F79-29F8-8B99A18E258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197666" y="783390"/>
                  <a:ext cx="172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6EF4315-66F8-4833-5FE9-73EE035E039F}"/>
                    </a:ext>
                  </a:extLst>
                </p14:cNvPr>
                <p14:cNvContentPartPr/>
                <p14:nvPr/>
              </p14:nvContentPartPr>
              <p14:xfrm>
                <a:off x="5468386" y="924510"/>
                <a:ext cx="392400" cy="338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6EF4315-66F8-4833-5FE9-73EE035E039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464066" y="920190"/>
                  <a:ext cx="401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0B7A34B-4418-C080-1F59-B53CA2F043D7}"/>
                    </a:ext>
                  </a:extLst>
                </p14:cNvPr>
                <p14:cNvContentPartPr/>
                <p14:nvPr/>
              </p14:nvContentPartPr>
              <p14:xfrm>
                <a:off x="5681866" y="751710"/>
                <a:ext cx="56520" cy="414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0B7A34B-4418-C080-1F59-B53CA2F043D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677546" y="747390"/>
                  <a:ext cx="651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4B0D2D5-F3FC-B8C5-C9F7-C25104DBFCAF}"/>
                    </a:ext>
                  </a:extLst>
                </p14:cNvPr>
                <p14:cNvContentPartPr/>
                <p14:nvPr/>
              </p14:nvContentPartPr>
              <p14:xfrm>
                <a:off x="6000466" y="558750"/>
                <a:ext cx="154800" cy="5742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4B0D2D5-F3FC-B8C5-C9F7-C25104DBFCA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996146" y="554430"/>
                  <a:ext cx="16344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B6CA949-E3A3-7CBF-C423-A6BC5CD8E949}"/>
                    </a:ext>
                  </a:extLst>
                </p14:cNvPr>
                <p14:cNvContentPartPr/>
                <p14:nvPr/>
              </p14:nvContentPartPr>
              <p14:xfrm>
                <a:off x="6041146" y="651270"/>
                <a:ext cx="332280" cy="4338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B6CA949-E3A3-7CBF-C423-A6BC5CD8E94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036826" y="646950"/>
                  <a:ext cx="34092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A5765B0-596A-FF80-2553-3874F765056A}"/>
                    </a:ext>
                  </a:extLst>
                </p14:cNvPr>
                <p14:cNvContentPartPr/>
                <p14:nvPr/>
              </p14:nvContentPartPr>
              <p14:xfrm>
                <a:off x="6427786" y="830190"/>
                <a:ext cx="296640" cy="3423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A5765B0-596A-FF80-2553-3874F765056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423466" y="825870"/>
                  <a:ext cx="30528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B35511F-6E4C-D76E-5676-F7D5A77763B0}"/>
                    </a:ext>
                  </a:extLst>
                </p14:cNvPr>
                <p14:cNvContentPartPr/>
                <p14:nvPr/>
              </p14:nvContentPartPr>
              <p14:xfrm>
                <a:off x="6451546" y="970590"/>
                <a:ext cx="299160" cy="590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B35511F-6E4C-D76E-5676-F7D5A77763B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447226" y="966270"/>
                  <a:ext cx="3078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65B5396-C1F6-1324-97E0-8213657460E2}"/>
                    </a:ext>
                  </a:extLst>
                </p14:cNvPr>
                <p14:cNvContentPartPr/>
                <p14:nvPr/>
              </p14:nvContentPartPr>
              <p14:xfrm>
                <a:off x="6762226" y="687630"/>
                <a:ext cx="175320" cy="4219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65B5396-C1F6-1324-97E0-8213657460E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757906" y="683310"/>
                  <a:ext cx="18396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A01AE55-F8CD-6E40-F48F-B1B6F6796342}"/>
                    </a:ext>
                  </a:extLst>
                </p14:cNvPr>
                <p14:cNvContentPartPr/>
                <p14:nvPr/>
              </p14:nvContentPartPr>
              <p14:xfrm>
                <a:off x="712426" y="3110070"/>
                <a:ext cx="447840" cy="5936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A01AE55-F8CD-6E40-F48F-B1B6F679634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08106" y="3105750"/>
                  <a:ext cx="45648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ADE0A76-A47B-1F49-E681-6F6579682208}"/>
                    </a:ext>
                  </a:extLst>
                </p14:cNvPr>
                <p14:cNvContentPartPr/>
                <p14:nvPr/>
              </p14:nvContentPartPr>
              <p14:xfrm>
                <a:off x="1266106" y="3308430"/>
                <a:ext cx="243360" cy="3384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ADE0A76-A47B-1F49-E681-6F657968220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261786" y="3304110"/>
                  <a:ext cx="2520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DFE2BDA-DD5C-02FA-E35D-FCA159ECEFF8}"/>
                    </a:ext>
                  </a:extLst>
                </p14:cNvPr>
                <p14:cNvContentPartPr/>
                <p14:nvPr/>
              </p14:nvContentPartPr>
              <p14:xfrm>
                <a:off x="1679746" y="3500670"/>
                <a:ext cx="48240" cy="2365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DFE2BDA-DD5C-02FA-E35D-FCA159ECEFF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675426" y="3496350"/>
                  <a:ext cx="568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41E8BBF-B50A-BBB8-105C-FE6094E12E1F}"/>
                    </a:ext>
                  </a:extLst>
                </p14:cNvPr>
                <p14:cNvContentPartPr/>
                <p14:nvPr/>
              </p14:nvContentPartPr>
              <p14:xfrm>
                <a:off x="753106" y="2890110"/>
                <a:ext cx="54360" cy="388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41E8BBF-B50A-BBB8-105C-FE6094E12E1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48786" y="2885790"/>
                  <a:ext cx="630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26E5629-563F-A7E4-5782-C93BBC48F032}"/>
                    </a:ext>
                  </a:extLst>
                </p14:cNvPr>
                <p14:cNvContentPartPr/>
                <p14:nvPr/>
              </p14:nvContentPartPr>
              <p14:xfrm>
                <a:off x="2022106" y="3223470"/>
                <a:ext cx="287280" cy="288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26E5629-563F-A7E4-5782-C93BBC48F03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017786" y="3219150"/>
                  <a:ext cx="295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FB22FD9-B600-2094-D758-81DE870387C8}"/>
                    </a:ext>
                  </a:extLst>
                </p14:cNvPr>
                <p14:cNvContentPartPr/>
                <p14:nvPr/>
              </p14:nvContentPartPr>
              <p14:xfrm>
                <a:off x="2107066" y="3456750"/>
                <a:ext cx="282960" cy="50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FB22FD9-B600-2094-D758-81DE870387C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102746" y="3452430"/>
                  <a:ext cx="29160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A3B72F0-63E2-5B0E-EB9F-39FEF92C0E3D}"/>
                    </a:ext>
                  </a:extLst>
                </p14:cNvPr>
                <p14:cNvContentPartPr/>
                <p14:nvPr/>
              </p14:nvContentPartPr>
              <p14:xfrm>
                <a:off x="2449426" y="2010270"/>
                <a:ext cx="843120" cy="25077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A3B72F0-63E2-5B0E-EB9F-39FEF92C0E3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445106" y="2005950"/>
                  <a:ext cx="851760" cy="25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976C0C1-BF04-13C1-13E9-378DD36219A7}"/>
                    </a:ext>
                  </a:extLst>
                </p14:cNvPr>
                <p14:cNvContentPartPr/>
                <p14:nvPr/>
              </p14:nvContentPartPr>
              <p14:xfrm>
                <a:off x="2948026" y="2167950"/>
                <a:ext cx="277920" cy="2541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976C0C1-BF04-13C1-13E9-378DD36219A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943706" y="2163630"/>
                  <a:ext cx="2865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15A970C-9C38-9F3A-6428-941548A9D7BD}"/>
                    </a:ext>
                  </a:extLst>
                </p14:cNvPr>
                <p14:cNvContentPartPr/>
                <p14:nvPr/>
              </p14:nvContentPartPr>
              <p14:xfrm>
                <a:off x="3685666" y="2391510"/>
                <a:ext cx="25560" cy="2966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15A970C-9C38-9F3A-6428-941548A9D7B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681346" y="2387190"/>
                  <a:ext cx="342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8552171-BA3C-D93B-FFD6-7CA9214926C9}"/>
                    </a:ext>
                  </a:extLst>
                </p14:cNvPr>
                <p14:cNvContentPartPr/>
                <p14:nvPr/>
              </p14:nvContentPartPr>
              <p14:xfrm>
                <a:off x="5462986" y="4105470"/>
                <a:ext cx="244080" cy="2188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8552171-BA3C-D93B-FFD6-7CA9214926C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458666" y="4101150"/>
                  <a:ext cx="2527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AAD3C1F-5176-7C7E-E9BC-DFAAD7E7E458}"/>
                    </a:ext>
                  </a:extLst>
                </p14:cNvPr>
                <p14:cNvContentPartPr/>
                <p14:nvPr/>
              </p14:nvContentPartPr>
              <p14:xfrm>
                <a:off x="5774026" y="3858510"/>
                <a:ext cx="101520" cy="5911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AAD3C1F-5176-7C7E-E9BC-DFAAD7E7E45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769706" y="3854190"/>
                  <a:ext cx="11016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6BF03FC6-3871-8DFD-460A-34E899E6133B}"/>
                    </a:ext>
                  </a:extLst>
                </p14:cNvPr>
                <p14:cNvContentPartPr/>
                <p14:nvPr/>
              </p14:nvContentPartPr>
              <p14:xfrm>
                <a:off x="5750626" y="3778230"/>
                <a:ext cx="553680" cy="6159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6BF03FC6-3871-8DFD-460A-34E899E6133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746306" y="3773910"/>
                  <a:ext cx="56232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32113E0-EC87-11BC-4B29-E30F8A39FF3E}"/>
                    </a:ext>
                  </a:extLst>
                </p14:cNvPr>
                <p14:cNvContentPartPr/>
                <p14:nvPr/>
              </p14:nvContentPartPr>
              <p14:xfrm>
                <a:off x="6306106" y="4102950"/>
                <a:ext cx="470520" cy="2725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32113E0-EC87-11BC-4B29-E30F8A39FF3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301786" y="4098630"/>
                  <a:ext cx="4791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90BD519-D9FC-832C-188D-83709CA560A9}"/>
                    </a:ext>
                  </a:extLst>
                </p14:cNvPr>
                <p14:cNvContentPartPr/>
                <p14:nvPr/>
              </p14:nvContentPartPr>
              <p14:xfrm>
                <a:off x="6890746" y="3961470"/>
                <a:ext cx="305640" cy="2995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90BD519-D9FC-832C-188D-83709CA560A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886426" y="3957150"/>
                  <a:ext cx="3142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ABE6DCCC-0DA3-A27A-FDF0-C44A05D4021B}"/>
                    </a:ext>
                  </a:extLst>
                </p14:cNvPr>
                <p14:cNvContentPartPr/>
                <p14:nvPr/>
              </p14:nvContentPartPr>
              <p14:xfrm>
                <a:off x="7400146" y="3954990"/>
                <a:ext cx="53280" cy="3567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ABE6DCCC-0DA3-A27A-FDF0-C44A05D4021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395826" y="3950670"/>
                  <a:ext cx="6192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D9159CD-1E9D-65E1-A0BB-92FC5196417B}"/>
                    </a:ext>
                  </a:extLst>
                </p14:cNvPr>
                <p14:cNvContentPartPr/>
                <p14:nvPr/>
              </p14:nvContentPartPr>
              <p14:xfrm>
                <a:off x="7624426" y="4035630"/>
                <a:ext cx="509400" cy="2980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D9159CD-1E9D-65E1-A0BB-92FC5196417B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620106" y="4031310"/>
                  <a:ext cx="5180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14B5BE4-9429-E2C3-3521-3720C3FBC530}"/>
                    </a:ext>
                  </a:extLst>
                </p14:cNvPr>
                <p14:cNvContentPartPr/>
                <p14:nvPr/>
              </p14:nvContentPartPr>
              <p14:xfrm>
                <a:off x="7269826" y="3653670"/>
                <a:ext cx="26280" cy="43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14B5BE4-9429-E2C3-3521-3720C3FBC53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265506" y="3649350"/>
                  <a:ext cx="349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225118F6-D432-6194-AAA6-16187008F892}"/>
                    </a:ext>
                  </a:extLst>
                </p14:cNvPr>
                <p14:cNvContentPartPr/>
                <p14:nvPr/>
              </p14:nvContentPartPr>
              <p14:xfrm>
                <a:off x="3239266" y="2863667"/>
                <a:ext cx="408600" cy="3733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225118F6-D432-6194-AAA6-16187008F89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234946" y="2859347"/>
                  <a:ext cx="41724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7E792F6D-52F5-EAB4-D6D4-9BCB40B498DC}"/>
                    </a:ext>
                  </a:extLst>
                </p14:cNvPr>
                <p14:cNvContentPartPr/>
                <p14:nvPr/>
              </p14:nvContentPartPr>
              <p14:xfrm>
                <a:off x="3877186" y="3323747"/>
                <a:ext cx="11520" cy="648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7E792F6D-52F5-EAB4-D6D4-9BCB40B498D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872866" y="3319427"/>
                  <a:ext cx="201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86729C7-7133-9781-B4B2-78DEE29008AF}"/>
                    </a:ext>
                  </a:extLst>
                </p14:cNvPr>
                <p14:cNvContentPartPr/>
                <p14:nvPr/>
              </p14:nvContentPartPr>
              <p14:xfrm>
                <a:off x="4476946" y="2076510"/>
                <a:ext cx="402120" cy="503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86729C7-7133-9781-B4B2-78DEE29008A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472626" y="2072190"/>
                  <a:ext cx="41076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E4B312D-AC53-6FC2-6E61-87EDC4A75BDC}"/>
                    </a:ext>
                  </a:extLst>
                </p14:cNvPr>
                <p14:cNvContentPartPr/>
                <p14:nvPr/>
              </p14:nvContentPartPr>
              <p14:xfrm>
                <a:off x="4928026" y="2373870"/>
                <a:ext cx="334440" cy="369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E4B312D-AC53-6FC2-6E61-87EDC4A75BD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923706" y="2369550"/>
                  <a:ext cx="34308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0C5E62B-BC88-ABBB-1EB6-02AD2D79FDEC}"/>
                    </a:ext>
                  </a:extLst>
                </p14:cNvPr>
                <p14:cNvContentPartPr/>
                <p14:nvPr/>
              </p14:nvContentPartPr>
              <p14:xfrm>
                <a:off x="5315026" y="2588070"/>
                <a:ext cx="51120" cy="1584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0C5E62B-BC88-ABBB-1EB6-02AD2D79FDE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310706" y="2583750"/>
                  <a:ext cx="597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DB300C7-6FC4-DEF7-0C9D-8FD864B316A6}"/>
                    </a:ext>
                  </a:extLst>
                </p14:cNvPr>
                <p14:cNvContentPartPr/>
                <p14:nvPr/>
              </p14:nvContentPartPr>
              <p14:xfrm>
                <a:off x="5266786" y="2383230"/>
                <a:ext cx="492480" cy="367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DB300C7-6FC4-DEF7-0C9D-8FD864B316A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262466" y="2378910"/>
                  <a:ext cx="501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B53BD15-AD7C-C1AC-63F2-48D37B63A145}"/>
                    </a:ext>
                  </a:extLst>
                </p14:cNvPr>
                <p14:cNvContentPartPr/>
                <p14:nvPr/>
              </p14:nvContentPartPr>
              <p14:xfrm>
                <a:off x="5504386" y="2576550"/>
                <a:ext cx="291240" cy="205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B53BD15-AD7C-C1AC-63F2-48D37B63A14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500066" y="2572230"/>
                  <a:ext cx="2998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5A8DF35-6571-5839-9F3E-38B9EDF004EF}"/>
                    </a:ext>
                  </a:extLst>
                </p14:cNvPr>
                <p14:cNvContentPartPr/>
                <p14:nvPr/>
              </p14:nvContentPartPr>
              <p14:xfrm>
                <a:off x="5855386" y="1981470"/>
                <a:ext cx="315000" cy="5104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5A8DF35-6571-5839-9F3E-38B9EDF004E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851066" y="1977150"/>
                  <a:ext cx="32364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9762CBC-387C-086C-3C88-8493E05EF55D}"/>
                    </a:ext>
                  </a:extLst>
                </p14:cNvPr>
                <p14:cNvContentPartPr/>
                <p14:nvPr/>
              </p14:nvContentPartPr>
              <p14:xfrm>
                <a:off x="6282706" y="2347230"/>
                <a:ext cx="271800" cy="3549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9762CBC-387C-086C-3C88-8493E05EF55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278386" y="2342910"/>
                  <a:ext cx="2804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73B9783-DE6E-84AA-0077-980EBF273140}"/>
                    </a:ext>
                  </a:extLst>
                </p14:cNvPr>
                <p14:cNvContentPartPr/>
                <p14:nvPr/>
              </p14:nvContentPartPr>
              <p14:xfrm>
                <a:off x="6596626" y="2435790"/>
                <a:ext cx="383400" cy="2628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73B9783-DE6E-84AA-0077-980EBF27314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592306" y="2431470"/>
                  <a:ext cx="3920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45C11E7-360A-5F05-6246-1515F0FA25D7}"/>
                    </a:ext>
                  </a:extLst>
                </p14:cNvPr>
                <p14:cNvContentPartPr/>
                <p14:nvPr/>
              </p14:nvContentPartPr>
              <p14:xfrm>
                <a:off x="7029706" y="2474310"/>
                <a:ext cx="269640" cy="136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45C11E7-360A-5F05-6246-1515F0FA25D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025386" y="2469990"/>
                  <a:ext cx="2782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649793B-F761-8BFD-E30F-6D6263AD3763}"/>
                    </a:ext>
                  </a:extLst>
                </p14:cNvPr>
                <p14:cNvContentPartPr/>
                <p14:nvPr/>
              </p14:nvContentPartPr>
              <p14:xfrm>
                <a:off x="7249666" y="2298990"/>
                <a:ext cx="333360" cy="323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649793B-F761-8BFD-E30F-6D6263AD376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245346" y="2294670"/>
                  <a:ext cx="3420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D14F9C9-3543-7971-0E2B-2C441E0F8DC1}"/>
                    </a:ext>
                  </a:extLst>
                </p14:cNvPr>
                <p14:cNvContentPartPr/>
                <p14:nvPr/>
              </p14:nvContentPartPr>
              <p14:xfrm>
                <a:off x="7381786" y="2423550"/>
                <a:ext cx="69480" cy="306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D14F9C9-3543-7971-0E2B-2C441E0F8DC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377466" y="2419230"/>
                  <a:ext cx="781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E579613-901C-1CFF-EE4A-E0688CC73F0E}"/>
                    </a:ext>
                  </a:extLst>
                </p14:cNvPr>
                <p14:cNvContentPartPr/>
                <p14:nvPr/>
              </p14:nvContentPartPr>
              <p14:xfrm>
                <a:off x="7689226" y="2459910"/>
                <a:ext cx="1800" cy="68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E579613-901C-1CFF-EE4A-E0688CC73F0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684906" y="2455590"/>
                  <a:ext cx="1044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F5922AA-3E49-73E3-0C38-3DA04D0260BC}"/>
                    </a:ext>
                  </a:extLst>
                </p14:cNvPr>
                <p14:cNvContentPartPr/>
                <p14:nvPr/>
              </p14:nvContentPartPr>
              <p14:xfrm>
                <a:off x="7640266" y="2608230"/>
                <a:ext cx="81720" cy="1519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F5922AA-3E49-73E3-0C38-3DA04D0260B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635946" y="2603910"/>
                  <a:ext cx="903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856CAAC-0E10-6266-CB0E-BD2D4BAF3931}"/>
                    </a:ext>
                  </a:extLst>
                </p14:cNvPr>
                <p14:cNvContentPartPr/>
                <p14:nvPr/>
              </p14:nvContentPartPr>
              <p14:xfrm>
                <a:off x="7718746" y="2367390"/>
                <a:ext cx="8640" cy="601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856CAAC-0E10-6266-CB0E-BD2D4BAF393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714426" y="2363070"/>
                  <a:ext cx="172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7B7DF76B-4605-FA69-7B70-59F334EA95F4}"/>
                    </a:ext>
                  </a:extLst>
                </p14:cNvPr>
                <p14:cNvContentPartPr/>
                <p14:nvPr/>
              </p14:nvContentPartPr>
              <p14:xfrm>
                <a:off x="4468306" y="2711747"/>
                <a:ext cx="421560" cy="5875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7B7DF76B-4605-FA69-7B70-59F334EA95F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463986" y="2707427"/>
                  <a:ext cx="43020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97CBE389-B2E7-8F6E-6170-19BCD6E808A2}"/>
                    </a:ext>
                  </a:extLst>
                </p14:cNvPr>
                <p14:cNvContentPartPr/>
                <p14:nvPr/>
              </p14:nvContentPartPr>
              <p14:xfrm>
                <a:off x="4989946" y="3078587"/>
                <a:ext cx="230400" cy="3387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97CBE389-B2E7-8F6E-6170-19BCD6E808A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985626" y="3074267"/>
                  <a:ext cx="23904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803585BD-26DA-F1FA-8BF7-C05F89A66C01}"/>
                    </a:ext>
                  </a:extLst>
                </p14:cNvPr>
                <p14:cNvContentPartPr/>
                <p14:nvPr/>
              </p14:nvContentPartPr>
              <p14:xfrm>
                <a:off x="5323306" y="3255347"/>
                <a:ext cx="53640" cy="2181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803585BD-26DA-F1FA-8BF7-C05F89A66C0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318986" y="3251027"/>
                  <a:ext cx="622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A0049C7-0812-02A8-E8C5-CA839562C2E1}"/>
                    </a:ext>
                  </a:extLst>
                </p14:cNvPr>
                <p14:cNvContentPartPr/>
                <p14:nvPr/>
              </p14:nvContentPartPr>
              <p14:xfrm>
                <a:off x="5274706" y="3054827"/>
                <a:ext cx="633960" cy="1328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A0049C7-0812-02A8-E8C5-CA839562C2E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270386" y="3050507"/>
                  <a:ext cx="6426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EC1541D6-6037-F23C-35B1-9D104B59D94C}"/>
                    </a:ext>
                  </a:extLst>
                </p14:cNvPr>
                <p14:cNvContentPartPr/>
                <p14:nvPr/>
              </p14:nvContentPartPr>
              <p14:xfrm>
                <a:off x="5633626" y="3321587"/>
                <a:ext cx="402480" cy="270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EC1541D6-6037-F23C-35B1-9D104B59D94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629306" y="3317267"/>
                  <a:ext cx="4111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E4F563BD-066F-423D-4801-46FF0F88E7BB}"/>
                    </a:ext>
                  </a:extLst>
                </p14:cNvPr>
                <p14:cNvContentPartPr/>
                <p14:nvPr/>
              </p14:nvContentPartPr>
              <p14:xfrm>
                <a:off x="5980306" y="2817587"/>
                <a:ext cx="336240" cy="4726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E4F563BD-066F-423D-4801-46FF0F88E7B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975986" y="2813267"/>
                  <a:ext cx="34488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4888960-6639-149D-6D47-B5B1B9762B3D}"/>
                    </a:ext>
                  </a:extLst>
                </p14:cNvPr>
                <p14:cNvContentPartPr/>
                <p14:nvPr/>
              </p14:nvContentPartPr>
              <p14:xfrm>
                <a:off x="6407626" y="3122147"/>
                <a:ext cx="267120" cy="3456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4888960-6639-149D-6D47-B5B1B9762B3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403306" y="3117827"/>
                  <a:ext cx="27576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AFBD0D62-1509-FF9F-F659-5B3C5CFCCA08}"/>
                    </a:ext>
                  </a:extLst>
                </p14:cNvPr>
                <p14:cNvContentPartPr/>
                <p14:nvPr/>
              </p14:nvContentPartPr>
              <p14:xfrm>
                <a:off x="6818386" y="3255347"/>
                <a:ext cx="393480" cy="2185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AFBD0D62-1509-FF9F-F659-5B3C5CFCCA0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814066" y="3251027"/>
                  <a:ext cx="4021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9BEE9A05-92BE-5093-A18F-22BF4B3F6B43}"/>
                    </a:ext>
                  </a:extLst>
                </p14:cNvPr>
                <p14:cNvContentPartPr/>
                <p14:nvPr/>
              </p14:nvContentPartPr>
              <p14:xfrm>
                <a:off x="7289986" y="3275507"/>
                <a:ext cx="63360" cy="2541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9BEE9A05-92BE-5093-A18F-22BF4B3F6B4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285666" y="3271187"/>
                  <a:ext cx="720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245E44AC-A9B3-AEB9-5E35-61ACBA5BEE2C}"/>
                    </a:ext>
                  </a:extLst>
                </p14:cNvPr>
                <p14:cNvContentPartPr/>
                <p14:nvPr/>
              </p14:nvContentPartPr>
              <p14:xfrm>
                <a:off x="7386826" y="3297467"/>
                <a:ext cx="223560" cy="2156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245E44AC-A9B3-AEB9-5E35-61ACBA5BEE2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382506" y="3293147"/>
                  <a:ext cx="2322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2B3BEB62-9C11-F388-710F-FED73EC49C10}"/>
                    </a:ext>
                  </a:extLst>
                </p14:cNvPr>
                <p14:cNvContentPartPr/>
                <p14:nvPr/>
              </p14:nvContentPartPr>
              <p14:xfrm>
                <a:off x="7273426" y="3058427"/>
                <a:ext cx="557280" cy="5238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2B3BEB62-9C11-F388-710F-FED73EC49C1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269106" y="3054107"/>
                  <a:ext cx="56592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0622168-8A03-BD76-E5ED-67D7417EA817}"/>
                    </a:ext>
                  </a:extLst>
                </p14:cNvPr>
                <p14:cNvContentPartPr/>
                <p14:nvPr/>
              </p14:nvContentPartPr>
              <p14:xfrm>
                <a:off x="9602266" y="1743870"/>
                <a:ext cx="90000" cy="352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0622168-8A03-BD76-E5ED-67D7417EA81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597946" y="1739550"/>
                  <a:ext cx="986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37CF7AC-753C-D1BC-0A26-08D46D087C71}"/>
                    </a:ext>
                  </a:extLst>
                </p14:cNvPr>
                <p14:cNvContentPartPr/>
                <p14:nvPr/>
              </p14:nvContentPartPr>
              <p14:xfrm>
                <a:off x="3505666" y="3665190"/>
                <a:ext cx="8280" cy="3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37CF7AC-753C-D1BC-0A26-08D46D087C7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501346" y="3660870"/>
                  <a:ext cx="169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1BDC5E0-3AEC-F07F-5965-E10D7D8C1FAE}"/>
                    </a:ext>
                  </a:extLst>
                </p14:cNvPr>
                <p14:cNvContentPartPr/>
                <p14:nvPr/>
              </p14:nvContentPartPr>
              <p14:xfrm>
                <a:off x="3478666" y="3681750"/>
                <a:ext cx="62280" cy="25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1BDC5E0-3AEC-F07F-5965-E10D7D8C1FAE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474346" y="3677430"/>
                  <a:ext cx="7092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B59E8984-14F3-D12B-C4D7-63F476F8A308}"/>
                    </a:ext>
                  </a:extLst>
                </p14:cNvPr>
                <p14:cNvContentPartPr/>
                <p14:nvPr/>
              </p14:nvContentPartPr>
              <p14:xfrm>
                <a:off x="10240186" y="667307"/>
                <a:ext cx="284040" cy="756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B59E8984-14F3-D12B-C4D7-63F476F8A308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235866" y="662987"/>
                  <a:ext cx="2926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9A40416-9DB6-46CE-36E4-BD1F64EAE13F}"/>
                    </a:ext>
                  </a:extLst>
                </p14:cNvPr>
                <p14:cNvContentPartPr/>
                <p14:nvPr/>
              </p14:nvContentPartPr>
              <p14:xfrm>
                <a:off x="10308586" y="961067"/>
                <a:ext cx="338760" cy="864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9A40416-9DB6-46CE-36E4-BD1F64EAE13F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304266" y="956747"/>
                  <a:ext cx="3474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635D4308-F749-81C1-5095-4D0DFCCAF140}"/>
                    </a:ext>
                  </a:extLst>
                </p14:cNvPr>
                <p14:cNvContentPartPr/>
                <p14:nvPr/>
              </p14:nvContentPartPr>
              <p14:xfrm>
                <a:off x="10614946" y="444827"/>
                <a:ext cx="249480" cy="4708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635D4308-F749-81C1-5095-4D0DFCCAF14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610626" y="440507"/>
                  <a:ext cx="25812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B4BFA01-934E-E775-8C10-2FA0731B53F1}"/>
                    </a:ext>
                  </a:extLst>
                </p14:cNvPr>
                <p14:cNvContentPartPr/>
                <p14:nvPr/>
              </p14:nvContentPartPr>
              <p14:xfrm>
                <a:off x="10964866" y="589187"/>
                <a:ext cx="242640" cy="4122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B4BFA01-934E-E775-8C10-2FA0731B53F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960546" y="584867"/>
                  <a:ext cx="25128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824C834E-CC53-BBA1-D93A-DCFD0130BE77}"/>
                    </a:ext>
                  </a:extLst>
                </p14:cNvPr>
                <p14:cNvContentPartPr/>
                <p14:nvPr/>
              </p14:nvContentPartPr>
              <p14:xfrm>
                <a:off x="11235226" y="787547"/>
                <a:ext cx="32760" cy="1220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824C834E-CC53-BBA1-D93A-DCFD0130BE77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1230906" y="783227"/>
                  <a:ext cx="4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CF3EDB2F-F62D-4144-57A0-49515A08A661}"/>
                    </a:ext>
                  </a:extLst>
                </p14:cNvPr>
                <p14:cNvContentPartPr/>
                <p14:nvPr/>
              </p14:nvContentPartPr>
              <p14:xfrm>
                <a:off x="11167186" y="566867"/>
                <a:ext cx="27720" cy="183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CF3EDB2F-F62D-4144-57A0-49515A08A66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1162866" y="562547"/>
                  <a:ext cx="363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468FC6C6-57E5-8496-BAC8-5E91CC7BE3A6}"/>
                    </a:ext>
                  </a:extLst>
                </p14:cNvPr>
                <p14:cNvContentPartPr/>
                <p14:nvPr/>
              </p14:nvContentPartPr>
              <p14:xfrm>
                <a:off x="11395066" y="517187"/>
                <a:ext cx="198360" cy="2977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468FC6C6-57E5-8496-BAC8-5E91CC7BE3A6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1390746" y="512867"/>
                  <a:ext cx="2070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8CCE6A5C-881F-3D1E-A3D9-1A748EAE7618}"/>
                    </a:ext>
                  </a:extLst>
                </p14:cNvPr>
                <p14:cNvContentPartPr/>
                <p14:nvPr/>
              </p14:nvContentPartPr>
              <p14:xfrm>
                <a:off x="11588386" y="612227"/>
                <a:ext cx="117360" cy="2008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8CCE6A5C-881F-3D1E-A3D9-1A748EAE7618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1584066" y="607907"/>
                  <a:ext cx="1260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CA883D6A-04BF-47C8-3823-FDE9F84F8C37}"/>
                    </a:ext>
                  </a:extLst>
                </p14:cNvPr>
                <p14:cNvContentPartPr/>
                <p14:nvPr/>
              </p14:nvContentPartPr>
              <p14:xfrm>
                <a:off x="11779546" y="374267"/>
                <a:ext cx="198000" cy="4726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CA883D6A-04BF-47C8-3823-FDE9F84F8C37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775226" y="369947"/>
                  <a:ext cx="20664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C5C1003-340B-E16E-1A67-BC3C570D2C89}"/>
                    </a:ext>
                  </a:extLst>
                </p14:cNvPr>
                <p14:cNvContentPartPr/>
                <p14:nvPr/>
              </p14:nvContentPartPr>
              <p14:xfrm>
                <a:off x="8103226" y="2252550"/>
                <a:ext cx="415080" cy="3135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C5C1003-340B-E16E-1A67-BC3C570D2C8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098906" y="2248230"/>
                  <a:ext cx="4237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EAE76B1-E5B4-D4DD-20F3-E781B929E9B0}"/>
                    </a:ext>
                  </a:extLst>
                </p14:cNvPr>
                <p14:cNvContentPartPr/>
                <p14:nvPr/>
              </p14:nvContentPartPr>
              <p14:xfrm>
                <a:off x="8526946" y="2387550"/>
                <a:ext cx="324720" cy="1609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EAE76B1-E5B4-D4DD-20F3-E781B929E9B0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522626" y="2383230"/>
                  <a:ext cx="3333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B19BC7C-E48C-5298-C7A0-5164D50C692D}"/>
                    </a:ext>
                  </a:extLst>
                </p14:cNvPr>
                <p14:cNvContentPartPr/>
                <p14:nvPr/>
              </p14:nvContentPartPr>
              <p14:xfrm>
                <a:off x="8748346" y="1921710"/>
                <a:ext cx="594720" cy="5270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B19BC7C-E48C-5298-C7A0-5164D50C692D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744026" y="1917390"/>
                  <a:ext cx="60336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22998FD-539E-7206-C432-77090A2CAC57}"/>
                    </a:ext>
                  </a:extLst>
                </p14:cNvPr>
                <p14:cNvContentPartPr/>
                <p14:nvPr/>
              </p14:nvContentPartPr>
              <p14:xfrm>
                <a:off x="9599026" y="2013510"/>
                <a:ext cx="268200" cy="5313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22998FD-539E-7206-C432-77090A2CAC57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9594706" y="2009190"/>
                  <a:ext cx="27684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635B486-B5E0-CBB2-5C4A-1F15D52969E2}"/>
                    </a:ext>
                  </a:extLst>
                </p14:cNvPr>
                <p14:cNvContentPartPr/>
                <p14:nvPr/>
              </p14:nvContentPartPr>
              <p14:xfrm>
                <a:off x="10006186" y="2406270"/>
                <a:ext cx="288000" cy="3348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635B486-B5E0-CBB2-5C4A-1F15D52969E2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001866" y="2401950"/>
                  <a:ext cx="2966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3AAB83F-7F32-34AC-CFF9-039FBC6C4D7B}"/>
                    </a:ext>
                  </a:extLst>
                </p14:cNvPr>
                <p14:cNvContentPartPr/>
                <p14:nvPr/>
              </p14:nvContentPartPr>
              <p14:xfrm>
                <a:off x="10373026" y="2552070"/>
                <a:ext cx="49320" cy="233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3AAB83F-7F32-34AC-CFF9-039FBC6C4D7B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368706" y="2547750"/>
                  <a:ext cx="579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A8E0F6E-E6C7-3F92-8D0B-9DB5537F3D51}"/>
                    </a:ext>
                  </a:extLst>
                </p14:cNvPr>
                <p14:cNvContentPartPr/>
                <p14:nvPr/>
              </p14:nvContentPartPr>
              <p14:xfrm>
                <a:off x="10328746" y="2411670"/>
                <a:ext cx="360" cy="32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A8E0F6E-E6C7-3F92-8D0B-9DB5537F3D51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324426" y="2407350"/>
                  <a:ext cx="900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9E0FD94-56BC-CAC1-19BE-B209A3EC3667}"/>
                    </a:ext>
                  </a:extLst>
                </p14:cNvPr>
                <p14:cNvContentPartPr/>
                <p14:nvPr/>
              </p14:nvContentPartPr>
              <p14:xfrm>
                <a:off x="10428106" y="2210430"/>
                <a:ext cx="384120" cy="4446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9E0FD94-56BC-CAC1-19BE-B209A3EC366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423786" y="2206110"/>
                  <a:ext cx="39276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E4C4357-16B4-900C-F30A-53E8EE02A23F}"/>
                    </a:ext>
                  </a:extLst>
                </p14:cNvPr>
                <p14:cNvContentPartPr/>
                <p14:nvPr/>
              </p14:nvContentPartPr>
              <p14:xfrm>
                <a:off x="10961986" y="2211510"/>
                <a:ext cx="253800" cy="3142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E4C4357-16B4-900C-F30A-53E8EE02A23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957666" y="2207190"/>
                  <a:ext cx="2624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C448D2B-1875-7973-39E1-2F7C28822B8D}"/>
                    </a:ext>
                  </a:extLst>
                </p14:cNvPr>
                <p14:cNvContentPartPr/>
                <p14:nvPr/>
              </p14:nvContentPartPr>
              <p14:xfrm>
                <a:off x="8250106" y="3079307"/>
                <a:ext cx="392400" cy="2433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C448D2B-1875-7973-39E1-2F7C28822B8D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245786" y="3074987"/>
                  <a:ext cx="4010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D3523844-564A-710B-62B3-AFAF08F946D4}"/>
                    </a:ext>
                  </a:extLst>
                </p14:cNvPr>
                <p14:cNvContentPartPr/>
                <p14:nvPr/>
              </p14:nvContentPartPr>
              <p14:xfrm>
                <a:off x="8660146" y="3074987"/>
                <a:ext cx="369360" cy="2070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D3523844-564A-710B-62B3-AFAF08F946D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655826" y="3070667"/>
                  <a:ext cx="3780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642AA96E-A8A3-E569-13DA-1A171857B389}"/>
                    </a:ext>
                  </a:extLst>
                </p14:cNvPr>
                <p14:cNvContentPartPr/>
                <p14:nvPr/>
              </p14:nvContentPartPr>
              <p14:xfrm>
                <a:off x="9877666" y="2952587"/>
                <a:ext cx="200160" cy="4006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642AA96E-A8A3-E569-13DA-1A171857B38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873346" y="2948267"/>
                  <a:ext cx="2088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7CC0BA79-3FA3-17D6-53AB-008ADA4D673F}"/>
                    </a:ext>
                  </a:extLst>
                </p14:cNvPr>
                <p14:cNvContentPartPr/>
                <p14:nvPr/>
              </p14:nvContentPartPr>
              <p14:xfrm>
                <a:off x="9118786" y="2687267"/>
                <a:ext cx="443160" cy="7254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7CC0BA79-3FA3-17D6-53AB-008ADA4D673F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114466" y="2682947"/>
                  <a:ext cx="451800" cy="73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82D40F18-89FD-CC72-25ED-AFC9F78BF49A}"/>
                    </a:ext>
                  </a:extLst>
                </p14:cNvPr>
                <p14:cNvContentPartPr/>
                <p14:nvPr/>
              </p14:nvContentPartPr>
              <p14:xfrm>
                <a:off x="10167466" y="3240227"/>
                <a:ext cx="306360" cy="2610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82D40F18-89FD-CC72-25ED-AFC9F78BF49A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163146" y="3235907"/>
                  <a:ext cx="3150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2C0B7873-8FAC-0430-56D0-73055464C168}"/>
                    </a:ext>
                  </a:extLst>
                </p14:cNvPr>
                <p14:cNvContentPartPr/>
                <p14:nvPr/>
              </p14:nvContentPartPr>
              <p14:xfrm>
                <a:off x="10586866" y="3356147"/>
                <a:ext cx="90000" cy="2120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2C0B7873-8FAC-0430-56D0-73055464C168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582546" y="3351827"/>
                  <a:ext cx="986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D8C27C8-BAB8-B29E-C33B-2C4358362630}"/>
                    </a:ext>
                  </a:extLst>
                </p14:cNvPr>
                <p14:cNvContentPartPr/>
                <p14:nvPr/>
              </p14:nvContentPartPr>
              <p14:xfrm>
                <a:off x="9740146" y="2733347"/>
                <a:ext cx="74520" cy="975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FD8C27C8-BAB8-B29E-C33B-2C4358362630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735826" y="2729027"/>
                  <a:ext cx="831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1D271E7E-C362-DB71-1F47-1786180A1197}"/>
                    </a:ext>
                  </a:extLst>
                </p14:cNvPr>
                <p14:cNvContentPartPr/>
                <p14:nvPr/>
              </p14:nvContentPartPr>
              <p14:xfrm>
                <a:off x="10685506" y="3094787"/>
                <a:ext cx="381240" cy="3668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1D271E7E-C362-DB71-1F47-1786180A1197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681186" y="3090467"/>
                  <a:ext cx="38988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81E58C95-670A-60E4-3FEB-92673CAD9F4C}"/>
                    </a:ext>
                  </a:extLst>
                </p14:cNvPr>
                <p14:cNvContentPartPr/>
                <p14:nvPr/>
              </p14:nvContentPartPr>
              <p14:xfrm>
                <a:off x="11142706" y="3038987"/>
                <a:ext cx="414360" cy="4618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81E58C95-670A-60E4-3FEB-92673CAD9F4C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1138386" y="3034667"/>
                  <a:ext cx="42300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313E8818-FFA9-BEBF-3605-1CD36787DA2A}"/>
                    </a:ext>
                  </a:extLst>
                </p14:cNvPr>
                <p14:cNvContentPartPr/>
                <p14:nvPr/>
              </p14:nvContentPartPr>
              <p14:xfrm>
                <a:off x="9268906" y="2181107"/>
                <a:ext cx="896040" cy="4197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313E8818-FFA9-BEBF-3605-1CD36787DA2A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264586" y="2176787"/>
                  <a:ext cx="90468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42B19905-6BB7-7143-0C3E-0470AF101DAB}"/>
                    </a:ext>
                  </a:extLst>
                </p14:cNvPr>
                <p14:cNvContentPartPr/>
                <p14:nvPr/>
              </p14:nvContentPartPr>
              <p14:xfrm>
                <a:off x="9838786" y="1401347"/>
                <a:ext cx="177480" cy="3427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42B19905-6BB7-7143-0C3E-0470AF101DAB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834466" y="1397027"/>
                  <a:ext cx="18612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72F71C76-CD10-7212-49B5-D76E274995FA}"/>
                    </a:ext>
                  </a:extLst>
                </p14:cNvPr>
                <p14:cNvContentPartPr/>
                <p14:nvPr/>
              </p14:nvContentPartPr>
              <p14:xfrm>
                <a:off x="10139386" y="1592867"/>
                <a:ext cx="197280" cy="2692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72F71C76-CD10-7212-49B5-D76E274995FA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135066" y="1588547"/>
                  <a:ext cx="2059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93960776-1174-50A0-68CB-76C1799572F7}"/>
                    </a:ext>
                  </a:extLst>
                </p14:cNvPr>
                <p14:cNvContentPartPr/>
                <p14:nvPr/>
              </p14:nvContentPartPr>
              <p14:xfrm>
                <a:off x="10429546" y="1651907"/>
                <a:ext cx="52200" cy="1519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93960776-1174-50A0-68CB-76C1799572F7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425226" y="1647587"/>
                  <a:ext cx="608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3FB8CDF0-1A6B-435B-1772-50DF36D6DF57}"/>
                    </a:ext>
                  </a:extLst>
                </p14:cNvPr>
                <p14:cNvContentPartPr/>
                <p14:nvPr/>
              </p14:nvContentPartPr>
              <p14:xfrm>
                <a:off x="10409386" y="1511507"/>
                <a:ext cx="34200" cy="244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3FB8CDF0-1A6B-435B-1772-50DF36D6DF57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0405066" y="1507187"/>
                  <a:ext cx="42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13FB3847-2EDD-9A44-392B-46CDEEDDD65A}"/>
                    </a:ext>
                  </a:extLst>
                </p14:cNvPr>
                <p14:cNvContentPartPr/>
                <p14:nvPr/>
              </p14:nvContentPartPr>
              <p14:xfrm>
                <a:off x="10612426" y="1420787"/>
                <a:ext cx="287280" cy="3978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13FB3847-2EDD-9A44-392B-46CDEEDDD65A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608106" y="1416467"/>
                  <a:ext cx="29592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761927CF-B278-FAAD-8FDB-4E4F46B94F6C}"/>
                    </a:ext>
                  </a:extLst>
                </p14:cNvPr>
                <p14:cNvContentPartPr/>
                <p14:nvPr/>
              </p14:nvContentPartPr>
              <p14:xfrm>
                <a:off x="10900786" y="1612307"/>
                <a:ext cx="91440" cy="1468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761927CF-B278-FAAD-8FDB-4E4F46B94F6C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896466" y="1607987"/>
                  <a:ext cx="1000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F6806E7B-F185-2251-1F49-BC79B080076A}"/>
                    </a:ext>
                  </a:extLst>
                </p14:cNvPr>
                <p14:cNvContentPartPr/>
                <p14:nvPr/>
              </p14:nvContentPartPr>
              <p14:xfrm>
                <a:off x="11162866" y="1274267"/>
                <a:ext cx="90720" cy="5011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F6806E7B-F185-2251-1F49-BC79B080076A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1158546" y="1269947"/>
                  <a:ext cx="9936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EC1901DC-1147-162D-EDBC-ED5A344E9456}"/>
                    </a:ext>
                  </a:extLst>
                </p14:cNvPr>
                <p14:cNvContentPartPr/>
                <p14:nvPr/>
              </p14:nvContentPartPr>
              <p14:xfrm>
                <a:off x="11074306" y="1608347"/>
                <a:ext cx="333720" cy="280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EC1901DC-1147-162D-EDBC-ED5A344E9456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1069986" y="1604027"/>
                  <a:ext cx="342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19149C70-19E1-4CB1-833E-8C02D99CD49D}"/>
                    </a:ext>
                  </a:extLst>
                </p14:cNvPr>
                <p14:cNvContentPartPr/>
                <p14:nvPr/>
              </p14:nvContentPartPr>
              <p14:xfrm>
                <a:off x="9530626" y="2845667"/>
                <a:ext cx="1389960" cy="82800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19149C70-19E1-4CB1-833E-8C02D99CD49D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526306" y="2841347"/>
                  <a:ext cx="1398600" cy="83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8EDAEF9A-2C3F-96EA-993B-8FF866BAB118}"/>
                    </a:ext>
                  </a:extLst>
                </p14:cNvPr>
                <p14:cNvContentPartPr/>
                <p14:nvPr/>
              </p14:nvContentPartPr>
              <p14:xfrm>
                <a:off x="9808546" y="3644867"/>
                <a:ext cx="310680" cy="4903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8EDAEF9A-2C3F-96EA-993B-8FF866BAB118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804226" y="3640547"/>
                  <a:ext cx="31932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15D8C866-3DFC-0C80-58A8-EC905DDC78D3}"/>
                    </a:ext>
                  </a:extLst>
                </p14:cNvPr>
                <p14:cNvContentPartPr/>
                <p14:nvPr/>
              </p14:nvContentPartPr>
              <p14:xfrm>
                <a:off x="10142626" y="3991187"/>
                <a:ext cx="251640" cy="3020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15D8C866-3DFC-0C80-58A8-EC905DDC78D3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138306" y="3986867"/>
                  <a:ext cx="2602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76696281-9597-8CF9-F4C7-62F4F6235009}"/>
                    </a:ext>
                  </a:extLst>
                </p14:cNvPr>
                <p14:cNvContentPartPr/>
                <p14:nvPr/>
              </p14:nvContentPartPr>
              <p14:xfrm>
                <a:off x="10441786" y="4075787"/>
                <a:ext cx="99360" cy="18504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76696281-9597-8CF9-F4C7-62F4F6235009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437466" y="4071467"/>
                  <a:ext cx="108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B2410473-85CB-F507-41DD-84E5E71DEEA2}"/>
                    </a:ext>
                  </a:extLst>
                </p14:cNvPr>
                <p14:cNvContentPartPr/>
                <p14:nvPr/>
              </p14:nvContentPartPr>
              <p14:xfrm>
                <a:off x="10328746" y="3850427"/>
                <a:ext cx="411480" cy="2131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B2410473-85CB-F507-41DD-84E5E71DEEA2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324426" y="3846107"/>
                  <a:ext cx="4201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749DDED6-A53B-C7E6-4488-74B6CD845342}"/>
                    </a:ext>
                  </a:extLst>
                </p14:cNvPr>
                <p14:cNvContentPartPr/>
                <p14:nvPr/>
              </p14:nvContentPartPr>
              <p14:xfrm>
                <a:off x="10559866" y="3670067"/>
                <a:ext cx="460080" cy="5263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749DDED6-A53B-C7E6-4488-74B6CD845342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555546" y="3665747"/>
                  <a:ext cx="46872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86F4447B-8406-4284-94B0-064785536474}"/>
                    </a:ext>
                  </a:extLst>
                </p14:cNvPr>
                <p14:cNvContentPartPr/>
                <p14:nvPr/>
              </p14:nvContentPartPr>
              <p14:xfrm>
                <a:off x="11174746" y="3693467"/>
                <a:ext cx="111960" cy="5097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86F4447B-8406-4284-94B0-064785536474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1170426" y="3689147"/>
                  <a:ext cx="12060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7781EBE6-04A0-3B83-EF1D-331217923A89}"/>
                    </a:ext>
                  </a:extLst>
                </p14:cNvPr>
                <p14:cNvContentPartPr/>
                <p14:nvPr/>
              </p14:nvContentPartPr>
              <p14:xfrm>
                <a:off x="11110306" y="3958787"/>
                <a:ext cx="366840" cy="10080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7781EBE6-04A0-3B83-EF1D-331217923A89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1105986" y="3954467"/>
                  <a:ext cx="3754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FA71DB67-2E39-8525-DCA0-6B821D99EA8D}"/>
                    </a:ext>
                  </a:extLst>
                </p14:cNvPr>
                <p14:cNvContentPartPr/>
                <p14:nvPr/>
              </p14:nvContentPartPr>
              <p14:xfrm>
                <a:off x="3356266" y="3866430"/>
                <a:ext cx="397080" cy="4316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FA71DB67-2E39-8525-DCA0-6B821D99EA8D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3351946" y="3862110"/>
                  <a:ext cx="40572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A31F8A4-0258-E739-5E9B-A215D53A7D74}"/>
                    </a:ext>
                  </a:extLst>
                </p14:cNvPr>
                <p14:cNvContentPartPr/>
                <p14:nvPr/>
              </p14:nvContentPartPr>
              <p14:xfrm>
                <a:off x="3799786" y="4085310"/>
                <a:ext cx="286920" cy="4136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A31F8A4-0258-E739-5E9B-A215D53A7D74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3795466" y="4080990"/>
                  <a:ext cx="29556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C4F447F-78A4-D641-8147-43F15208456E}"/>
                    </a:ext>
                  </a:extLst>
                </p14:cNvPr>
                <p14:cNvContentPartPr/>
                <p14:nvPr/>
              </p14:nvContentPartPr>
              <p14:xfrm>
                <a:off x="4186786" y="4352790"/>
                <a:ext cx="69120" cy="1627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C4F447F-78A4-D641-8147-43F15208456E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4182466" y="4348470"/>
                  <a:ext cx="777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0D960F7D-AD43-3655-42BE-7D61F617F5AE}"/>
                    </a:ext>
                  </a:extLst>
                </p14:cNvPr>
                <p14:cNvContentPartPr/>
                <p14:nvPr/>
              </p14:nvContentPartPr>
              <p14:xfrm>
                <a:off x="3477586" y="3985067"/>
                <a:ext cx="954000" cy="50472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0D960F7D-AD43-3655-42BE-7D61F617F5AE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3473266" y="3980747"/>
                  <a:ext cx="96264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5CBFA54D-3998-C2E9-BAF1-BD66E4F2D22F}"/>
                    </a:ext>
                  </a:extLst>
                </p14:cNvPr>
                <p14:cNvContentPartPr/>
                <p14:nvPr/>
              </p14:nvContentPartPr>
              <p14:xfrm>
                <a:off x="4531666" y="4328867"/>
                <a:ext cx="179640" cy="4647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5CBFA54D-3998-C2E9-BAF1-BD66E4F2D22F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4527346" y="4324547"/>
                  <a:ext cx="1882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431BF091-ECD1-79F3-C02E-878904EDB96E}"/>
                    </a:ext>
                  </a:extLst>
                </p14:cNvPr>
                <p14:cNvContentPartPr/>
                <p14:nvPr/>
              </p14:nvContentPartPr>
              <p14:xfrm>
                <a:off x="4802026" y="4614347"/>
                <a:ext cx="252000" cy="2516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431BF091-ECD1-79F3-C02E-878904EDB96E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4797706" y="4610027"/>
                  <a:ext cx="2606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F1259CB0-2F08-5ADF-79D6-0940B7716020}"/>
                    </a:ext>
                  </a:extLst>
                </p14:cNvPr>
                <p14:cNvContentPartPr/>
                <p14:nvPr/>
              </p14:nvContentPartPr>
              <p14:xfrm>
                <a:off x="5065186" y="4678427"/>
                <a:ext cx="60480" cy="1479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F1259CB0-2F08-5ADF-79D6-0940B7716020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060866" y="4674107"/>
                  <a:ext cx="691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0092D21-F136-BF0C-59AF-0D32CAD6E27F}"/>
                    </a:ext>
                  </a:extLst>
                </p14:cNvPr>
                <p14:cNvContentPartPr/>
                <p14:nvPr/>
              </p14:nvContentPartPr>
              <p14:xfrm>
                <a:off x="5073466" y="4501307"/>
                <a:ext cx="9720" cy="100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0092D21-F136-BF0C-59AF-0D32CAD6E27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5069146" y="4496987"/>
                  <a:ext cx="183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845E7DF6-666B-7907-A410-F779E73BC28B}"/>
                    </a:ext>
                  </a:extLst>
                </p14:cNvPr>
                <p14:cNvContentPartPr/>
                <p14:nvPr/>
              </p14:nvContentPartPr>
              <p14:xfrm>
                <a:off x="5227186" y="4467467"/>
                <a:ext cx="145800" cy="3985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845E7DF6-666B-7907-A410-F779E73BC28B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5222866" y="4463147"/>
                  <a:ext cx="15444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65B20B64-3CAB-4792-8A76-773015415CF4}"/>
                    </a:ext>
                  </a:extLst>
                </p14:cNvPr>
                <p14:cNvContentPartPr/>
                <p14:nvPr/>
              </p14:nvContentPartPr>
              <p14:xfrm>
                <a:off x="5475586" y="4687067"/>
                <a:ext cx="50400" cy="1195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65B20B64-3CAB-4792-8A76-773015415CF4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5471266" y="4682747"/>
                  <a:ext cx="590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A1DA3F20-F280-7BBE-E138-7DA8F07B5242}"/>
                    </a:ext>
                  </a:extLst>
                </p14:cNvPr>
                <p14:cNvContentPartPr/>
                <p14:nvPr/>
              </p14:nvContentPartPr>
              <p14:xfrm>
                <a:off x="5568826" y="4437227"/>
                <a:ext cx="212400" cy="4741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A1DA3F20-F280-7BBE-E138-7DA8F07B524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5564506" y="4432907"/>
                  <a:ext cx="22104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5D1B68DC-651F-60E2-0971-4E93AA8FEA52}"/>
                    </a:ext>
                  </a:extLst>
                </p14:cNvPr>
                <p14:cNvContentPartPr/>
                <p14:nvPr/>
              </p14:nvContentPartPr>
              <p14:xfrm>
                <a:off x="7338226" y="1077347"/>
                <a:ext cx="2925360" cy="3726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5D1B68DC-651F-60E2-0971-4E93AA8FEA52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333906" y="1073027"/>
                  <a:ext cx="2934000" cy="381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6639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B20A8DD7-EEA6-39F9-99F5-328FDBC9F4A9}"/>
                  </a:ext>
                </a:extLst>
              </p14:cNvPr>
              <p14:cNvContentPartPr/>
              <p14:nvPr/>
            </p14:nvContentPartPr>
            <p14:xfrm>
              <a:off x="7873906" y="40350"/>
              <a:ext cx="37080" cy="16200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B20A8DD7-EEA6-39F9-99F5-328FDBC9F4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9586" y="36030"/>
                <a:ext cx="4572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E8B8FD-3785-3523-6A4E-ACBD46ACF244}"/>
                  </a:ext>
                </a:extLst>
              </p14:cNvPr>
              <p14:cNvContentPartPr/>
              <p14:nvPr/>
            </p14:nvContentPartPr>
            <p14:xfrm>
              <a:off x="1087906" y="1362270"/>
              <a:ext cx="901800" cy="27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E8B8FD-3785-3523-6A4E-ACBD46ACF2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3586" y="1357950"/>
                <a:ext cx="91044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700E16B-4CA1-7621-0BA4-8E9F6C591B8A}"/>
                  </a:ext>
                </a:extLst>
              </p14:cNvPr>
              <p14:cNvContentPartPr/>
              <p14:nvPr/>
            </p14:nvContentPartPr>
            <p14:xfrm>
              <a:off x="1796746" y="1165350"/>
              <a:ext cx="286560" cy="483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700E16B-4CA1-7621-0BA4-8E9F6C591B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2426" y="1161030"/>
                <a:ext cx="29520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20A77A3-4C28-7E5A-6DD8-4BB93310280C}"/>
                  </a:ext>
                </a:extLst>
              </p14:cNvPr>
              <p14:cNvContentPartPr/>
              <p14:nvPr/>
            </p14:nvContentPartPr>
            <p14:xfrm>
              <a:off x="2231266" y="1010190"/>
              <a:ext cx="989280" cy="7210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20A77A3-4C28-7E5A-6DD8-4BB9331028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26946" y="1005870"/>
                <a:ext cx="997920" cy="7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DB27D7C-1950-F78A-EAB8-F0E91CF00875}"/>
                  </a:ext>
                </a:extLst>
              </p14:cNvPr>
              <p14:cNvContentPartPr/>
              <p14:nvPr/>
            </p14:nvContentPartPr>
            <p14:xfrm>
              <a:off x="3509266" y="1432110"/>
              <a:ext cx="632520" cy="122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DB27D7C-1950-F78A-EAB8-F0E91CF008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04946" y="1427790"/>
                <a:ext cx="64116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D2B7E51-6EBF-B8F0-5D07-0BC24FF31AE4}"/>
                  </a:ext>
                </a:extLst>
              </p14:cNvPr>
              <p14:cNvContentPartPr/>
              <p14:nvPr/>
            </p14:nvContentPartPr>
            <p14:xfrm>
              <a:off x="3662626" y="1201710"/>
              <a:ext cx="598320" cy="6296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D2B7E51-6EBF-B8F0-5D07-0BC24FF31AE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58306" y="1197390"/>
                <a:ext cx="60696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72A670B-D040-4583-B510-0789FCFF3221}"/>
                  </a:ext>
                </a:extLst>
              </p14:cNvPr>
              <p14:cNvContentPartPr/>
              <p14:nvPr/>
            </p14:nvContentPartPr>
            <p14:xfrm>
              <a:off x="4674226" y="784110"/>
              <a:ext cx="281880" cy="17841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72A670B-D040-4583-B510-0789FCFF322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69906" y="779790"/>
                <a:ext cx="290520" cy="179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313D7C8-2489-F6DD-846F-1FE888C6325E}"/>
                  </a:ext>
                </a:extLst>
              </p14:cNvPr>
              <p14:cNvContentPartPr/>
              <p14:nvPr/>
            </p14:nvContentPartPr>
            <p14:xfrm>
              <a:off x="4520866" y="588630"/>
              <a:ext cx="3916440" cy="1962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313D7C8-2489-F6DD-846F-1FE888C6325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16546" y="584310"/>
                <a:ext cx="3925080" cy="19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E5B63F1-582A-E531-C95A-56E3891621B9}"/>
                  </a:ext>
                </a:extLst>
              </p14:cNvPr>
              <p14:cNvContentPartPr/>
              <p14:nvPr/>
            </p14:nvContentPartPr>
            <p14:xfrm>
              <a:off x="3075826" y="361830"/>
              <a:ext cx="459000" cy="4032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E5B63F1-582A-E531-C95A-56E3891621B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71506" y="357510"/>
                <a:ext cx="46764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54014D8A-9484-3D64-16C1-4D929DA10221}"/>
                  </a:ext>
                </a:extLst>
              </p14:cNvPr>
              <p14:cNvContentPartPr/>
              <p14:nvPr/>
            </p14:nvContentPartPr>
            <p14:xfrm>
              <a:off x="3582346" y="613830"/>
              <a:ext cx="309240" cy="2170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54014D8A-9484-3D64-16C1-4D929DA1022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78026" y="609510"/>
                <a:ext cx="3178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9824349-396B-714E-0B26-BFE7FBBB2885}"/>
                  </a:ext>
                </a:extLst>
              </p14:cNvPr>
              <p14:cNvContentPartPr/>
              <p14:nvPr/>
            </p14:nvContentPartPr>
            <p14:xfrm>
              <a:off x="3863866" y="517350"/>
              <a:ext cx="163440" cy="3142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9824349-396B-714E-0B26-BFE7FBBB288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59546" y="513030"/>
                <a:ext cx="17208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9348970-2AA7-3AFE-6E94-0A4C6964C27B}"/>
                  </a:ext>
                </a:extLst>
              </p14:cNvPr>
              <p14:cNvContentPartPr/>
              <p14:nvPr/>
            </p14:nvContentPartPr>
            <p14:xfrm>
              <a:off x="4077706" y="468750"/>
              <a:ext cx="128880" cy="4471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9348970-2AA7-3AFE-6E94-0A4C6964C27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73386" y="464430"/>
                <a:ext cx="13752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49AE7C1-A826-489D-3249-E0D221F47EA3}"/>
                  </a:ext>
                </a:extLst>
              </p14:cNvPr>
              <p14:cNvContentPartPr/>
              <p14:nvPr/>
            </p14:nvContentPartPr>
            <p14:xfrm>
              <a:off x="4283266" y="860070"/>
              <a:ext cx="77760" cy="961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49AE7C1-A826-489D-3249-E0D221F47EA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78946" y="855750"/>
                <a:ext cx="8640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9801E51-649E-E079-B1D9-64283D3E6529}"/>
                  </a:ext>
                </a:extLst>
              </p14:cNvPr>
              <p14:cNvContentPartPr/>
              <p14:nvPr/>
            </p14:nvContentPartPr>
            <p14:xfrm>
              <a:off x="4327546" y="647310"/>
              <a:ext cx="28080" cy="82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9801E51-649E-E079-B1D9-64283D3E652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23226" y="642990"/>
                <a:ext cx="367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395CAE0-E49F-6B82-3CCE-F90FB9ECAC50}"/>
                  </a:ext>
                </a:extLst>
              </p14:cNvPr>
              <p14:cNvContentPartPr/>
              <p14:nvPr/>
            </p14:nvContentPartPr>
            <p14:xfrm>
              <a:off x="2534026" y="2017830"/>
              <a:ext cx="94680" cy="6613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395CAE0-E49F-6B82-3CCE-F90FB9ECAC5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29706" y="2013510"/>
                <a:ext cx="103320" cy="6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0740462-3BD9-B22B-2792-3C9400FC86A7}"/>
                  </a:ext>
                </a:extLst>
              </p14:cNvPr>
              <p14:cNvContentPartPr/>
              <p14:nvPr/>
            </p14:nvContentPartPr>
            <p14:xfrm>
              <a:off x="2284186" y="1809390"/>
              <a:ext cx="728280" cy="7236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0740462-3BD9-B22B-2792-3C9400FC86A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279866" y="1805070"/>
                <a:ext cx="736920" cy="73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E1B758A-C6FE-EF21-5554-3D41C58BA2DA}"/>
                  </a:ext>
                </a:extLst>
              </p14:cNvPr>
              <p14:cNvContentPartPr/>
              <p14:nvPr/>
            </p14:nvContentPartPr>
            <p14:xfrm>
              <a:off x="2973586" y="2676270"/>
              <a:ext cx="290520" cy="5353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E1B758A-C6FE-EF21-5554-3D41C58BA2D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69266" y="2671950"/>
                <a:ext cx="29916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2E3C71AF-FD02-7E6F-AB16-314028D1D22F}"/>
                  </a:ext>
                </a:extLst>
              </p14:cNvPr>
              <p14:cNvContentPartPr/>
              <p14:nvPr/>
            </p14:nvContentPartPr>
            <p14:xfrm>
              <a:off x="3376426" y="2893710"/>
              <a:ext cx="102600" cy="4824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2E3C71AF-FD02-7E6F-AB16-314028D1D22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72106" y="2889390"/>
                <a:ext cx="11124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D45A1616-895C-B1A2-43B0-65D372A7D313}"/>
                  </a:ext>
                </a:extLst>
              </p14:cNvPr>
              <p14:cNvContentPartPr/>
              <p14:nvPr/>
            </p14:nvContentPartPr>
            <p14:xfrm>
              <a:off x="248746" y="434550"/>
              <a:ext cx="327240" cy="61344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D45A1616-895C-B1A2-43B0-65D372A7D31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4426" y="430230"/>
                <a:ext cx="33588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5D3AF8A9-AA58-563C-305F-11BE9CC80339}"/>
                  </a:ext>
                </a:extLst>
              </p14:cNvPr>
              <p14:cNvContentPartPr/>
              <p14:nvPr/>
            </p14:nvContentPartPr>
            <p14:xfrm>
              <a:off x="704506" y="777990"/>
              <a:ext cx="131760" cy="2390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5D3AF8A9-AA58-563C-305F-11BE9CC8033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0186" y="773670"/>
                <a:ext cx="1404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CE62EC8-9C02-FC08-FFB4-93EEB4883D6E}"/>
                  </a:ext>
                </a:extLst>
              </p14:cNvPr>
              <p14:cNvContentPartPr/>
              <p14:nvPr/>
            </p14:nvContentPartPr>
            <p14:xfrm>
              <a:off x="950386" y="588630"/>
              <a:ext cx="303480" cy="5619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CE62EC8-9C02-FC08-FFB4-93EEB4883D6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46066" y="584310"/>
                <a:ext cx="31212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48614687-F595-11EA-B0AA-B5FE32752B2A}"/>
                  </a:ext>
                </a:extLst>
              </p14:cNvPr>
              <p14:cNvContentPartPr/>
              <p14:nvPr/>
            </p14:nvContentPartPr>
            <p14:xfrm>
              <a:off x="1385266" y="518790"/>
              <a:ext cx="218880" cy="4428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48614687-F595-11EA-B0AA-B5FE32752B2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380946" y="514470"/>
                <a:ext cx="22752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1BB398D0-D43F-5C28-3FAC-CB17DFC2E74D}"/>
                  </a:ext>
                </a:extLst>
              </p14:cNvPr>
              <p14:cNvContentPartPr/>
              <p14:nvPr/>
            </p14:nvContentPartPr>
            <p14:xfrm>
              <a:off x="4658746" y="2471790"/>
              <a:ext cx="1733040" cy="95760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1BB398D0-D43F-5C28-3FAC-CB17DFC2E74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654426" y="2467470"/>
                <a:ext cx="1741680" cy="9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D2954847-9479-6CAF-2E9A-C09F0DC30962}"/>
                  </a:ext>
                </a:extLst>
              </p14:cNvPr>
              <p14:cNvContentPartPr/>
              <p14:nvPr/>
            </p14:nvContentPartPr>
            <p14:xfrm>
              <a:off x="5798146" y="764670"/>
              <a:ext cx="201960" cy="5173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D2954847-9479-6CAF-2E9A-C09F0DC3096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793826" y="760350"/>
                <a:ext cx="21060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7DB8CA39-246D-ED36-C70B-0CF274192E2F}"/>
                  </a:ext>
                </a:extLst>
              </p14:cNvPr>
              <p14:cNvContentPartPr/>
              <p14:nvPr/>
            </p14:nvContentPartPr>
            <p14:xfrm>
              <a:off x="5765746" y="711390"/>
              <a:ext cx="418680" cy="5907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7DB8CA39-246D-ED36-C70B-0CF274192E2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61426" y="707070"/>
                <a:ext cx="42732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AF896E96-18B1-EBBB-3AA7-07FE7AE6F713}"/>
                  </a:ext>
                </a:extLst>
              </p14:cNvPr>
              <p14:cNvContentPartPr/>
              <p14:nvPr/>
            </p14:nvContentPartPr>
            <p14:xfrm>
              <a:off x="6205666" y="1011270"/>
              <a:ext cx="300960" cy="35352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AF896E96-18B1-EBBB-3AA7-07FE7AE6F71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201346" y="1006950"/>
                <a:ext cx="30960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98DF6393-3B69-9F47-2E02-199DE0B4152A}"/>
                  </a:ext>
                </a:extLst>
              </p14:cNvPr>
              <p14:cNvContentPartPr/>
              <p14:nvPr/>
            </p14:nvContentPartPr>
            <p14:xfrm>
              <a:off x="6189466" y="1161750"/>
              <a:ext cx="565560" cy="10044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98DF6393-3B69-9F47-2E02-199DE0B4152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185146" y="1157430"/>
                <a:ext cx="57420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9A5FBAE4-A357-B2F5-C13B-2B48242E900A}"/>
                  </a:ext>
                </a:extLst>
              </p14:cNvPr>
              <p14:cNvContentPartPr/>
              <p14:nvPr/>
            </p14:nvContentPartPr>
            <p14:xfrm>
              <a:off x="6592666" y="812190"/>
              <a:ext cx="3240" cy="939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9A5FBAE4-A357-B2F5-C13B-2B48242E900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588346" y="807870"/>
                <a:ext cx="118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205DC85E-3C0E-3F04-2510-6662EF72DA4B}"/>
                  </a:ext>
                </a:extLst>
              </p14:cNvPr>
              <p14:cNvContentPartPr/>
              <p14:nvPr/>
            </p14:nvContentPartPr>
            <p14:xfrm>
              <a:off x="5415826" y="1361190"/>
              <a:ext cx="1717560" cy="41544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205DC85E-3C0E-3F04-2510-6662EF72DA4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411506" y="1356870"/>
                <a:ext cx="172620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0BF1133C-9C8C-BBBB-F945-35AA1943B391}"/>
                  </a:ext>
                </a:extLst>
              </p14:cNvPr>
              <p14:cNvContentPartPr/>
              <p14:nvPr/>
            </p14:nvContentPartPr>
            <p14:xfrm>
              <a:off x="5524546" y="1825230"/>
              <a:ext cx="83160" cy="39096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0BF1133C-9C8C-BBBB-F945-35AA1943B39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20226" y="1820910"/>
                <a:ext cx="9180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BA18C073-16B1-143D-D2C9-FB8E6D7728B7}"/>
                  </a:ext>
                </a:extLst>
              </p14:cNvPr>
              <p14:cNvContentPartPr/>
              <p14:nvPr/>
            </p14:nvContentPartPr>
            <p14:xfrm>
              <a:off x="5758546" y="2009910"/>
              <a:ext cx="313560" cy="21888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BA18C073-16B1-143D-D2C9-FB8E6D7728B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754226" y="2005590"/>
                <a:ext cx="32220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79879EDC-A704-FDB0-F957-91270E75B2DA}"/>
                  </a:ext>
                </a:extLst>
              </p14:cNvPr>
              <p14:cNvContentPartPr/>
              <p14:nvPr/>
            </p14:nvContentPartPr>
            <p14:xfrm>
              <a:off x="6265426" y="1784550"/>
              <a:ext cx="250920" cy="44028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79879EDC-A704-FDB0-F957-91270E75B2D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261106" y="1780230"/>
                <a:ext cx="25956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69AD2599-F9AD-C2E7-C24E-6648BFD5CBD6}"/>
                  </a:ext>
                </a:extLst>
              </p14:cNvPr>
              <p14:cNvContentPartPr/>
              <p14:nvPr/>
            </p14:nvContentPartPr>
            <p14:xfrm>
              <a:off x="5794546" y="1800750"/>
              <a:ext cx="57960" cy="48744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69AD2599-F9AD-C2E7-C24E-6648BFD5CBD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790226" y="1796430"/>
                <a:ext cx="6660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C3E0032B-7D9C-E82F-C701-73E8FE0ED0A4}"/>
                  </a:ext>
                </a:extLst>
              </p14:cNvPr>
              <p14:cNvContentPartPr/>
              <p14:nvPr/>
            </p14:nvContentPartPr>
            <p14:xfrm>
              <a:off x="5661706" y="1976430"/>
              <a:ext cx="350640" cy="3852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C3E0032B-7D9C-E82F-C701-73E8FE0ED0A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657386" y="1972110"/>
                <a:ext cx="35928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001F5FC0-7AC3-40C7-610B-48BDACEC9745}"/>
                  </a:ext>
                </a:extLst>
              </p14:cNvPr>
              <p14:cNvContentPartPr/>
              <p14:nvPr/>
            </p14:nvContentPartPr>
            <p14:xfrm>
              <a:off x="6806146" y="1607790"/>
              <a:ext cx="46440" cy="4546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001F5FC0-7AC3-40C7-610B-48BDACEC974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801826" y="1603470"/>
                <a:ext cx="5508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39697186-326C-AB64-63EC-8D02F4F8368D}"/>
                  </a:ext>
                </a:extLst>
              </p14:cNvPr>
              <p14:cNvContentPartPr/>
              <p14:nvPr/>
            </p14:nvContentPartPr>
            <p14:xfrm>
              <a:off x="6681226" y="1593750"/>
              <a:ext cx="370800" cy="7488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39697186-326C-AB64-63EC-8D02F4F8368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676906" y="1589430"/>
                <a:ext cx="37944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43B6C639-02B4-536E-AF9A-38B049675D1F}"/>
                  </a:ext>
                </a:extLst>
              </p14:cNvPr>
              <p14:cNvContentPartPr/>
              <p14:nvPr/>
            </p14:nvContentPartPr>
            <p14:xfrm>
              <a:off x="7064266" y="1799670"/>
              <a:ext cx="276120" cy="38160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43B6C639-02B4-536E-AF9A-38B049675D1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059946" y="1795350"/>
                <a:ext cx="28476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6AAC6DA6-9EE6-88E3-A66A-2C913C182318}"/>
                  </a:ext>
                </a:extLst>
              </p14:cNvPr>
              <p14:cNvContentPartPr/>
              <p14:nvPr/>
            </p14:nvContentPartPr>
            <p14:xfrm>
              <a:off x="7116826" y="1788510"/>
              <a:ext cx="378720" cy="25380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6AAC6DA6-9EE6-88E3-A66A-2C913C18231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112506" y="1784190"/>
                <a:ext cx="38736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4728CFBE-FE97-CB33-D74A-1EE7FC7C6893}"/>
                  </a:ext>
                </a:extLst>
              </p14:cNvPr>
              <p14:cNvContentPartPr/>
              <p14:nvPr/>
            </p14:nvContentPartPr>
            <p14:xfrm>
              <a:off x="6023506" y="87870"/>
              <a:ext cx="510480" cy="49968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4728CFBE-FE97-CB33-D74A-1EE7FC7C689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019186" y="83550"/>
                <a:ext cx="51912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B34B1642-B2AB-7762-6CBC-CCBA38941C93}"/>
                  </a:ext>
                </a:extLst>
              </p14:cNvPr>
              <p14:cNvContentPartPr/>
              <p14:nvPr/>
            </p14:nvContentPartPr>
            <p14:xfrm>
              <a:off x="6681226" y="34590"/>
              <a:ext cx="269280" cy="3841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B34B1642-B2AB-7762-6CBC-CCBA38941C9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676906" y="30270"/>
                <a:ext cx="27792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EF99E283-51FF-D5F9-5EBF-64BD4A517A8F}"/>
                  </a:ext>
                </a:extLst>
              </p14:cNvPr>
              <p14:cNvContentPartPr/>
              <p14:nvPr/>
            </p14:nvContentPartPr>
            <p14:xfrm>
              <a:off x="6998746" y="176790"/>
              <a:ext cx="199440" cy="34920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EF99E283-51FF-D5F9-5EBF-64BD4A517A8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994426" y="172470"/>
                <a:ext cx="20808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8DAFE166-96DB-67C0-C61B-8B6AE1737F45}"/>
                  </a:ext>
                </a:extLst>
              </p14:cNvPr>
              <p14:cNvContentPartPr/>
              <p14:nvPr/>
            </p14:nvContentPartPr>
            <p14:xfrm>
              <a:off x="7221226" y="274350"/>
              <a:ext cx="339120" cy="24552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8DAFE166-96DB-67C0-C61B-8B6AE1737F4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216906" y="270030"/>
                <a:ext cx="3477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D46D785F-5C2A-0299-07D2-1526D9D2DBD0}"/>
                  </a:ext>
                </a:extLst>
              </p14:cNvPr>
              <p14:cNvContentPartPr/>
              <p14:nvPr/>
            </p14:nvContentPartPr>
            <p14:xfrm>
              <a:off x="7613266" y="233310"/>
              <a:ext cx="196920" cy="16740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D46D785F-5C2A-0299-07D2-1526D9D2DBD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608946" y="228990"/>
                <a:ext cx="20556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769A36CA-EA5A-0379-EF71-6530361E005A}"/>
                  </a:ext>
                </a:extLst>
              </p14:cNvPr>
              <p14:cNvContentPartPr/>
              <p14:nvPr/>
            </p14:nvContentPartPr>
            <p14:xfrm>
              <a:off x="7910266" y="164910"/>
              <a:ext cx="157680" cy="22392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769A36CA-EA5A-0379-EF71-6530361E005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905946" y="160590"/>
                <a:ext cx="1663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BB9EB960-025A-51EC-BB40-F273003A08AD}"/>
                  </a:ext>
                </a:extLst>
              </p14:cNvPr>
              <p14:cNvContentPartPr/>
              <p14:nvPr/>
            </p14:nvContentPartPr>
            <p14:xfrm>
              <a:off x="7860226" y="241230"/>
              <a:ext cx="359640" cy="27180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BB9EB960-025A-51EC-BB40-F273003A08A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855906" y="236910"/>
                <a:ext cx="36828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14BB802F-0D6C-B6BC-1B58-725E9B539B56}"/>
                  </a:ext>
                </a:extLst>
              </p14:cNvPr>
              <p14:cNvContentPartPr/>
              <p14:nvPr/>
            </p14:nvContentPartPr>
            <p14:xfrm>
              <a:off x="8237146" y="152670"/>
              <a:ext cx="32760" cy="1836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14BB802F-0D6C-B6BC-1B58-725E9B539B5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232826" y="148350"/>
                <a:ext cx="4140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EC6D3941-C661-4C57-5268-97A4700DBDCC}"/>
                  </a:ext>
                </a:extLst>
              </p14:cNvPr>
              <p14:cNvContentPartPr/>
              <p14:nvPr/>
            </p14:nvContentPartPr>
            <p14:xfrm>
              <a:off x="8354146" y="1494390"/>
              <a:ext cx="2875320" cy="8784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EC6D3941-C661-4C57-5268-97A4700DBDC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349826" y="1490070"/>
                <a:ext cx="288396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23D99C69-B7F7-6248-7202-A36B5D9741B3}"/>
                  </a:ext>
                </a:extLst>
              </p14:cNvPr>
              <p14:cNvContentPartPr/>
              <p14:nvPr/>
            </p14:nvContentPartPr>
            <p14:xfrm>
              <a:off x="10905106" y="1193790"/>
              <a:ext cx="374040" cy="65448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23D99C69-B7F7-6248-7202-A36B5D9741B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900786" y="1189470"/>
                <a:ext cx="382680" cy="66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6FD2EB63-2BFE-E163-C149-D322BF4CD00A}"/>
                  </a:ext>
                </a:extLst>
              </p14:cNvPr>
              <p14:cNvContentPartPr/>
              <p14:nvPr/>
            </p14:nvContentPartPr>
            <p14:xfrm>
              <a:off x="9370786" y="800310"/>
              <a:ext cx="1139760" cy="141912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6FD2EB63-2BFE-E163-C149-D322BF4CD00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366466" y="795990"/>
                <a:ext cx="1148400" cy="14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B08783EC-7FF2-EA4F-27E8-C9135629C50A}"/>
                  </a:ext>
                </a:extLst>
              </p14:cNvPr>
              <p14:cNvContentPartPr/>
              <p14:nvPr/>
            </p14:nvContentPartPr>
            <p14:xfrm>
              <a:off x="9172066" y="2439750"/>
              <a:ext cx="74160" cy="39672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B08783EC-7FF2-EA4F-27E8-C9135629C50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167746" y="2435430"/>
                <a:ext cx="8280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3BD269C8-8F06-63CE-2619-BB3F47E33332}"/>
                  </a:ext>
                </a:extLst>
              </p14:cNvPr>
              <p14:cNvContentPartPr/>
              <p14:nvPr/>
            </p14:nvContentPartPr>
            <p14:xfrm>
              <a:off x="9208426" y="2428590"/>
              <a:ext cx="240840" cy="2772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3BD269C8-8F06-63CE-2619-BB3F47E3333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204106" y="2424270"/>
                <a:ext cx="24948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776DCCCF-45D3-1B3D-2868-826CEF69E17B}"/>
                  </a:ext>
                </a:extLst>
              </p14:cNvPr>
              <p14:cNvContentPartPr/>
              <p14:nvPr/>
            </p14:nvContentPartPr>
            <p14:xfrm>
              <a:off x="9216346" y="2646750"/>
              <a:ext cx="243360" cy="18792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776DCCCF-45D3-1B3D-2868-826CEF69E17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212026" y="2642430"/>
                <a:ext cx="25200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56757AB1-4F46-48C1-B3A8-5BAD4818C16A}"/>
                  </a:ext>
                </a:extLst>
              </p14:cNvPr>
              <p14:cNvContentPartPr/>
              <p14:nvPr/>
            </p14:nvContentPartPr>
            <p14:xfrm>
              <a:off x="9652306" y="2480070"/>
              <a:ext cx="37440" cy="61128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56757AB1-4F46-48C1-B3A8-5BAD4818C16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647986" y="2475750"/>
                <a:ext cx="46080" cy="6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754A54B1-BD6D-C5C9-BD8D-91FD7DCF752B}"/>
                  </a:ext>
                </a:extLst>
              </p14:cNvPr>
              <p14:cNvContentPartPr/>
              <p14:nvPr/>
            </p14:nvContentPartPr>
            <p14:xfrm>
              <a:off x="9534946" y="2420670"/>
              <a:ext cx="488160" cy="45900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754A54B1-BD6D-C5C9-BD8D-91FD7DCF752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530626" y="2416350"/>
                <a:ext cx="49680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3B8EE243-FFC3-47D0-9C94-8BE9CF1E5CAE}"/>
                  </a:ext>
                </a:extLst>
              </p14:cNvPr>
              <p14:cNvContentPartPr/>
              <p14:nvPr/>
            </p14:nvContentPartPr>
            <p14:xfrm>
              <a:off x="10119586" y="2664750"/>
              <a:ext cx="365400" cy="19044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3B8EE243-FFC3-47D0-9C94-8BE9CF1E5CA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115266" y="2660430"/>
                <a:ext cx="37404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AA9D0ED2-3825-1B27-CF2A-0EC7DB27BA46}"/>
                  </a:ext>
                </a:extLst>
              </p14:cNvPr>
              <p14:cNvContentPartPr/>
              <p14:nvPr/>
            </p14:nvContentPartPr>
            <p14:xfrm>
              <a:off x="10510186" y="2632710"/>
              <a:ext cx="74880" cy="24372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AA9D0ED2-3825-1B27-CF2A-0EC7DB27BA4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505866" y="2628390"/>
                <a:ext cx="835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E69A2C58-0586-1B6A-1C37-76D7C05BA6D4}"/>
                  </a:ext>
                </a:extLst>
              </p14:cNvPr>
              <p14:cNvContentPartPr/>
              <p14:nvPr/>
            </p14:nvContentPartPr>
            <p14:xfrm>
              <a:off x="10582546" y="2685270"/>
              <a:ext cx="257400" cy="13320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E69A2C58-0586-1B6A-1C37-76D7C05BA6D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578226" y="2680950"/>
                <a:ext cx="2660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C7B174F0-38BF-3403-3EDE-6C1495012365}"/>
                  </a:ext>
                </a:extLst>
              </p14:cNvPr>
              <p14:cNvContentPartPr/>
              <p14:nvPr/>
            </p14:nvContentPartPr>
            <p14:xfrm>
              <a:off x="10973866" y="2628390"/>
              <a:ext cx="73440" cy="32652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C7B174F0-38BF-3403-3EDE-6C149501236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969546" y="2624070"/>
                <a:ext cx="8208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76AF22C2-277F-B04C-73D3-CE293A3C5695}"/>
                  </a:ext>
                </a:extLst>
              </p14:cNvPr>
              <p14:cNvContentPartPr/>
              <p14:nvPr/>
            </p14:nvContentPartPr>
            <p14:xfrm>
              <a:off x="10816546" y="1852950"/>
              <a:ext cx="91800" cy="39708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76AF22C2-277F-B04C-73D3-CE293A3C569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812226" y="1848630"/>
                <a:ext cx="10044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CA031AE5-ECEB-B4D1-D146-4635CAE1C85B}"/>
                  </a:ext>
                </a:extLst>
              </p14:cNvPr>
              <p14:cNvContentPartPr/>
              <p14:nvPr/>
            </p14:nvContentPartPr>
            <p14:xfrm>
              <a:off x="10816546" y="1836390"/>
              <a:ext cx="298440" cy="28404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CA031AE5-ECEB-B4D1-D146-4635CAE1C85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812226" y="1832070"/>
                <a:ext cx="30708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36EB5162-E52F-CC17-8A1C-4DDAA938172D}"/>
                  </a:ext>
                </a:extLst>
              </p14:cNvPr>
              <p14:cNvContentPartPr/>
              <p14:nvPr/>
            </p14:nvContentPartPr>
            <p14:xfrm>
              <a:off x="10953706" y="2298990"/>
              <a:ext cx="131760" cy="4104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36EB5162-E52F-CC17-8A1C-4DDAA938172D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949386" y="2294670"/>
                <a:ext cx="1404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493A9992-77EC-9822-22B8-7808839734DC}"/>
                  </a:ext>
                </a:extLst>
              </p14:cNvPr>
              <p14:cNvContentPartPr/>
              <p14:nvPr/>
            </p14:nvContentPartPr>
            <p14:xfrm>
              <a:off x="11271946" y="2058150"/>
              <a:ext cx="107640" cy="39816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493A9992-77EC-9822-22B8-7808839734D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267626" y="2053830"/>
                <a:ext cx="11628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412CA9B3-84A9-6E15-D5CC-19EE144CC85E}"/>
                  </a:ext>
                </a:extLst>
              </p14:cNvPr>
              <p14:cNvContentPartPr/>
              <p14:nvPr/>
            </p14:nvContentPartPr>
            <p14:xfrm>
              <a:off x="11243866" y="2006310"/>
              <a:ext cx="407160" cy="35460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412CA9B3-84A9-6E15-D5CC-19EE144CC85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1239546" y="2001990"/>
                <a:ext cx="41580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B9F67776-A24B-43E4-B1B8-565D95D5BD83}"/>
                  </a:ext>
                </a:extLst>
              </p14:cNvPr>
              <p14:cNvContentPartPr/>
              <p14:nvPr/>
            </p14:nvContentPartPr>
            <p14:xfrm>
              <a:off x="11687026" y="1993350"/>
              <a:ext cx="106200" cy="39600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B9F67776-A24B-43E4-B1B8-565D95D5BD8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1682706" y="1989030"/>
                <a:ext cx="11484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DFFBC754-27C7-C7F2-5567-EC4688FEC3EB}"/>
                  </a:ext>
                </a:extLst>
              </p14:cNvPr>
              <p14:cNvContentPartPr/>
              <p14:nvPr/>
            </p14:nvContentPartPr>
            <p14:xfrm>
              <a:off x="8458906" y="930990"/>
              <a:ext cx="315360" cy="43020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DFFBC754-27C7-C7F2-5567-EC4688FEC3E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454586" y="926670"/>
                <a:ext cx="32400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EB8BCB90-4475-72D1-2A6F-ED4EF99B0967}"/>
                  </a:ext>
                </a:extLst>
              </p14:cNvPr>
              <p14:cNvContentPartPr/>
              <p14:nvPr/>
            </p14:nvContentPartPr>
            <p14:xfrm>
              <a:off x="8833666" y="1201710"/>
              <a:ext cx="244800" cy="32976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EB8BCB90-4475-72D1-2A6F-ED4EF99B096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829346" y="1197390"/>
                <a:ext cx="25344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1054CB10-2854-8B49-CFCF-8879E005BC72}"/>
                  </a:ext>
                </a:extLst>
              </p14:cNvPr>
              <p14:cNvContentPartPr/>
              <p14:nvPr/>
            </p14:nvContentPartPr>
            <p14:xfrm>
              <a:off x="9188266" y="1326270"/>
              <a:ext cx="99720" cy="19296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1054CB10-2854-8B49-CFCF-8879E005BC7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183946" y="1321950"/>
                <a:ext cx="10836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93B38C11-928B-F229-AD27-C225B8C62C1E}"/>
                  </a:ext>
                </a:extLst>
              </p14:cNvPr>
              <p14:cNvContentPartPr/>
              <p14:nvPr/>
            </p14:nvContentPartPr>
            <p14:xfrm>
              <a:off x="9151906" y="1189470"/>
              <a:ext cx="48240" cy="288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93B38C11-928B-F229-AD27-C225B8C62C1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147586" y="1185150"/>
                <a:ext cx="56880" cy="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AB978129-DD1B-FD77-86AE-48DFFA49AF24}"/>
                  </a:ext>
                </a:extLst>
              </p14:cNvPr>
              <p14:cNvContentPartPr/>
              <p14:nvPr/>
            </p14:nvContentPartPr>
            <p14:xfrm>
              <a:off x="1707826" y="4871190"/>
              <a:ext cx="65880" cy="60408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AB978129-DD1B-FD77-86AE-48DFFA49AF2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703506" y="4866870"/>
                <a:ext cx="7452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3E843BB3-0891-6628-FD30-D1E6C684F15A}"/>
                  </a:ext>
                </a:extLst>
              </p14:cNvPr>
              <p14:cNvContentPartPr/>
              <p14:nvPr/>
            </p14:nvContentPartPr>
            <p14:xfrm>
              <a:off x="1720066" y="4932390"/>
              <a:ext cx="235080" cy="2592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3E843BB3-0891-6628-FD30-D1E6C684F15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715746" y="4928070"/>
                <a:ext cx="243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C6B21123-C419-6EB3-C328-4BE77D8F4505}"/>
                  </a:ext>
                </a:extLst>
              </p14:cNvPr>
              <p14:cNvContentPartPr/>
              <p14:nvPr/>
            </p14:nvContentPartPr>
            <p14:xfrm>
              <a:off x="1712146" y="5325870"/>
              <a:ext cx="308160" cy="23256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C6B21123-C419-6EB3-C328-4BE77D8F450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707826" y="5321550"/>
                <a:ext cx="31680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96E026E2-6B55-09A7-9464-8CDB63782A61}"/>
                  </a:ext>
                </a:extLst>
              </p14:cNvPr>
              <p14:cNvContentPartPr/>
              <p14:nvPr/>
            </p14:nvContentPartPr>
            <p14:xfrm>
              <a:off x="2304346" y="5176470"/>
              <a:ext cx="68040" cy="48060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96E026E2-6B55-09A7-9464-8CDB63782A6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300026" y="5172150"/>
                <a:ext cx="7668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08A14271-8AD9-D084-167D-1F06CCE55523}"/>
                  </a:ext>
                </a:extLst>
              </p14:cNvPr>
              <p14:cNvContentPartPr/>
              <p14:nvPr/>
            </p14:nvContentPartPr>
            <p14:xfrm>
              <a:off x="2300026" y="5014110"/>
              <a:ext cx="573120" cy="58500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08A14271-8AD9-D084-167D-1F06CCE55523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295706" y="5009790"/>
                <a:ext cx="58176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4576F298-A057-3B3F-AE69-21FBBBCA537C}"/>
                  </a:ext>
                </a:extLst>
              </p14:cNvPr>
              <p14:cNvContentPartPr/>
              <p14:nvPr/>
            </p14:nvContentPartPr>
            <p14:xfrm>
              <a:off x="3021826" y="5518110"/>
              <a:ext cx="17640" cy="8424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4576F298-A057-3B3F-AE69-21FBBBCA537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017506" y="5513790"/>
                <a:ext cx="262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0CE5247D-7487-5D0A-391A-F42A7C1638F9}"/>
                  </a:ext>
                </a:extLst>
              </p14:cNvPr>
              <p14:cNvContentPartPr/>
              <p14:nvPr/>
            </p14:nvContentPartPr>
            <p14:xfrm>
              <a:off x="2844346" y="5096190"/>
              <a:ext cx="738000" cy="12528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0CE5247D-7487-5D0A-391A-F42A7C1638F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840026" y="5091870"/>
                <a:ext cx="74664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231C0DA2-BA4D-9C9D-2933-B60911C3D483}"/>
                  </a:ext>
                </a:extLst>
              </p14:cNvPr>
              <p14:cNvContentPartPr/>
              <p14:nvPr/>
            </p14:nvContentPartPr>
            <p14:xfrm>
              <a:off x="3348346" y="5416950"/>
              <a:ext cx="378360" cy="9792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231C0DA2-BA4D-9C9D-2933-B60911C3D4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344026" y="5412630"/>
                <a:ext cx="38700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ED63CF02-4AD1-C271-4F9D-DF9285C3C927}"/>
                  </a:ext>
                </a:extLst>
              </p14:cNvPr>
              <p14:cNvContentPartPr/>
              <p14:nvPr/>
            </p14:nvContentPartPr>
            <p14:xfrm>
              <a:off x="8344066" y="3902070"/>
              <a:ext cx="390600" cy="66708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ED63CF02-4AD1-C271-4F9D-DF9285C3C92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339746" y="3897750"/>
                <a:ext cx="399240" cy="6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59AA7645-1901-03C0-20EB-7D9A45D7060A}"/>
                  </a:ext>
                </a:extLst>
              </p14:cNvPr>
              <p14:cNvContentPartPr/>
              <p14:nvPr/>
            </p14:nvContentPartPr>
            <p14:xfrm>
              <a:off x="8909986" y="3914670"/>
              <a:ext cx="224640" cy="52596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59AA7645-1901-03C0-20EB-7D9A45D7060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905666" y="3910350"/>
                <a:ext cx="23328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28761CE7-5B69-1141-E05B-68C0ADE06F3F}"/>
                  </a:ext>
                </a:extLst>
              </p14:cNvPr>
              <p14:cNvContentPartPr/>
              <p14:nvPr/>
            </p14:nvContentPartPr>
            <p14:xfrm>
              <a:off x="9038866" y="3945270"/>
              <a:ext cx="275400" cy="2232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28761CE7-5B69-1141-E05B-68C0ADE06F3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034546" y="3940950"/>
                <a:ext cx="2840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3F4885FC-0DD2-1156-EEA4-FB4654620CB3}"/>
                  </a:ext>
                </a:extLst>
              </p14:cNvPr>
              <p14:cNvContentPartPr/>
              <p14:nvPr/>
            </p14:nvContentPartPr>
            <p14:xfrm>
              <a:off x="8998906" y="4293030"/>
              <a:ext cx="400680" cy="19296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3F4885FC-0DD2-1156-EEA4-FB4654620CB3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994586" y="4288710"/>
                <a:ext cx="4093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540723D0-1841-6190-1F47-47CB7B9D2F34}"/>
                  </a:ext>
                </a:extLst>
              </p14:cNvPr>
              <p14:cNvContentPartPr/>
              <p14:nvPr/>
            </p14:nvContentPartPr>
            <p14:xfrm>
              <a:off x="9643666" y="4087470"/>
              <a:ext cx="121680" cy="48384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540723D0-1841-6190-1F47-47CB7B9D2F34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639346" y="4083150"/>
                <a:ext cx="13032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31393D32-646C-9798-1141-E1AB504F0DA3}"/>
                  </a:ext>
                </a:extLst>
              </p14:cNvPr>
              <p14:cNvContentPartPr/>
              <p14:nvPr/>
            </p14:nvContentPartPr>
            <p14:xfrm>
              <a:off x="9514786" y="4029510"/>
              <a:ext cx="624960" cy="56628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31393D32-646C-9798-1141-E1AB504F0DA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510466" y="4025190"/>
                <a:ext cx="63360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649A6F4A-33E1-AEC9-DBC0-430AD71697FA}"/>
                  </a:ext>
                </a:extLst>
              </p14:cNvPr>
              <p14:cNvContentPartPr/>
              <p14:nvPr/>
            </p14:nvContentPartPr>
            <p14:xfrm>
              <a:off x="10296706" y="4342710"/>
              <a:ext cx="396000" cy="15732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649A6F4A-33E1-AEC9-DBC0-430AD71697FA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292386" y="4338390"/>
                <a:ext cx="4046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BD762335-899F-3AE8-AF1C-60B760A3258C}"/>
                  </a:ext>
                </a:extLst>
              </p14:cNvPr>
              <p14:cNvContentPartPr/>
              <p14:nvPr/>
            </p14:nvContentPartPr>
            <p14:xfrm>
              <a:off x="10606666" y="4372950"/>
              <a:ext cx="236520" cy="12348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BD762335-899F-3AE8-AF1C-60B760A3258C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02346" y="4368630"/>
                <a:ext cx="24516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9343A9D9-CA6D-1C61-BF62-DF2967A9F920}"/>
                  </a:ext>
                </a:extLst>
              </p14:cNvPr>
              <p14:cNvContentPartPr/>
              <p14:nvPr/>
            </p14:nvContentPartPr>
            <p14:xfrm>
              <a:off x="11082226" y="4284390"/>
              <a:ext cx="237960" cy="21744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9343A9D9-CA6D-1C61-BF62-DF2967A9F92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077906" y="4280070"/>
                <a:ext cx="2466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5C649B05-E8DB-A0DA-EE55-466C21E4F265}"/>
                  </a:ext>
                </a:extLst>
              </p14:cNvPr>
              <p14:cNvContentPartPr/>
              <p14:nvPr/>
            </p14:nvContentPartPr>
            <p14:xfrm>
              <a:off x="10902226" y="4220310"/>
              <a:ext cx="528120" cy="44532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5C649B05-E8DB-A0DA-EE55-466C21E4F265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0897906" y="4215990"/>
                <a:ext cx="53676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193B3689-9A50-CB2B-148B-362406E1EAD7}"/>
                  </a:ext>
                </a:extLst>
              </p14:cNvPr>
              <p14:cNvContentPartPr/>
              <p14:nvPr/>
            </p14:nvContentPartPr>
            <p14:xfrm>
              <a:off x="11364466" y="4280430"/>
              <a:ext cx="360" cy="36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193B3689-9A50-CB2B-148B-362406E1EAD7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60146" y="427611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0FFE1165-19AD-8095-D34C-3C6F1865FD59}"/>
                  </a:ext>
                </a:extLst>
              </p14:cNvPr>
              <p14:cNvContentPartPr/>
              <p14:nvPr/>
            </p14:nvContentPartPr>
            <p14:xfrm>
              <a:off x="10719706" y="4280430"/>
              <a:ext cx="186840" cy="22644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0FFE1165-19AD-8095-D34C-3C6F1865FD5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0715386" y="4276110"/>
                <a:ext cx="1954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2365A3A4-B9EA-7623-0CDB-35A33F827832}"/>
                  </a:ext>
                </a:extLst>
              </p14:cNvPr>
              <p14:cNvContentPartPr/>
              <p14:nvPr/>
            </p14:nvContentPartPr>
            <p14:xfrm>
              <a:off x="10821226" y="4155510"/>
              <a:ext cx="380520" cy="33660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2365A3A4-B9EA-7623-0CDB-35A33F82783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816906" y="4151190"/>
                <a:ext cx="38916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A3917D70-7030-D250-015F-9EA8196FA8F0}"/>
                  </a:ext>
                </a:extLst>
              </p14:cNvPr>
              <p14:cNvContentPartPr/>
              <p14:nvPr/>
            </p14:nvContentPartPr>
            <p14:xfrm>
              <a:off x="11392546" y="4469070"/>
              <a:ext cx="149400" cy="23184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A3917D70-7030-D250-015F-9EA8196FA8F0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388226" y="4464750"/>
                <a:ext cx="1580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44551B00-D049-D9AF-B4AB-DD6F793DEB7F}"/>
                  </a:ext>
                </a:extLst>
              </p14:cNvPr>
              <p14:cNvContentPartPr/>
              <p14:nvPr/>
            </p14:nvContentPartPr>
            <p14:xfrm>
              <a:off x="11388946" y="4276470"/>
              <a:ext cx="11520" cy="3096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44551B00-D049-D9AF-B4AB-DD6F793DEB7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84626" y="4272150"/>
                <a:ext cx="201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BF7E562B-0865-A837-512D-221F176128A9}"/>
                  </a:ext>
                </a:extLst>
              </p14:cNvPr>
              <p14:cNvContentPartPr/>
              <p14:nvPr/>
            </p14:nvContentPartPr>
            <p14:xfrm>
              <a:off x="4734706" y="3480150"/>
              <a:ext cx="389520" cy="55944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BF7E562B-0865-A837-512D-221F176128A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4730386" y="3475830"/>
                <a:ext cx="39816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FAF49E9B-5F87-5F27-BE25-15A81F4E930C}"/>
                  </a:ext>
                </a:extLst>
              </p14:cNvPr>
              <p14:cNvContentPartPr/>
              <p14:nvPr/>
            </p14:nvContentPartPr>
            <p14:xfrm>
              <a:off x="5169946" y="3695790"/>
              <a:ext cx="304560" cy="53460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FAF49E9B-5F87-5F27-BE25-15A81F4E930C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165626" y="3691470"/>
                <a:ext cx="31320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D5331F82-736D-B7FC-F74E-7B90F58ADCA4}"/>
                  </a:ext>
                </a:extLst>
              </p14:cNvPr>
              <p14:cNvContentPartPr/>
              <p14:nvPr/>
            </p14:nvContentPartPr>
            <p14:xfrm>
              <a:off x="5499706" y="3827550"/>
              <a:ext cx="347040" cy="28188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D5331F82-736D-B7FC-F74E-7B90F58ADCA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495386" y="3823230"/>
                <a:ext cx="3556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8F9C2FC7-253A-8D2C-1420-7816B5BEF814}"/>
                  </a:ext>
                </a:extLst>
              </p14:cNvPr>
              <p14:cNvContentPartPr/>
              <p14:nvPr/>
            </p14:nvContentPartPr>
            <p14:xfrm>
              <a:off x="5855386" y="3830430"/>
              <a:ext cx="90000" cy="25704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8F9C2FC7-253A-8D2C-1420-7816B5BEF814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5851066" y="3826110"/>
                <a:ext cx="9864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A09CFB29-4C1A-2E47-52B1-E2C4F10CB541}"/>
                  </a:ext>
                </a:extLst>
              </p14:cNvPr>
              <p14:cNvContentPartPr/>
              <p14:nvPr/>
            </p14:nvContentPartPr>
            <p14:xfrm>
              <a:off x="6008386" y="3826830"/>
              <a:ext cx="380160" cy="20880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A09CFB29-4C1A-2E47-52B1-E2C4F10CB541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004066" y="3822510"/>
                <a:ext cx="38880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DDD084E9-208E-E5AA-ECEE-C1A23A9691D8}"/>
                  </a:ext>
                </a:extLst>
              </p14:cNvPr>
              <p14:cNvContentPartPr/>
              <p14:nvPr/>
            </p14:nvContentPartPr>
            <p14:xfrm>
              <a:off x="6495826" y="3609390"/>
              <a:ext cx="129600" cy="58752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DDD084E9-208E-E5AA-ECEE-C1A23A9691D8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6491506" y="3605070"/>
                <a:ext cx="13824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017E2D57-2922-A1C4-5C50-903FDB24C836}"/>
                  </a:ext>
                </a:extLst>
              </p14:cNvPr>
              <p14:cNvContentPartPr/>
              <p14:nvPr/>
            </p14:nvContentPartPr>
            <p14:xfrm>
              <a:off x="4291186" y="4376910"/>
              <a:ext cx="585360" cy="220428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017E2D57-2922-A1C4-5C50-903FDB24C836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286866" y="4372590"/>
                <a:ext cx="594000" cy="22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54A67309-1088-D5F1-0D95-99467596268E}"/>
                  </a:ext>
                </a:extLst>
              </p14:cNvPr>
              <p14:cNvContentPartPr/>
              <p14:nvPr/>
            </p14:nvContentPartPr>
            <p14:xfrm>
              <a:off x="4589626" y="4324710"/>
              <a:ext cx="301680" cy="50436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54A67309-1088-D5F1-0D95-99467596268E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585306" y="4320390"/>
                <a:ext cx="31032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7F87599D-8AED-29C3-2B32-DAD7D189805B}"/>
                  </a:ext>
                </a:extLst>
              </p14:cNvPr>
              <p14:cNvContentPartPr/>
              <p14:nvPr/>
            </p14:nvContentPartPr>
            <p14:xfrm>
              <a:off x="4682146" y="4335150"/>
              <a:ext cx="378720" cy="2592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7F87599D-8AED-29C3-2B32-DAD7D189805B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677826" y="4330830"/>
                <a:ext cx="38736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1700115F-F654-2A43-EEE1-3087FC59E906}"/>
                  </a:ext>
                </a:extLst>
              </p14:cNvPr>
              <p14:cNvContentPartPr/>
              <p14:nvPr/>
            </p14:nvContentPartPr>
            <p14:xfrm>
              <a:off x="4775026" y="4661670"/>
              <a:ext cx="402840" cy="18972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1700115F-F654-2A43-EEE1-3087FC59E906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770706" y="4657350"/>
                <a:ext cx="4114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93720A6F-8A8C-016A-FD4B-E70FF13AC858}"/>
                  </a:ext>
                </a:extLst>
              </p14:cNvPr>
              <p14:cNvContentPartPr/>
              <p14:nvPr/>
            </p14:nvContentPartPr>
            <p14:xfrm>
              <a:off x="5327266" y="4448910"/>
              <a:ext cx="68760" cy="57060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93720A6F-8A8C-016A-FD4B-E70FF13AC858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322946" y="4444590"/>
                <a:ext cx="7740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C55362DC-79C1-D94D-FA78-77F67F9B7D88}"/>
                  </a:ext>
                </a:extLst>
              </p14:cNvPr>
              <p14:cNvContentPartPr/>
              <p14:nvPr/>
            </p14:nvContentPartPr>
            <p14:xfrm>
              <a:off x="5315026" y="4394910"/>
              <a:ext cx="380880" cy="45072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C55362DC-79C1-D94D-FA78-77F67F9B7D88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5310706" y="4390590"/>
                <a:ext cx="38952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491204DD-1788-5BD0-F477-F56F728E88C4}"/>
                  </a:ext>
                </a:extLst>
              </p14:cNvPr>
              <p14:cNvContentPartPr/>
              <p14:nvPr/>
            </p14:nvContentPartPr>
            <p14:xfrm>
              <a:off x="5754226" y="4662390"/>
              <a:ext cx="361080" cy="14256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491204DD-1788-5BD0-F477-F56F728E88C4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749906" y="4658070"/>
                <a:ext cx="3697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9D049467-D1A6-7179-DA53-4C13F50164DE}"/>
                  </a:ext>
                </a:extLst>
              </p14:cNvPr>
              <p14:cNvContentPartPr/>
              <p14:nvPr/>
            </p14:nvContentPartPr>
            <p14:xfrm>
              <a:off x="6215026" y="4566270"/>
              <a:ext cx="208800" cy="10872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9D049467-D1A6-7179-DA53-4C13F50164DE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210706" y="4561950"/>
                <a:ext cx="2174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5A266962-4094-3099-C919-9D86FEA3DD2E}"/>
                  </a:ext>
                </a:extLst>
              </p14:cNvPr>
              <p14:cNvContentPartPr/>
              <p14:nvPr/>
            </p14:nvContentPartPr>
            <p14:xfrm>
              <a:off x="6471706" y="4554030"/>
              <a:ext cx="266040" cy="23544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5A266962-4094-3099-C919-9D86FEA3DD2E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467386" y="4549710"/>
                <a:ext cx="2746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9469C316-77B5-7BF5-87E5-54A0FDF99BFF}"/>
                  </a:ext>
                </a:extLst>
              </p14:cNvPr>
              <p14:cNvContentPartPr/>
              <p14:nvPr/>
            </p14:nvContentPartPr>
            <p14:xfrm>
              <a:off x="6549466" y="4545750"/>
              <a:ext cx="346680" cy="33264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9469C316-77B5-7BF5-87E5-54A0FDF99BFF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6545146" y="4541430"/>
                <a:ext cx="35532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DFE6081B-E597-3143-0C7F-39637A673471}"/>
                  </a:ext>
                </a:extLst>
              </p14:cNvPr>
              <p14:cNvContentPartPr/>
              <p14:nvPr/>
            </p14:nvContentPartPr>
            <p14:xfrm>
              <a:off x="7048066" y="4927350"/>
              <a:ext cx="360" cy="756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DFE6081B-E597-3143-0C7F-39637A673471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043746" y="4923030"/>
                <a:ext cx="900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30BA41CC-BDAC-EAEB-7870-9384631C8CDA}"/>
                  </a:ext>
                </a:extLst>
              </p14:cNvPr>
              <p14:cNvContentPartPr/>
              <p14:nvPr/>
            </p14:nvContentPartPr>
            <p14:xfrm>
              <a:off x="7011346" y="4847070"/>
              <a:ext cx="81360" cy="16668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30BA41CC-BDAC-EAEB-7870-9384631C8CDA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007026" y="4842750"/>
                <a:ext cx="9000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79E9D39D-8199-C14F-93C6-9A4FFC007BEF}"/>
                  </a:ext>
                </a:extLst>
              </p14:cNvPr>
              <p14:cNvContentPartPr/>
              <p14:nvPr/>
            </p14:nvContentPartPr>
            <p14:xfrm>
              <a:off x="7495546" y="4131750"/>
              <a:ext cx="441000" cy="53532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79E9D39D-8199-C14F-93C6-9A4FFC007BEF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491226" y="4127430"/>
                <a:ext cx="44964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0844EF36-AA95-7C78-3181-F7444C679FE6}"/>
                  </a:ext>
                </a:extLst>
              </p14:cNvPr>
              <p14:cNvContentPartPr/>
              <p14:nvPr/>
            </p14:nvContentPartPr>
            <p14:xfrm>
              <a:off x="8003146" y="4478430"/>
              <a:ext cx="208800" cy="27756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0844EF36-AA95-7C78-3181-F7444C679FE6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998826" y="4474110"/>
                <a:ext cx="2174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3F430900-7774-4A37-99A1-E5E0F158CC70}"/>
                  </a:ext>
                </a:extLst>
              </p14:cNvPr>
              <p14:cNvContentPartPr/>
              <p14:nvPr/>
            </p14:nvContentPartPr>
            <p14:xfrm>
              <a:off x="8326066" y="4694070"/>
              <a:ext cx="82440" cy="15084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3F430900-7774-4A37-99A1-E5E0F158CC70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321746" y="4689750"/>
                <a:ext cx="9108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2272ACB6-E558-81D9-DA2C-61A7571E4EE3}"/>
                  </a:ext>
                </a:extLst>
              </p14:cNvPr>
              <p14:cNvContentPartPr/>
              <p14:nvPr/>
            </p14:nvContentPartPr>
            <p14:xfrm>
              <a:off x="8321746" y="4513710"/>
              <a:ext cx="27720" cy="252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2272ACB6-E558-81D9-DA2C-61A7571E4EE3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317426" y="4509390"/>
                <a:ext cx="3636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01C548E1-2794-4A95-EC85-924DC35E0C1A}"/>
                  </a:ext>
                </a:extLst>
              </p14:cNvPr>
              <p14:cNvContentPartPr/>
              <p14:nvPr/>
            </p14:nvContentPartPr>
            <p14:xfrm>
              <a:off x="4899946" y="5221110"/>
              <a:ext cx="76680" cy="44496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01C548E1-2794-4A95-EC85-924DC35E0C1A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4895626" y="5216790"/>
                <a:ext cx="8532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9192467C-A5E9-A30B-78B6-39D1F903FE15}"/>
                  </a:ext>
                </a:extLst>
              </p14:cNvPr>
              <p14:cNvContentPartPr/>
              <p14:nvPr/>
            </p14:nvContentPartPr>
            <p14:xfrm>
              <a:off x="5024866" y="5158830"/>
              <a:ext cx="279000" cy="9432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9192467C-A5E9-A30B-78B6-39D1F903FE1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5020546" y="5154510"/>
                <a:ext cx="28764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4842EC65-4882-3B6A-9BEE-E2B36E010DDC}"/>
                  </a:ext>
                </a:extLst>
              </p14:cNvPr>
              <p14:cNvContentPartPr/>
              <p14:nvPr/>
            </p14:nvContentPartPr>
            <p14:xfrm>
              <a:off x="5012626" y="5474190"/>
              <a:ext cx="385920" cy="26244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4842EC65-4882-3B6A-9BEE-E2B36E010DDC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5008306" y="5469870"/>
                <a:ext cx="39456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DE3CE3B0-DC1C-72E3-817C-50D9F49A8063}"/>
                  </a:ext>
                </a:extLst>
              </p14:cNvPr>
              <p14:cNvContentPartPr/>
              <p14:nvPr/>
            </p14:nvContentPartPr>
            <p14:xfrm>
              <a:off x="5484226" y="5397510"/>
              <a:ext cx="88560" cy="43956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DE3CE3B0-DC1C-72E3-817C-50D9F49A8063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5479906" y="5393190"/>
                <a:ext cx="9720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9B8B2403-FA87-6C57-0D8D-5A6699E5A18D}"/>
                  </a:ext>
                </a:extLst>
              </p14:cNvPr>
              <p14:cNvContentPartPr/>
              <p14:nvPr/>
            </p14:nvContentPartPr>
            <p14:xfrm>
              <a:off x="5411866" y="5328390"/>
              <a:ext cx="617040" cy="42264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9B8B2403-FA87-6C57-0D8D-5A6699E5A18D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5407546" y="5324070"/>
                <a:ext cx="62568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B7ED6210-0C37-890C-7493-44CF63602BDD}"/>
                  </a:ext>
                </a:extLst>
              </p14:cNvPr>
              <p14:cNvContentPartPr/>
              <p14:nvPr/>
            </p14:nvContentPartPr>
            <p14:xfrm>
              <a:off x="6052666" y="5494350"/>
              <a:ext cx="497160" cy="23220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B7ED6210-0C37-890C-7493-44CF63602BDD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6048346" y="5490030"/>
                <a:ext cx="5058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6B5C0C66-4C9B-D219-8486-3CD293364759}"/>
                  </a:ext>
                </a:extLst>
              </p14:cNvPr>
              <p14:cNvContentPartPr/>
              <p14:nvPr/>
            </p14:nvContentPartPr>
            <p14:xfrm>
              <a:off x="6620746" y="5497950"/>
              <a:ext cx="90360" cy="20808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6B5C0C66-4C9B-D219-8486-3CD293364759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6616426" y="5493630"/>
                <a:ext cx="990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F59F8B8D-CD44-1457-DD40-B85D2F667F54}"/>
                  </a:ext>
                </a:extLst>
              </p14:cNvPr>
              <p14:cNvContentPartPr/>
              <p14:nvPr/>
            </p14:nvContentPartPr>
            <p14:xfrm>
              <a:off x="6520306" y="5188710"/>
              <a:ext cx="10080" cy="252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F59F8B8D-CD44-1457-DD40-B85D2F667F54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6515986" y="5184390"/>
                <a:ext cx="1872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86175F36-6BD1-7843-4EB8-E2EC8C7A6FA6}"/>
                  </a:ext>
                </a:extLst>
              </p14:cNvPr>
              <p14:cNvContentPartPr/>
              <p14:nvPr/>
            </p14:nvContentPartPr>
            <p14:xfrm>
              <a:off x="6785986" y="5502990"/>
              <a:ext cx="513360" cy="23580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86175F36-6BD1-7843-4EB8-E2EC8C7A6FA6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6781666" y="5498670"/>
                <a:ext cx="52200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2A90679C-67D9-FBE6-3AA4-483BD3BDB0C4}"/>
                  </a:ext>
                </a:extLst>
              </p14:cNvPr>
              <p14:cNvContentPartPr/>
              <p14:nvPr/>
            </p14:nvContentPartPr>
            <p14:xfrm>
              <a:off x="7144906" y="5301030"/>
              <a:ext cx="415440" cy="34416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2A90679C-67D9-FBE6-3AA4-483BD3BDB0C4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7140586" y="5296710"/>
                <a:ext cx="42408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9E77025F-F6A6-C656-49ED-3BAE6A8A1B96}"/>
                  </a:ext>
                </a:extLst>
              </p14:cNvPr>
              <p14:cNvContentPartPr/>
              <p14:nvPr/>
            </p14:nvContentPartPr>
            <p14:xfrm>
              <a:off x="7821706" y="4949670"/>
              <a:ext cx="243000" cy="54756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9E77025F-F6A6-C656-49ED-3BAE6A8A1B96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7817386" y="4945350"/>
                <a:ext cx="25164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D70AB6CB-CD2B-C6F3-5ED5-83CA57A6B577}"/>
                  </a:ext>
                </a:extLst>
              </p14:cNvPr>
              <p14:cNvContentPartPr/>
              <p14:nvPr/>
            </p14:nvContentPartPr>
            <p14:xfrm>
              <a:off x="8063986" y="5254590"/>
              <a:ext cx="331920" cy="28404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D70AB6CB-CD2B-C6F3-5ED5-83CA57A6B577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8059666" y="5250270"/>
                <a:ext cx="34056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CDD356F1-D0B8-AF3B-5A38-0E413D76A7B5}"/>
                  </a:ext>
                </a:extLst>
              </p14:cNvPr>
              <p14:cNvContentPartPr/>
              <p14:nvPr/>
            </p14:nvContentPartPr>
            <p14:xfrm>
              <a:off x="8490946" y="5124270"/>
              <a:ext cx="91800" cy="40896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CDD356F1-D0B8-AF3B-5A38-0E413D76A7B5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8486626" y="5119950"/>
                <a:ext cx="10044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182E802A-A5C6-4824-DB83-26AD4E5EAEB2}"/>
                  </a:ext>
                </a:extLst>
              </p14:cNvPr>
              <p14:cNvContentPartPr/>
              <p14:nvPr/>
            </p14:nvContentPartPr>
            <p14:xfrm>
              <a:off x="9176026" y="5108430"/>
              <a:ext cx="360" cy="36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182E802A-A5C6-4824-DB83-26AD4E5EAEB2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171706" y="510411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8E583720-6723-8F1D-BFF7-CB1CE45EBE25}"/>
                  </a:ext>
                </a:extLst>
              </p14:cNvPr>
              <p14:cNvContentPartPr/>
              <p14:nvPr/>
            </p14:nvContentPartPr>
            <p14:xfrm>
              <a:off x="8708026" y="5088270"/>
              <a:ext cx="444240" cy="38628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8E583720-6723-8F1D-BFF7-CB1CE45EBE25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8703706" y="5083950"/>
                <a:ext cx="45288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277CB045-4113-4EBE-6AF0-CD8BAD011E13}"/>
                  </a:ext>
                </a:extLst>
              </p14:cNvPr>
              <p14:cNvContentPartPr/>
              <p14:nvPr/>
            </p14:nvContentPartPr>
            <p14:xfrm>
              <a:off x="9260626" y="4939230"/>
              <a:ext cx="257400" cy="41760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277CB045-4113-4EBE-6AF0-CD8BAD011E13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9256306" y="4934910"/>
                <a:ext cx="26604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32AF68F1-23CC-77EB-2404-61E217BBD231}"/>
                  </a:ext>
                </a:extLst>
              </p14:cNvPr>
              <p14:cNvContentPartPr/>
              <p14:nvPr/>
            </p14:nvContentPartPr>
            <p14:xfrm>
              <a:off x="9313186" y="5308590"/>
              <a:ext cx="232200" cy="2088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32AF68F1-23CC-77EB-2404-61E217BBD231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9308866" y="5304270"/>
                <a:ext cx="2408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8CF6D881-4600-1599-20BA-2B137447E1BB}"/>
                  </a:ext>
                </a:extLst>
              </p14:cNvPr>
              <p14:cNvContentPartPr/>
              <p14:nvPr/>
            </p14:nvContentPartPr>
            <p14:xfrm>
              <a:off x="9377626" y="5083950"/>
              <a:ext cx="520920" cy="56268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8CF6D881-4600-1599-20BA-2B137447E1BB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9373306" y="5079630"/>
                <a:ext cx="52956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A303151D-8CE1-CD13-B345-289D0A6353EE}"/>
                  </a:ext>
                </a:extLst>
              </p14:cNvPr>
              <p14:cNvContentPartPr/>
              <p14:nvPr/>
            </p14:nvContentPartPr>
            <p14:xfrm>
              <a:off x="9780826" y="5066310"/>
              <a:ext cx="483480" cy="45288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A303151D-8CE1-CD13-B345-289D0A6353EE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9776506" y="5061990"/>
                <a:ext cx="4921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DC9CC67A-C385-1CD0-EC28-E074CFE0E0F8}"/>
                  </a:ext>
                </a:extLst>
              </p14:cNvPr>
              <p14:cNvContentPartPr/>
              <p14:nvPr/>
            </p14:nvContentPartPr>
            <p14:xfrm>
              <a:off x="10297066" y="5172510"/>
              <a:ext cx="309240" cy="25956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DC9CC67A-C385-1CD0-EC28-E074CFE0E0F8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10292746" y="5168190"/>
                <a:ext cx="31788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5E59F641-3F4F-91F2-B1BA-7B335746BE39}"/>
                  </a:ext>
                </a:extLst>
              </p14:cNvPr>
              <p14:cNvContentPartPr/>
              <p14:nvPr/>
            </p14:nvContentPartPr>
            <p14:xfrm>
              <a:off x="10752106" y="5140470"/>
              <a:ext cx="27720" cy="30816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5E59F641-3F4F-91F2-B1BA-7B335746BE39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10747786" y="5136150"/>
                <a:ext cx="3636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A864C609-76FE-52BA-3CDC-0404CACE315A}"/>
                  </a:ext>
                </a:extLst>
              </p14:cNvPr>
              <p14:cNvContentPartPr/>
              <p14:nvPr/>
            </p14:nvContentPartPr>
            <p14:xfrm>
              <a:off x="10812226" y="5196630"/>
              <a:ext cx="325800" cy="22680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A864C609-76FE-52BA-3CDC-0404CACE315A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10807906" y="5192310"/>
                <a:ext cx="3344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A9B0E80A-EB0A-CABD-BDF8-DA484062391B}"/>
                  </a:ext>
                </a:extLst>
              </p14:cNvPr>
              <p14:cNvContentPartPr/>
              <p14:nvPr/>
            </p14:nvContentPartPr>
            <p14:xfrm>
              <a:off x="10725106" y="4996110"/>
              <a:ext cx="7200" cy="5724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A9B0E80A-EB0A-CABD-BDF8-DA484062391B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10720786" y="4991790"/>
                <a:ext cx="158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F0A0EBC4-853C-DFA3-9835-C41C188E756A}"/>
                  </a:ext>
                </a:extLst>
              </p14:cNvPr>
              <p14:cNvContentPartPr/>
              <p14:nvPr/>
            </p14:nvContentPartPr>
            <p14:xfrm>
              <a:off x="11376706" y="5229030"/>
              <a:ext cx="8640" cy="31392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F0A0EBC4-853C-DFA3-9835-C41C188E756A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11372386" y="5224710"/>
                <a:ext cx="1728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E973E08F-C6A3-397C-A3B5-EE9EFB2B0207}"/>
                  </a:ext>
                </a:extLst>
              </p14:cNvPr>
              <p14:cNvContentPartPr/>
              <p14:nvPr/>
            </p14:nvContentPartPr>
            <p14:xfrm>
              <a:off x="11251786" y="5325510"/>
              <a:ext cx="51480" cy="12672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E973E08F-C6A3-397C-A3B5-EE9EFB2B0207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11247466" y="5321190"/>
                <a:ext cx="6012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0925FF89-0D00-765B-7270-08DF01720ADC}"/>
                  </a:ext>
                </a:extLst>
              </p14:cNvPr>
              <p14:cNvContentPartPr/>
              <p14:nvPr/>
            </p14:nvContentPartPr>
            <p14:xfrm>
              <a:off x="5201986" y="6024630"/>
              <a:ext cx="415800" cy="57492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0925FF89-0D00-765B-7270-08DF01720ADC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5197666" y="6020310"/>
                <a:ext cx="42444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0B23EA79-6BF7-3851-BCC7-DE8BD2BCBBCE}"/>
                  </a:ext>
                </a:extLst>
              </p14:cNvPr>
              <p14:cNvContentPartPr/>
              <p14:nvPr/>
            </p14:nvContentPartPr>
            <p14:xfrm>
              <a:off x="5750986" y="6204270"/>
              <a:ext cx="326160" cy="47880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0B23EA79-6BF7-3851-BCC7-DE8BD2BCBBCE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5746666" y="6199950"/>
                <a:ext cx="33480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70ECD964-E9BC-CA86-9F1A-8D6CDEA3DEAB}"/>
                  </a:ext>
                </a:extLst>
              </p14:cNvPr>
              <p14:cNvContentPartPr/>
              <p14:nvPr/>
            </p14:nvContentPartPr>
            <p14:xfrm>
              <a:off x="6121066" y="6225510"/>
              <a:ext cx="162360" cy="47772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70ECD964-E9BC-CA86-9F1A-8D6CDEA3DEAB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6116746" y="6221190"/>
                <a:ext cx="17100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4905EED7-B167-555F-C046-657726FB54FC}"/>
                  </a:ext>
                </a:extLst>
              </p14:cNvPr>
              <p14:cNvContentPartPr/>
              <p14:nvPr/>
            </p14:nvContentPartPr>
            <p14:xfrm>
              <a:off x="6550546" y="6382470"/>
              <a:ext cx="38520" cy="12456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4905EED7-B167-555F-C046-657726FB54FC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6546226" y="6378150"/>
                <a:ext cx="471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D74FC70E-D634-8DFB-149A-7D75884AC148}"/>
                  </a:ext>
                </a:extLst>
              </p14:cNvPr>
              <p14:cNvContentPartPr/>
              <p14:nvPr/>
            </p14:nvContentPartPr>
            <p14:xfrm>
              <a:off x="8265226" y="6197070"/>
              <a:ext cx="40320" cy="72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D74FC70E-D634-8DFB-149A-7D75884AC148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8260906" y="6192750"/>
                <a:ext cx="48960" cy="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88071B12-6746-D01A-58A2-71B61403F2C3}"/>
                  </a:ext>
                </a:extLst>
              </p14:cNvPr>
              <p14:cNvContentPartPr/>
              <p14:nvPr/>
            </p14:nvContentPartPr>
            <p14:xfrm>
              <a:off x="8022946" y="6111390"/>
              <a:ext cx="263880" cy="22824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88071B12-6746-D01A-58A2-71B61403F2C3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8018626" y="6107070"/>
                <a:ext cx="2725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CA6F0065-E708-F731-3CD4-8647CA7830CF}"/>
                  </a:ext>
                </a:extLst>
              </p14:cNvPr>
              <p14:cNvContentPartPr/>
              <p14:nvPr/>
            </p14:nvContentPartPr>
            <p14:xfrm>
              <a:off x="8378626" y="5771190"/>
              <a:ext cx="102240" cy="63612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CA6F0065-E708-F731-3CD4-8647CA7830CF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8374306" y="5766870"/>
                <a:ext cx="110880" cy="64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47F1DA79-C30C-859F-D7E5-2B69581D1CAC}"/>
                  </a:ext>
                </a:extLst>
              </p14:cNvPr>
              <p14:cNvContentPartPr/>
              <p14:nvPr/>
            </p14:nvContentPartPr>
            <p14:xfrm>
              <a:off x="8232826" y="5799270"/>
              <a:ext cx="573120" cy="50940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47F1DA79-C30C-859F-D7E5-2B69581D1CAC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8228506" y="5794950"/>
                <a:ext cx="58176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29F96819-E008-B056-41ED-D1B7CBF97124}"/>
                  </a:ext>
                </a:extLst>
              </p14:cNvPr>
              <p14:cNvContentPartPr/>
              <p14:nvPr/>
            </p14:nvContentPartPr>
            <p14:xfrm>
              <a:off x="8892346" y="6181590"/>
              <a:ext cx="454320" cy="14220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29F96819-E008-B056-41ED-D1B7CBF97124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8888026" y="6177270"/>
                <a:ext cx="4629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9EF0EC4C-060F-50DC-AB87-D4A31A6F45A2}"/>
                  </a:ext>
                </a:extLst>
              </p14:cNvPr>
              <p14:cNvContentPartPr/>
              <p14:nvPr/>
            </p14:nvContentPartPr>
            <p14:xfrm>
              <a:off x="9466186" y="6099870"/>
              <a:ext cx="367920" cy="23652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9EF0EC4C-060F-50DC-AB87-D4A31A6F45A2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9461866" y="6095550"/>
                <a:ext cx="37656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8834B607-73BA-57DC-D0DE-559ED6724E0C}"/>
                  </a:ext>
                </a:extLst>
              </p14:cNvPr>
              <p14:cNvContentPartPr/>
              <p14:nvPr/>
            </p14:nvContentPartPr>
            <p14:xfrm>
              <a:off x="9945706" y="6121470"/>
              <a:ext cx="53640" cy="16164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8834B607-73BA-57DC-D0DE-559ED6724E0C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9941386" y="6117150"/>
                <a:ext cx="6228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8F4006CB-59EB-E637-F247-EE0F70869C9B}"/>
                  </a:ext>
                </a:extLst>
              </p14:cNvPr>
              <p14:cNvContentPartPr/>
              <p14:nvPr/>
            </p14:nvContentPartPr>
            <p14:xfrm>
              <a:off x="10070626" y="6100230"/>
              <a:ext cx="399600" cy="24444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8F4006CB-59EB-E637-F247-EE0F70869C9B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10066306" y="6095910"/>
                <a:ext cx="4082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8311FCA4-796C-7785-61F9-D66586A5A71E}"/>
                  </a:ext>
                </a:extLst>
              </p14:cNvPr>
              <p14:cNvContentPartPr/>
              <p14:nvPr/>
            </p14:nvContentPartPr>
            <p14:xfrm>
              <a:off x="11072866" y="6376710"/>
              <a:ext cx="2160" cy="1800"/>
            </p14:xfrm>
          </p:contentPart>
        </mc:Choice>
        <mc:Fallback xmlns=""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8311FCA4-796C-7785-61F9-D66586A5A71E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11068546" y="6372390"/>
                <a:ext cx="1080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35EDCD6A-92F5-E3B2-2A03-FD36951546A6}"/>
                  </a:ext>
                </a:extLst>
              </p14:cNvPr>
              <p14:cNvContentPartPr/>
              <p14:nvPr/>
            </p14:nvContentPartPr>
            <p14:xfrm>
              <a:off x="223546" y="4089990"/>
              <a:ext cx="428400" cy="397080"/>
            </p14:xfrm>
          </p:contentPart>
        </mc:Choice>
        <mc:Fallback xmlns=""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35EDCD6A-92F5-E3B2-2A03-FD36951546A6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219226" y="4085670"/>
                <a:ext cx="43704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80B1FCFC-E7B5-2627-CDF4-3F5F7AEA73B3}"/>
                  </a:ext>
                </a:extLst>
              </p14:cNvPr>
              <p14:cNvContentPartPr/>
              <p14:nvPr/>
            </p14:nvContentPartPr>
            <p14:xfrm>
              <a:off x="809266" y="4150830"/>
              <a:ext cx="452520" cy="161280"/>
            </p14:xfrm>
          </p:contentPart>
        </mc:Choice>
        <mc:Fallback xmlns=""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80B1FCFC-E7B5-2627-CDF4-3F5F7AEA73B3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804946" y="4146510"/>
                <a:ext cx="46116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D2386F9E-F8FD-51D8-A35B-086D90488094}"/>
                  </a:ext>
                </a:extLst>
              </p14:cNvPr>
              <p14:cNvContentPartPr/>
              <p14:nvPr/>
            </p14:nvContentPartPr>
            <p14:xfrm>
              <a:off x="1006906" y="3613350"/>
              <a:ext cx="469080" cy="50328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D2386F9E-F8FD-51D8-A35B-086D90488094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1002586" y="3609030"/>
                <a:ext cx="47772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97AA2DAB-7492-A3B9-CE74-F180B9F2CCAF}"/>
                  </a:ext>
                </a:extLst>
              </p14:cNvPr>
              <p14:cNvContentPartPr/>
              <p14:nvPr/>
            </p14:nvContentPartPr>
            <p14:xfrm>
              <a:off x="1172146" y="3808110"/>
              <a:ext cx="731520" cy="433800"/>
            </p14:xfrm>
          </p:contentPart>
        </mc:Choice>
        <mc:Fallback xmlns=""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97AA2DAB-7492-A3B9-CE74-F180B9F2CCAF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1167826" y="3803790"/>
                <a:ext cx="74016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B416A60A-735D-B341-690F-8647E08B8768}"/>
                  </a:ext>
                </a:extLst>
              </p14:cNvPr>
              <p14:cNvContentPartPr/>
              <p14:nvPr/>
            </p14:nvContentPartPr>
            <p14:xfrm>
              <a:off x="1529266" y="3787950"/>
              <a:ext cx="201240" cy="163440"/>
            </p14:xfrm>
          </p:contentPart>
        </mc:Choice>
        <mc:Fallback xmlns=""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B416A60A-735D-B341-690F-8647E08B8768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1524946" y="3783630"/>
                <a:ext cx="2098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2874A09C-A465-E207-DE70-829C4377112E}"/>
                  </a:ext>
                </a:extLst>
              </p14:cNvPr>
              <p14:cNvContentPartPr/>
              <p14:nvPr/>
            </p14:nvContentPartPr>
            <p14:xfrm>
              <a:off x="1897186" y="3290070"/>
              <a:ext cx="500040" cy="404280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2874A09C-A465-E207-DE70-829C4377112E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1892866" y="3285750"/>
                <a:ext cx="50868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EA45C9F4-B0EE-B231-5620-94E4CC4E4D1B}"/>
                  </a:ext>
                </a:extLst>
              </p14:cNvPr>
              <p14:cNvContentPartPr/>
              <p14:nvPr/>
            </p14:nvContentPartPr>
            <p14:xfrm>
              <a:off x="428746" y="4830870"/>
              <a:ext cx="118800" cy="12888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EA45C9F4-B0EE-B231-5620-94E4CC4E4D1B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424426" y="4826550"/>
                <a:ext cx="12744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80797FE1-1E40-95ED-76D3-37718D835208}"/>
                  </a:ext>
                </a:extLst>
              </p14:cNvPr>
              <p14:cNvContentPartPr/>
              <p14:nvPr/>
            </p14:nvContentPartPr>
            <p14:xfrm>
              <a:off x="256666" y="4609830"/>
              <a:ext cx="624600" cy="496080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80797FE1-1E40-95ED-76D3-37718D835208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252346" y="4605510"/>
                <a:ext cx="63324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623E54D1-4EEB-8155-33A5-B62C178051CC}"/>
                  </a:ext>
                </a:extLst>
              </p14:cNvPr>
              <p14:cNvContentPartPr/>
              <p14:nvPr/>
            </p14:nvContentPartPr>
            <p14:xfrm>
              <a:off x="817546" y="4646190"/>
              <a:ext cx="295200" cy="25776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623E54D1-4EEB-8155-33A5-B62C178051CC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813226" y="4641870"/>
                <a:ext cx="30384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0B22C478-013A-F595-1847-A458CBB51A03}"/>
                  </a:ext>
                </a:extLst>
              </p14:cNvPr>
              <p14:cNvContentPartPr/>
              <p14:nvPr/>
            </p14:nvContentPartPr>
            <p14:xfrm>
              <a:off x="1131826" y="4529190"/>
              <a:ext cx="468360" cy="22392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0B22C478-013A-F595-1847-A458CBB51A03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1127506" y="4524870"/>
                <a:ext cx="4770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1481BBEB-B42D-C2BA-1F2D-D8FEFAC81557}"/>
                  </a:ext>
                </a:extLst>
              </p14:cNvPr>
              <p14:cNvContentPartPr/>
              <p14:nvPr/>
            </p14:nvContentPartPr>
            <p14:xfrm>
              <a:off x="1562746" y="4240470"/>
              <a:ext cx="226080" cy="34668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1481BBEB-B42D-C2BA-1F2D-D8FEFAC81557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1558426" y="4236150"/>
                <a:ext cx="23472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E37CAC35-ACA2-5764-E80A-87081E95A94F}"/>
                  </a:ext>
                </a:extLst>
              </p14:cNvPr>
              <p14:cNvContentPartPr/>
              <p14:nvPr/>
            </p14:nvContentPartPr>
            <p14:xfrm>
              <a:off x="1603066" y="4035270"/>
              <a:ext cx="352080" cy="51984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E37CAC35-ACA2-5764-E80A-87081E95A94F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1598746" y="4030950"/>
                <a:ext cx="36072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03BEDF4C-77C8-4348-B304-7BE42D291D64}"/>
                  </a:ext>
                </a:extLst>
              </p14:cNvPr>
              <p14:cNvContentPartPr/>
              <p14:nvPr/>
            </p14:nvContentPartPr>
            <p14:xfrm>
              <a:off x="2040106" y="4004670"/>
              <a:ext cx="401400" cy="242640"/>
            </p14:xfrm>
          </p:contentPart>
        </mc:Choice>
        <mc:Fallback xmlns=""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03BEDF4C-77C8-4348-B304-7BE42D291D64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2035786" y="4000350"/>
                <a:ext cx="41004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FD2FE73A-D46C-CB6C-8087-8678A5347734}"/>
                  </a:ext>
                </a:extLst>
              </p14:cNvPr>
              <p14:cNvContentPartPr/>
              <p14:nvPr/>
            </p14:nvContentPartPr>
            <p14:xfrm>
              <a:off x="1865146" y="4051470"/>
              <a:ext cx="360" cy="360"/>
            </p14:xfrm>
          </p:contentPart>
        </mc:Choice>
        <mc:Fallback xmlns=""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FD2FE73A-D46C-CB6C-8087-8678A5347734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860826" y="404715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86B8E5BD-B6C1-1B8C-E2DB-B475526186B6}"/>
                  </a:ext>
                </a:extLst>
              </p14:cNvPr>
              <p14:cNvContentPartPr/>
              <p14:nvPr/>
            </p14:nvContentPartPr>
            <p14:xfrm>
              <a:off x="768586" y="4541790"/>
              <a:ext cx="3960" cy="7164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86B8E5BD-B6C1-1B8C-E2DB-B475526186B6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764266" y="4537470"/>
                <a:ext cx="1260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66AC1F9F-7E6E-A825-D8DA-B8AF607771C8}"/>
                  </a:ext>
                </a:extLst>
              </p14:cNvPr>
              <p14:cNvContentPartPr/>
              <p14:nvPr/>
            </p14:nvContentPartPr>
            <p14:xfrm>
              <a:off x="6665386" y="2640630"/>
              <a:ext cx="169560" cy="400320"/>
            </p14:xfrm>
          </p:contentPart>
        </mc:Choice>
        <mc:Fallback xmlns=""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66AC1F9F-7E6E-A825-D8DA-B8AF607771C8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6661066" y="2636310"/>
                <a:ext cx="17820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73E3EF63-7D6B-002B-9226-FD2CCC833E20}"/>
                  </a:ext>
                </a:extLst>
              </p14:cNvPr>
              <p14:cNvContentPartPr/>
              <p14:nvPr/>
            </p14:nvContentPartPr>
            <p14:xfrm>
              <a:off x="6668986" y="2931150"/>
              <a:ext cx="202680" cy="88200"/>
            </p14:xfrm>
          </p:contentPart>
        </mc:Choice>
        <mc:Fallback xmlns=""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73E3EF63-7D6B-002B-9226-FD2CCC833E20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6664666" y="2926830"/>
                <a:ext cx="21132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69207067-DFB6-B861-3021-3C9B57693656}"/>
                  </a:ext>
                </a:extLst>
              </p14:cNvPr>
              <p14:cNvContentPartPr/>
              <p14:nvPr/>
            </p14:nvContentPartPr>
            <p14:xfrm>
              <a:off x="6483946" y="2817390"/>
              <a:ext cx="173520" cy="272880"/>
            </p14:xfrm>
          </p:contentPart>
        </mc:Choice>
        <mc:Fallback xmlns=""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69207067-DFB6-B861-3021-3C9B57693656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6479626" y="2813070"/>
                <a:ext cx="18216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DD7241B9-E5C2-D2AA-4188-66591AE11BF9}"/>
                  </a:ext>
                </a:extLst>
              </p14:cNvPr>
              <p14:cNvContentPartPr/>
              <p14:nvPr/>
            </p14:nvContentPartPr>
            <p14:xfrm>
              <a:off x="6906226" y="2566830"/>
              <a:ext cx="511560" cy="481680"/>
            </p14:xfrm>
          </p:contentPart>
        </mc:Choice>
        <mc:Fallback xmlns=""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DD7241B9-E5C2-D2AA-4188-66591AE11BF9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6901906" y="2562510"/>
                <a:ext cx="52020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0BD0635E-3966-6DC2-646D-D4B7258B844C}"/>
                  </a:ext>
                </a:extLst>
              </p14:cNvPr>
              <p14:cNvContentPartPr/>
              <p14:nvPr/>
            </p14:nvContentPartPr>
            <p14:xfrm>
              <a:off x="7485466" y="2737830"/>
              <a:ext cx="244440" cy="240840"/>
            </p14:xfrm>
          </p:contentPart>
        </mc:Choice>
        <mc:Fallback xmlns=""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0BD0635E-3966-6DC2-646D-D4B7258B844C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7481146" y="2733510"/>
                <a:ext cx="25308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DBF341E1-7B9D-C8ED-C26F-033BC7FD299E}"/>
                  </a:ext>
                </a:extLst>
              </p14:cNvPr>
              <p14:cNvContentPartPr/>
              <p14:nvPr/>
            </p14:nvContentPartPr>
            <p14:xfrm>
              <a:off x="6548386" y="3126630"/>
              <a:ext cx="219960" cy="325800"/>
            </p14:xfrm>
          </p:contentPart>
        </mc:Choice>
        <mc:Fallback xmlns=""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DBF341E1-7B9D-C8ED-C26F-033BC7FD299E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6544066" y="3122310"/>
                <a:ext cx="22860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7123F279-27F7-DF70-78FC-A056D6E4E3C3}"/>
                  </a:ext>
                </a:extLst>
              </p14:cNvPr>
              <p14:cNvContentPartPr/>
              <p14:nvPr/>
            </p14:nvContentPartPr>
            <p14:xfrm>
              <a:off x="6782386" y="3275670"/>
              <a:ext cx="250560" cy="212040"/>
            </p14:xfrm>
          </p:contentPart>
        </mc:Choice>
        <mc:Fallback xmlns=""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7123F279-27F7-DF70-78FC-A056D6E4E3C3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6778066" y="3271350"/>
                <a:ext cx="25920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DB86941E-12A6-A49A-0F02-0AC5840FFF1F}"/>
                  </a:ext>
                </a:extLst>
              </p14:cNvPr>
              <p14:cNvContentPartPr/>
              <p14:nvPr/>
            </p14:nvContentPartPr>
            <p14:xfrm>
              <a:off x="6995506" y="3258750"/>
              <a:ext cx="344520" cy="160560"/>
            </p14:xfrm>
          </p:contentPart>
        </mc:Choice>
        <mc:Fallback xmlns=""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DB86941E-12A6-A49A-0F02-0AC5840FFF1F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6991186" y="3254430"/>
                <a:ext cx="3531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E3F02E97-1952-AFB3-4A00-2706DCA9E447}"/>
                  </a:ext>
                </a:extLst>
              </p14:cNvPr>
              <p14:cNvContentPartPr/>
              <p14:nvPr/>
            </p14:nvContentPartPr>
            <p14:xfrm>
              <a:off x="7342546" y="3115110"/>
              <a:ext cx="135720" cy="287280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E3F02E97-1952-AFB3-4A00-2706DCA9E447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7338226" y="3110790"/>
                <a:ext cx="14436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E16B4F4B-F587-4139-3FF1-80726467F360}"/>
                  </a:ext>
                </a:extLst>
              </p14:cNvPr>
              <p14:cNvContentPartPr/>
              <p14:nvPr/>
            </p14:nvContentPartPr>
            <p14:xfrm>
              <a:off x="7439386" y="3034470"/>
              <a:ext cx="247320" cy="37764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E16B4F4B-F587-4139-3FF1-80726467F360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7435066" y="3030150"/>
                <a:ext cx="25596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3636D2E4-C31D-3EF4-1561-4DFE82018259}"/>
                  </a:ext>
                </a:extLst>
              </p14:cNvPr>
              <p14:cNvContentPartPr/>
              <p14:nvPr/>
            </p14:nvContentPartPr>
            <p14:xfrm>
              <a:off x="6818386" y="3082710"/>
              <a:ext cx="536760" cy="9288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3636D2E4-C31D-3EF4-1561-4DFE82018259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6814066" y="3078390"/>
                <a:ext cx="5454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F4D4FDBF-7E97-D7BA-7E75-6D9A695D1CA9}"/>
                  </a:ext>
                </a:extLst>
              </p14:cNvPr>
              <p14:cNvContentPartPr/>
              <p14:nvPr/>
            </p14:nvContentPartPr>
            <p14:xfrm>
              <a:off x="6407626" y="3306990"/>
              <a:ext cx="1545840" cy="322560"/>
            </p14:xfrm>
          </p:contentPart>
        </mc:Choice>
        <mc:Fallback xmlns=""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F4D4FDBF-7E97-D7BA-7E75-6D9A695D1CA9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6403306" y="3302670"/>
                <a:ext cx="155448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275E2A03-B1F4-7DCF-70F5-3B2D6E7EFBB3}"/>
                  </a:ext>
                </a:extLst>
              </p14:cNvPr>
              <p14:cNvContentPartPr/>
              <p14:nvPr/>
            </p14:nvContentPartPr>
            <p14:xfrm>
              <a:off x="8796946" y="1639830"/>
              <a:ext cx="360" cy="360"/>
            </p14:xfrm>
          </p:contentPart>
        </mc:Choice>
        <mc:Fallback xmlns=""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275E2A03-B1F4-7DCF-70F5-3B2D6E7EFBB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792626" y="163551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1" name="Group 410">
            <a:extLst>
              <a:ext uri="{FF2B5EF4-FFF2-40B4-BE49-F238E27FC236}">
                <a16:creationId xmlns:a16="http://schemas.microsoft.com/office/drawing/2014/main" id="{7E8D32EE-123D-48B1-B4BF-45605B27EDED}"/>
              </a:ext>
            </a:extLst>
          </p:cNvPr>
          <p:cNvGrpSpPr/>
          <p:nvPr/>
        </p:nvGrpSpPr>
        <p:grpSpPr>
          <a:xfrm>
            <a:off x="9966586" y="3279630"/>
            <a:ext cx="866520" cy="166320"/>
            <a:chOff x="9966586" y="3279630"/>
            <a:chExt cx="866520" cy="16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FBB611CA-1B31-B6FD-0E7F-4616DD82D1FB}"/>
                    </a:ext>
                  </a:extLst>
                </p14:cNvPr>
                <p14:cNvContentPartPr/>
                <p14:nvPr/>
              </p14:nvContentPartPr>
              <p14:xfrm>
                <a:off x="9966586" y="3420390"/>
                <a:ext cx="338400" cy="2052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FBB611CA-1B31-B6FD-0E7F-4616DD82D1FB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9962266" y="3416070"/>
                  <a:ext cx="3470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660502D3-B9E7-BEBB-EFB2-61892940B16D}"/>
                    </a:ext>
                  </a:extLst>
                </p14:cNvPr>
                <p14:cNvContentPartPr/>
                <p14:nvPr/>
              </p14:nvContentPartPr>
              <p14:xfrm>
                <a:off x="10357186" y="3279630"/>
                <a:ext cx="475920" cy="16632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660502D3-B9E7-BEBB-EFB2-61892940B16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352866" y="3275310"/>
                  <a:ext cx="48456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9471A5DD-374A-05E0-A371-B249F0267AB5}"/>
              </a:ext>
            </a:extLst>
          </p:cNvPr>
          <p:cNvGrpSpPr/>
          <p:nvPr/>
        </p:nvGrpSpPr>
        <p:grpSpPr>
          <a:xfrm>
            <a:off x="9466186" y="48270"/>
            <a:ext cx="2456280" cy="810000"/>
            <a:chOff x="9466186" y="48270"/>
            <a:chExt cx="2456280" cy="81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57897201-4A0E-40BF-7381-EA732D2976E5}"/>
                    </a:ext>
                  </a:extLst>
                </p14:cNvPr>
                <p14:cNvContentPartPr/>
                <p14:nvPr/>
              </p14:nvContentPartPr>
              <p14:xfrm>
                <a:off x="9482746" y="458310"/>
                <a:ext cx="285120" cy="33480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57897201-4A0E-40BF-7381-EA732D2976E5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9478426" y="453990"/>
                  <a:ext cx="2937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6F77BBA9-F501-3947-15B3-3F07796D3A2B}"/>
                    </a:ext>
                  </a:extLst>
                </p14:cNvPr>
                <p14:cNvContentPartPr/>
                <p14:nvPr/>
              </p14:nvContentPartPr>
              <p14:xfrm>
                <a:off x="9518746" y="314670"/>
                <a:ext cx="150120" cy="435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6F77BBA9-F501-3947-15B3-3F07796D3A2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9514426" y="310350"/>
                  <a:ext cx="1587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3394146F-9FFC-3B35-51B6-DFA7E2069A92}"/>
                    </a:ext>
                  </a:extLst>
                </p14:cNvPr>
                <p14:cNvContentPartPr/>
                <p14:nvPr/>
              </p14:nvContentPartPr>
              <p14:xfrm>
                <a:off x="9466186" y="325830"/>
                <a:ext cx="469440" cy="5259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3394146F-9FFC-3B35-51B6-DFA7E2069A92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461866" y="321510"/>
                  <a:ext cx="47808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218807DC-59DF-9442-5612-28BA91D91507}"/>
                    </a:ext>
                  </a:extLst>
                </p14:cNvPr>
                <p14:cNvContentPartPr/>
                <p14:nvPr/>
              </p14:nvContentPartPr>
              <p14:xfrm>
                <a:off x="9740506" y="411150"/>
                <a:ext cx="495000" cy="3056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218807DC-59DF-9442-5612-28BA91D9150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736186" y="406830"/>
                  <a:ext cx="5036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2D28A33A-26F9-DE33-1DF3-52748975F126}"/>
                    </a:ext>
                  </a:extLst>
                </p14:cNvPr>
                <p14:cNvContentPartPr/>
                <p14:nvPr/>
              </p14:nvContentPartPr>
              <p14:xfrm>
                <a:off x="10332706" y="498630"/>
                <a:ext cx="311400" cy="2156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2D28A33A-26F9-DE33-1DF3-52748975F126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0328386" y="494310"/>
                  <a:ext cx="3200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755583E-C556-EAE5-181C-696F8934908E}"/>
                    </a:ext>
                  </a:extLst>
                </p14:cNvPr>
                <p14:cNvContentPartPr/>
                <p14:nvPr/>
              </p14:nvContentPartPr>
              <p14:xfrm>
                <a:off x="10729426" y="526710"/>
                <a:ext cx="176040" cy="1638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755583E-C556-EAE5-181C-696F8934908E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0725106" y="522390"/>
                  <a:ext cx="1846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7542F509-AAA5-3FB0-67AE-BC9400063A2A}"/>
                    </a:ext>
                  </a:extLst>
                </p14:cNvPr>
                <p14:cNvContentPartPr/>
                <p14:nvPr/>
              </p14:nvContentPartPr>
              <p14:xfrm>
                <a:off x="10969546" y="490710"/>
                <a:ext cx="360360" cy="2322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7542F509-AAA5-3FB0-67AE-BC9400063A2A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0965226" y="486390"/>
                  <a:ext cx="3690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499C71D0-7A7A-98EB-F6AE-BDFC26BEF101}"/>
                    </a:ext>
                  </a:extLst>
                </p14:cNvPr>
                <p14:cNvContentPartPr/>
                <p14:nvPr/>
              </p14:nvContentPartPr>
              <p14:xfrm>
                <a:off x="11126506" y="518790"/>
                <a:ext cx="375480" cy="3394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499C71D0-7A7A-98EB-F6AE-BDFC26BEF101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1122186" y="514470"/>
                  <a:ext cx="3841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1ACBAED5-52D1-8C6E-8749-A6A05AA953F6}"/>
                    </a:ext>
                  </a:extLst>
                </p14:cNvPr>
                <p14:cNvContentPartPr/>
                <p14:nvPr/>
              </p14:nvContentPartPr>
              <p14:xfrm>
                <a:off x="11477146" y="558750"/>
                <a:ext cx="24480" cy="205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1ACBAED5-52D1-8C6E-8749-A6A05AA953F6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1472826" y="554430"/>
                  <a:ext cx="331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C7906BBD-8536-C5BE-A02A-23B91EF8D621}"/>
                    </a:ext>
                  </a:extLst>
                </p14:cNvPr>
                <p14:cNvContentPartPr/>
                <p14:nvPr/>
              </p14:nvContentPartPr>
              <p14:xfrm>
                <a:off x="11497306" y="48270"/>
                <a:ext cx="93240" cy="28224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C7906BBD-8536-C5BE-A02A-23B91EF8D621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1492986" y="43950"/>
                  <a:ext cx="1018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41679753-F2ED-2D87-A476-D347BBEB9291}"/>
                    </a:ext>
                  </a:extLst>
                </p14:cNvPr>
                <p14:cNvContentPartPr/>
                <p14:nvPr/>
              </p14:nvContentPartPr>
              <p14:xfrm>
                <a:off x="11429266" y="316110"/>
                <a:ext cx="182880" cy="9000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41679753-F2ED-2D87-A476-D347BBEB9291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1424946" y="311790"/>
                  <a:ext cx="1915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971CDE11-8495-6FE2-ADFC-841284AC77AA}"/>
                    </a:ext>
                  </a:extLst>
                </p14:cNvPr>
                <p14:cNvContentPartPr/>
                <p14:nvPr/>
              </p14:nvContentPartPr>
              <p14:xfrm>
                <a:off x="11787466" y="116670"/>
                <a:ext cx="135000" cy="21492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971CDE11-8495-6FE2-ADFC-841284AC77AA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1783146" y="112350"/>
                  <a:ext cx="1436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792C3776-160C-6E09-FD26-8E29057DBF9E}"/>
                    </a:ext>
                  </a:extLst>
                </p14:cNvPr>
                <p14:cNvContentPartPr/>
                <p14:nvPr/>
              </p14:nvContentPartPr>
              <p14:xfrm>
                <a:off x="11537626" y="128910"/>
                <a:ext cx="56160" cy="36864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792C3776-160C-6E09-FD26-8E29057DBF9E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1533306" y="124590"/>
                  <a:ext cx="64800" cy="377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03889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Venkatasubramanian, Mani V.</dc:creator>
  <cp:lastModifiedBy>Venkatasubramanian, Mani V.</cp:lastModifiedBy>
  <cp:revision>9</cp:revision>
  <dcterms:created xsi:type="dcterms:W3CDTF">2023-01-26T15:47:55Z</dcterms:created>
  <dcterms:modified xsi:type="dcterms:W3CDTF">2023-02-25T03:08:00Z</dcterms:modified>
</cp:coreProperties>
</file>