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7" r:id="rId5"/>
    <p:sldId id="279" r:id="rId6"/>
    <p:sldId id="278" r:id="rId7"/>
    <p:sldId id="259" r:id="rId8"/>
    <p:sldId id="261" r:id="rId9"/>
    <p:sldId id="262" r:id="rId10"/>
    <p:sldId id="280" r:id="rId11"/>
    <p:sldId id="263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6864F-E546-4D6C-AECE-50F8C2D4CA69}" v="302" dt="2023-02-28T16:48:58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0226864F-E546-4D6C-AECE-50F8C2D4CA69}"/>
    <pc:docChg chg="undo custSel addSld modSld">
      <pc:chgData name="Venkatasubramanian, Mani V." userId="fbe5ce37-0145-4c31-b84a-b36f8beac5f3" providerId="ADAL" clId="{0226864F-E546-4D6C-AECE-50F8C2D4CA69}" dt="2023-02-28T16:48:58.038" v="2226"/>
      <pc:docMkLst>
        <pc:docMk/>
      </pc:docMkLst>
      <pc:sldChg chg="addSp delSp modSp mod">
        <pc:chgData name="Venkatasubramanian, Mani V." userId="fbe5ce37-0145-4c31-b84a-b36f8beac5f3" providerId="ADAL" clId="{0226864F-E546-4D6C-AECE-50F8C2D4CA69}" dt="2023-02-28T15:54:28.361" v="491"/>
        <pc:sldMkLst>
          <pc:docMk/>
          <pc:sldMk cId="2117074307" sldId="256"/>
        </pc:sldMkLst>
        <pc:grpChg chg="del mod">
          <ac:chgData name="Venkatasubramanian, Mani V." userId="fbe5ce37-0145-4c31-b84a-b36f8beac5f3" providerId="ADAL" clId="{0226864F-E546-4D6C-AECE-50F8C2D4CA69}" dt="2023-02-28T15:47:53.656" v="18"/>
          <ac:grpSpMkLst>
            <pc:docMk/>
            <pc:sldMk cId="2117074307" sldId="256"/>
            <ac:grpSpMk id="5" creationId="{DF200B31-A6A6-2B61-C021-160304DB9EA2}"/>
          </ac:grpSpMkLst>
        </pc:grpChg>
        <pc:grpChg chg="del mod">
          <ac:chgData name="Venkatasubramanian, Mani V." userId="fbe5ce37-0145-4c31-b84a-b36f8beac5f3" providerId="ADAL" clId="{0226864F-E546-4D6C-AECE-50F8C2D4CA69}" dt="2023-02-28T15:47:59.987" v="28"/>
          <ac:grpSpMkLst>
            <pc:docMk/>
            <pc:sldMk cId="2117074307" sldId="256"/>
            <ac:grpSpMk id="9" creationId="{C2312079-0910-3728-AD8F-AB724B2343D7}"/>
          </ac:grpSpMkLst>
        </pc:grpChg>
        <pc:grpChg chg="del mod">
          <ac:chgData name="Venkatasubramanian, Mani V." userId="fbe5ce37-0145-4c31-b84a-b36f8beac5f3" providerId="ADAL" clId="{0226864F-E546-4D6C-AECE-50F8C2D4CA69}" dt="2023-02-28T15:48:03.560" v="31"/>
          <ac:grpSpMkLst>
            <pc:docMk/>
            <pc:sldMk cId="2117074307" sldId="256"/>
            <ac:grpSpMk id="24" creationId="{925711CB-124E-B5E6-820E-0A8ED2B9DED2}"/>
          </ac:grpSpMkLst>
        </pc:grpChg>
        <pc:grpChg chg="add del mod">
          <ac:chgData name="Venkatasubramanian, Mani V." userId="fbe5ce37-0145-4c31-b84a-b36f8beac5f3" providerId="ADAL" clId="{0226864F-E546-4D6C-AECE-50F8C2D4CA69}" dt="2023-02-28T15:48:30.191" v="83"/>
          <ac:grpSpMkLst>
            <pc:docMk/>
            <pc:sldMk cId="2117074307" sldId="256"/>
            <ac:grpSpMk id="27" creationId="{A79F505F-8976-77BD-ED73-BF0B8ABDAFFC}"/>
          </ac:grpSpMkLst>
        </pc:grpChg>
        <pc:grpChg chg="add del mod">
          <ac:chgData name="Venkatasubramanian, Mani V." userId="fbe5ce37-0145-4c31-b84a-b36f8beac5f3" providerId="ADAL" clId="{0226864F-E546-4D6C-AECE-50F8C2D4CA69}" dt="2023-02-28T15:48:17.789" v="62"/>
          <ac:grpSpMkLst>
            <pc:docMk/>
            <pc:sldMk cId="2117074307" sldId="256"/>
            <ac:grpSpMk id="30" creationId="{6B59FBD1-BEF5-B7F9-29A5-D9BD702FE0E8}"/>
          </ac:grpSpMkLst>
        </pc:grpChg>
        <pc:grpChg chg="mod">
          <ac:chgData name="Venkatasubramanian, Mani V." userId="fbe5ce37-0145-4c31-b84a-b36f8beac5f3" providerId="ADAL" clId="{0226864F-E546-4D6C-AECE-50F8C2D4CA69}" dt="2023-02-28T15:48:15.336" v="49"/>
          <ac:grpSpMkLst>
            <pc:docMk/>
            <pc:sldMk cId="2117074307" sldId="256"/>
            <ac:grpSpMk id="45" creationId="{F64F7328-110C-5066-7B76-FC316E80316C}"/>
          </ac:grpSpMkLst>
        </pc:grpChg>
        <pc:grpChg chg="del mod">
          <ac:chgData name="Venkatasubramanian, Mani V." userId="fbe5ce37-0145-4c31-b84a-b36f8beac5f3" providerId="ADAL" clId="{0226864F-E546-4D6C-AECE-50F8C2D4CA69}" dt="2023-02-28T15:48:36.826" v="94"/>
          <ac:grpSpMkLst>
            <pc:docMk/>
            <pc:sldMk cId="2117074307" sldId="256"/>
            <ac:grpSpMk id="68" creationId="{51C5A689-1BD4-5F75-5B22-9ADF2476826B}"/>
          </ac:grpSpMkLst>
        </pc:grpChg>
        <pc:grpChg chg="del mod">
          <ac:chgData name="Venkatasubramanian, Mani V." userId="fbe5ce37-0145-4c31-b84a-b36f8beac5f3" providerId="ADAL" clId="{0226864F-E546-4D6C-AECE-50F8C2D4CA69}" dt="2023-02-28T15:48:36.826" v="94"/>
          <ac:grpSpMkLst>
            <pc:docMk/>
            <pc:sldMk cId="2117074307" sldId="256"/>
            <ac:grpSpMk id="78" creationId="{04E02F61-D198-7577-B2D3-779FFC0C4CD5}"/>
          </ac:grpSpMkLst>
        </pc:grpChg>
        <pc:grpChg chg="del mod">
          <ac:chgData name="Venkatasubramanian, Mani V." userId="fbe5ce37-0145-4c31-b84a-b36f8beac5f3" providerId="ADAL" clId="{0226864F-E546-4D6C-AECE-50F8C2D4CA69}" dt="2023-02-28T15:48:38.596" v="96"/>
          <ac:grpSpMkLst>
            <pc:docMk/>
            <pc:sldMk cId="2117074307" sldId="256"/>
            <ac:grpSpMk id="80" creationId="{8ED81737-A80C-C537-47E7-8A63345261CF}"/>
          </ac:grpSpMkLst>
        </pc:grpChg>
        <pc:grpChg chg="del mod">
          <ac:chgData name="Venkatasubramanian, Mani V." userId="fbe5ce37-0145-4c31-b84a-b36f8beac5f3" providerId="ADAL" clId="{0226864F-E546-4D6C-AECE-50F8C2D4CA69}" dt="2023-02-28T15:48:45.091" v="98"/>
          <ac:grpSpMkLst>
            <pc:docMk/>
            <pc:sldMk cId="2117074307" sldId="256"/>
            <ac:grpSpMk id="82" creationId="{5747B49E-7793-5D9B-6A95-65B6BBFD1FD0}"/>
          </ac:grpSpMkLst>
        </pc:grpChg>
        <pc:grpChg chg="del mod">
          <ac:chgData name="Venkatasubramanian, Mani V." userId="fbe5ce37-0145-4c31-b84a-b36f8beac5f3" providerId="ADAL" clId="{0226864F-E546-4D6C-AECE-50F8C2D4CA69}" dt="2023-02-28T15:49:03.431" v="134"/>
          <ac:grpSpMkLst>
            <pc:docMk/>
            <pc:sldMk cId="2117074307" sldId="256"/>
            <ac:grpSpMk id="84" creationId="{72DE495B-1FCF-5F52-0A30-B710B9167C07}"/>
          </ac:grpSpMkLst>
        </pc:grpChg>
        <pc:grpChg chg="del mod">
          <ac:chgData name="Venkatasubramanian, Mani V." userId="fbe5ce37-0145-4c31-b84a-b36f8beac5f3" providerId="ADAL" clId="{0226864F-E546-4D6C-AECE-50F8C2D4CA69}" dt="2023-02-28T15:49:03.431" v="134"/>
          <ac:grpSpMkLst>
            <pc:docMk/>
            <pc:sldMk cId="2117074307" sldId="256"/>
            <ac:grpSpMk id="92" creationId="{47E1D58A-5F55-168D-DDA1-2187EE72A5CD}"/>
          </ac:grpSpMkLst>
        </pc:grpChg>
        <pc:grpChg chg="del mod">
          <ac:chgData name="Venkatasubramanian, Mani V." userId="fbe5ce37-0145-4c31-b84a-b36f8beac5f3" providerId="ADAL" clId="{0226864F-E546-4D6C-AECE-50F8C2D4CA69}" dt="2023-02-28T15:49:03.431" v="134"/>
          <ac:grpSpMkLst>
            <pc:docMk/>
            <pc:sldMk cId="2117074307" sldId="256"/>
            <ac:grpSpMk id="105" creationId="{0C31F512-DF51-017C-8D06-8321C997EB16}"/>
          </ac:grpSpMkLst>
        </pc:grpChg>
        <pc:grpChg chg="del mod">
          <ac:chgData name="Venkatasubramanian, Mani V." userId="fbe5ce37-0145-4c31-b84a-b36f8beac5f3" providerId="ADAL" clId="{0226864F-E546-4D6C-AECE-50F8C2D4CA69}" dt="2023-02-28T15:54:19.869" v="487"/>
          <ac:grpSpMkLst>
            <pc:docMk/>
            <pc:sldMk cId="2117074307" sldId="256"/>
            <ac:grpSpMk id="127" creationId="{2E974987-3C49-CA62-EBD2-263D0E213267}"/>
          </ac:grpSpMkLst>
        </pc:grpChg>
        <pc:grpChg chg="del mod">
          <ac:chgData name="Venkatasubramanian, Mani V." userId="fbe5ce37-0145-4c31-b84a-b36f8beac5f3" providerId="ADAL" clId="{0226864F-E546-4D6C-AECE-50F8C2D4CA69}" dt="2023-02-28T15:50:06.718" v="214"/>
          <ac:grpSpMkLst>
            <pc:docMk/>
            <pc:sldMk cId="2117074307" sldId="256"/>
            <ac:grpSpMk id="143" creationId="{22A9504D-435D-AAE2-DD08-294ADD421514}"/>
          </ac:grpSpMkLst>
        </pc:grpChg>
        <pc:grpChg chg="del mod">
          <ac:chgData name="Venkatasubramanian, Mani V." userId="fbe5ce37-0145-4c31-b84a-b36f8beac5f3" providerId="ADAL" clId="{0226864F-E546-4D6C-AECE-50F8C2D4CA69}" dt="2023-02-28T15:50:06.718" v="214"/>
          <ac:grpSpMkLst>
            <pc:docMk/>
            <pc:sldMk cId="2117074307" sldId="256"/>
            <ac:grpSpMk id="144" creationId="{8A0D73B1-AB0E-EAFD-3952-04165AF98ADE}"/>
          </ac:grpSpMkLst>
        </pc:grpChg>
        <pc:grpChg chg="del mod">
          <ac:chgData name="Venkatasubramanian, Mani V." userId="fbe5ce37-0145-4c31-b84a-b36f8beac5f3" providerId="ADAL" clId="{0226864F-E546-4D6C-AECE-50F8C2D4CA69}" dt="2023-02-28T15:49:37.665" v="167"/>
          <ac:grpSpMkLst>
            <pc:docMk/>
            <pc:sldMk cId="2117074307" sldId="256"/>
            <ac:grpSpMk id="154" creationId="{5B96AE9A-1500-118B-9D8B-13AC991B6BE6}"/>
          </ac:grpSpMkLst>
        </pc:grpChg>
        <pc:grpChg chg="del mod">
          <ac:chgData name="Venkatasubramanian, Mani V." userId="fbe5ce37-0145-4c31-b84a-b36f8beac5f3" providerId="ADAL" clId="{0226864F-E546-4D6C-AECE-50F8C2D4CA69}" dt="2023-02-28T15:49:42.556" v="176"/>
          <ac:grpSpMkLst>
            <pc:docMk/>
            <pc:sldMk cId="2117074307" sldId="256"/>
            <ac:grpSpMk id="163" creationId="{7D48EDD2-45CE-C5C1-099D-54FA205F488C}"/>
          </ac:grpSpMkLst>
        </pc:grpChg>
        <pc:grpChg chg="del mod">
          <ac:chgData name="Venkatasubramanian, Mani V." userId="fbe5ce37-0145-4c31-b84a-b36f8beac5f3" providerId="ADAL" clId="{0226864F-E546-4D6C-AECE-50F8C2D4CA69}" dt="2023-02-28T15:50:06.718" v="214"/>
          <ac:grpSpMkLst>
            <pc:docMk/>
            <pc:sldMk cId="2117074307" sldId="256"/>
            <ac:grpSpMk id="172" creationId="{A583EC60-3ABC-D670-0813-8C21461894F0}"/>
          </ac:grpSpMkLst>
        </pc:grpChg>
        <pc:grpChg chg="del mod">
          <ac:chgData name="Venkatasubramanian, Mani V." userId="fbe5ce37-0145-4c31-b84a-b36f8beac5f3" providerId="ADAL" clId="{0226864F-E546-4D6C-AECE-50F8C2D4CA69}" dt="2023-02-28T15:50:06.718" v="214"/>
          <ac:grpSpMkLst>
            <pc:docMk/>
            <pc:sldMk cId="2117074307" sldId="256"/>
            <ac:grpSpMk id="178" creationId="{0E0461AA-EB49-D266-53FE-F6CA0EA37DA8}"/>
          </ac:grpSpMkLst>
        </pc:grpChg>
        <pc:grpChg chg="del mod">
          <ac:chgData name="Venkatasubramanian, Mani V." userId="fbe5ce37-0145-4c31-b84a-b36f8beac5f3" providerId="ADAL" clId="{0226864F-E546-4D6C-AECE-50F8C2D4CA69}" dt="2023-02-28T15:50:06.718" v="214"/>
          <ac:grpSpMkLst>
            <pc:docMk/>
            <pc:sldMk cId="2117074307" sldId="256"/>
            <ac:grpSpMk id="185" creationId="{09015BF6-225C-5F38-A656-828ED03F0A25}"/>
          </ac:grpSpMkLst>
        </pc:grpChg>
        <pc:grpChg chg="del">
          <ac:chgData name="Venkatasubramanian, Mani V." userId="fbe5ce37-0145-4c31-b84a-b36f8beac5f3" providerId="ADAL" clId="{0226864F-E546-4D6C-AECE-50F8C2D4CA69}" dt="2023-02-28T15:46:14.222" v="0" actId="478"/>
          <ac:grpSpMkLst>
            <pc:docMk/>
            <pc:sldMk cId="2117074307" sldId="256"/>
            <ac:grpSpMk id="307" creationId="{9A78E6CA-AE22-CF49-3D8B-43997889D42C}"/>
          </ac:grpSpMkLst>
        </pc:grpChg>
        <pc:grpChg chg="del">
          <ac:chgData name="Venkatasubramanian, Mani V." userId="fbe5ce37-0145-4c31-b84a-b36f8beac5f3" providerId="ADAL" clId="{0226864F-E546-4D6C-AECE-50F8C2D4CA69}" dt="2023-02-28T15:46:14.222" v="0" actId="478"/>
          <ac:grpSpMkLst>
            <pc:docMk/>
            <pc:sldMk cId="2117074307" sldId="256"/>
            <ac:grpSpMk id="308" creationId="{7A06DF38-FF47-3B59-D175-C436486288EA}"/>
          </ac:grpSpMkLst>
        </pc:grpChg>
        <pc:grpChg chg="del">
          <ac:chgData name="Venkatasubramanian, Mani V." userId="fbe5ce37-0145-4c31-b84a-b36f8beac5f3" providerId="ADAL" clId="{0226864F-E546-4D6C-AECE-50F8C2D4CA69}" dt="2023-02-28T15:46:14.222" v="0" actId="478"/>
          <ac:grpSpMkLst>
            <pc:docMk/>
            <pc:sldMk cId="2117074307" sldId="256"/>
            <ac:grpSpMk id="311" creationId="{D2F2C86E-576B-925C-FF7E-786E9AB2598C}"/>
          </ac:grpSpMkLst>
        </pc:grpChg>
        <pc:grpChg chg="del mod">
          <ac:chgData name="Venkatasubramanian, Mani V." userId="fbe5ce37-0145-4c31-b84a-b36f8beac5f3" providerId="ADAL" clId="{0226864F-E546-4D6C-AECE-50F8C2D4CA69}" dt="2023-02-28T15:50:06.718" v="214"/>
          <ac:grpSpMkLst>
            <pc:docMk/>
            <pc:sldMk cId="2117074307" sldId="256"/>
            <ac:grpSpMk id="339" creationId="{43BA50BA-305F-444E-0B90-C9E902DBBBF9}"/>
          </ac:grpSpMkLst>
        </pc:grpChg>
        <pc:grpChg chg="del mod">
          <ac:chgData name="Venkatasubramanian, Mani V." userId="fbe5ce37-0145-4c31-b84a-b36f8beac5f3" providerId="ADAL" clId="{0226864F-E546-4D6C-AECE-50F8C2D4CA69}" dt="2023-02-28T15:50:21.959" v="242"/>
          <ac:grpSpMkLst>
            <pc:docMk/>
            <pc:sldMk cId="2117074307" sldId="256"/>
            <ac:grpSpMk id="340" creationId="{B5C31BE4-5B66-FA70-F5F4-5C70D50F39B1}"/>
          </ac:grpSpMkLst>
        </pc:grpChg>
        <pc:grpChg chg="del">
          <ac:chgData name="Venkatasubramanian, Mani V." userId="fbe5ce37-0145-4c31-b84a-b36f8beac5f3" providerId="ADAL" clId="{0226864F-E546-4D6C-AECE-50F8C2D4CA69}" dt="2023-02-28T15:46:14.222" v="0" actId="478"/>
          <ac:grpSpMkLst>
            <pc:docMk/>
            <pc:sldMk cId="2117074307" sldId="256"/>
            <ac:grpSpMk id="375" creationId="{D7E2B95D-60B6-10C3-684C-DED5489CC692}"/>
          </ac:grpSpMkLst>
        </pc:grpChg>
        <pc:grpChg chg="del mod">
          <ac:chgData name="Venkatasubramanian, Mani V." userId="fbe5ce37-0145-4c31-b84a-b36f8beac5f3" providerId="ADAL" clId="{0226864F-E546-4D6C-AECE-50F8C2D4CA69}" dt="2023-02-28T15:54:19.869" v="487"/>
          <ac:grpSpMkLst>
            <pc:docMk/>
            <pc:sldMk cId="2117074307" sldId="256"/>
            <ac:grpSpMk id="402" creationId="{9B637380-137F-6018-74D9-80E04228C6CE}"/>
          </ac:grpSpMkLst>
        </pc:grpChg>
        <pc:grpChg chg="del mod">
          <ac:chgData name="Venkatasubramanian, Mani V." userId="fbe5ce37-0145-4c31-b84a-b36f8beac5f3" providerId="ADAL" clId="{0226864F-E546-4D6C-AECE-50F8C2D4CA69}" dt="2023-02-28T15:54:19.869" v="487"/>
          <ac:grpSpMkLst>
            <pc:docMk/>
            <pc:sldMk cId="2117074307" sldId="256"/>
            <ac:grpSpMk id="403" creationId="{CDAB9833-E116-D9F5-44A0-A3B41A86B18A}"/>
          </ac:grpSpMkLst>
        </pc:grpChg>
        <pc:grpChg chg="del mod">
          <ac:chgData name="Venkatasubramanian, Mani V." userId="fbe5ce37-0145-4c31-b84a-b36f8beac5f3" providerId="ADAL" clId="{0226864F-E546-4D6C-AECE-50F8C2D4CA69}" dt="2023-02-28T15:54:19.869" v="487"/>
          <ac:grpSpMkLst>
            <pc:docMk/>
            <pc:sldMk cId="2117074307" sldId="256"/>
            <ac:grpSpMk id="404" creationId="{1AA7ACDD-936F-3928-FD88-8C3DB91EB588}"/>
          </ac:grpSpMkLst>
        </pc:grpChg>
        <pc:grpChg chg="del mod">
          <ac:chgData name="Venkatasubramanian, Mani V." userId="fbe5ce37-0145-4c31-b84a-b36f8beac5f3" providerId="ADAL" clId="{0226864F-E546-4D6C-AECE-50F8C2D4CA69}" dt="2023-02-28T15:51:44.820" v="369"/>
          <ac:grpSpMkLst>
            <pc:docMk/>
            <pc:sldMk cId="2117074307" sldId="256"/>
            <ac:grpSpMk id="412" creationId="{374A865E-1B7F-51DF-3624-552E06FC65E8}"/>
          </ac:grpSpMkLst>
        </pc:grpChg>
        <pc:grpChg chg="del mod">
          <ac:chgData name="Venkatasubramanian, Mani V." userId="fbe5ce37-0145-4c31-b84a-b36f8beac5f3" providerId="ADAL" clId="{0226864F-E546-4D6C-AECE-50F8C2D4CA69}" dt="2023-02-28T15:54:19.869" v="487"/>
          <ac:grpSpMkLst>
            <pc:docMk/>
            <pc:sldMk cId="2117074307" sldId="256"/>
            <ac:grpSpMk id="413" creationId="{3D987351-A7A6-3D51-7434-F2539ED837CF}"/>
          </ac:grpSpMkLst>
        </pc:grpChg>
        <pc:grpChg chg="del mod">
          <ac:chgData name="Venkatasubramanian, Mani V." userId="fbe5ce37-0145-4c31-b84a-b36f8beac5f3" providerId="ADAL" clId="{0226864F-E546-4D6C-AECE-50F8C2D4CA69}" dt="2023-02-28T15:51:44.820" v="369"/>
          <ac:grpSpMkLst>
            <pc:docMk/>
            <pc:sldMk cId="2117074307" sldId="256"/>
            <ac:grpSpMk id="423" creationId="{D1AC1955-EA77-DF4F-46A8-FD7D344D1067}"/>
          </ac:grpSpMkLst>
        </pc:grpChg>
        <pc:grpChg chg="del mod">
          <ac:chgData name="Venkatasubramanian, Mani V." userId="fbe5ce37-0145-4c31-b84a-b36f8beac5f3" providerId="ADAL" clId="{0226864F-E546-4D6C-AECE-50F8C2D4CA69}" dt="2023-02-28T15:54:19.869" v="487"/>
          <ac:grpSpMkLst>
            <pc:docMk/>
            <pc:sldMk cId="2117074307" sldId="256"/>
            <ac:grpSpMk id="435" creationId="{7A944E86-CB47-4313-647B-39E8724D1E33}"/>
          </ac:grpSpMkLst>
        </pc:grpChg>
        <pc:grpChg chg="del mod">
          <ac:chgData name="Venkatasubramanian, Mani V." userId="fbe5ce37-0145-4c31-b84a-b36f8beac5f3" providerId="ADAL" clId="{0226864F-E546-4D6C-AECE-50F8C2D4CA69}" dt="2023-02-28T15:54:19.869" v="487"/>
          <ac:grpSpMkLst>
            <pc:docMk/>
            <pc:sldMk cId="2117074307" sldId="256"/>
            <ac:grpSpMk id="443" creationId="{62767D31-C3F9-0A10-7DA8-643CB724F653}"/>
          </ac:grpSpMkLst>
        </pc:grpChg>
        <pc:grpChg chg="del mod">
          <ac:chgData name="Venkatasubramanian, Mani V." userId="fbe5ce37-0145-4c31-b84a-b36f8beac5f3" providerId="ADAL" clId="{0226864F-E546-4D6C-AECE-50F8C2D4CA69}" dt="2023-02-28T15:54:15.264" v="478"/>
          <ac:grpSpMkLst>
            <pc:docMk/>
            <pc:sldMk cId="2117074307" sldId="256"/>
            <ac:grpSpMk id="452" creationId="{C7B387E4-FF49-EC77-E026-24328ADC60FC}"/>
          </ac:grpSpMkLst>
        </pc:grpChg>
        <pc:grpChg chg="del mod">
          <ac:chgData name="Venkatasubramanian, Mani V." userId="fbe5ce37-0145-4c31-b84a-b36f8beac5f3" providerId="ADAL" clId="{0226864F-E546-4D6C-AECE-50F8C2D4CA69}" dt="2023-02-28T15:54:16.720" v="481"/>
          <ac:grpSpMkLst>
            <pc:docMk/>
            <pc:sldMk cId="2117074307" sldId="256"/>
            <ac:grpSpMk id="464" creationId="{4BEF75BA-48BA-539B-E3E0-BCA3D8C03634}"/>
          </ac:grpSpMkLst>
        </pc:grpChg>
        <pc:grpChg chg="del mod">
          <ac:chgData name="Venkatasubramanian, Mani V." userId="fbe5ce37-0145-4c31-b84a-b36f8beac5f3" providerId="ADAL" clId="{0226864F-E546-4D6C-AECE-50F8C2D4CA69}" dt="2023-02-28T15:54:19.869" v="487"/>
          <ac:grpSpMkLst>
            <pc:docMk/>
            <pc:sldMk cId="2117074307" sldId="256"/>
            <ac:grpSpMk id="467" creationId="{19235390-9E3F-C7F4-F7B3-C8E364469B2C}"/>
          </ac:grpSpMkLst>
        </pc:grpChg>
        <pc:grpChg chg="del mod">
          <ac:chgData name="Venkatasubramanian, Mani V." userId="fbe5ce37-0145-4c31-b84a-b36f8beac5f3" providerId="ADAL" clId="{0226864F-E546-4D6C-AECE-50F8C2D4CA69}" dt="2023-02-28T15:54:22.645" v="489"/>
          <ac:grpSpMkLst>
            <pc:docMk/>
            <pc:sldMk cId="2117074307" sldId="256"/>
            <ac:grpSpMk id="473" creationId="{65DDCF33-18AC-EDD1-6FA9-6022906A19A5}"/>
          </ac:grpSpMkLst>
        </pc:grpChg>
        <pc:grpChg chg="del mod">
          <ac:chgData name="Venkatasubramanian, Mani V." userId="fbe5ce37-0145-4c31-b84a-b36f8beac5f3" providerId="ADAL" clId="{0226864F-E546-4D6C-AECE-50F8C2D4CA69}" dt="2023-02-28T15:54:28.361" v="491"/>
          <ac:grpSpMkLst>
            <pc:docMk/>
            <pc:sldMk cId="2117074307" sldId="256"/>
            <ac:grpSpMk id="475" creationId="{F8A91B5C-DF02-3FEA-ECF1-73691CC6FF18}"/>
          </ac:grpSpMkLst>
        </pc:grpChg>
        <pc:grpChg chg="mod">
          <ac:chgData name="Venkatasubramanian, Mani V." userId="fbe5ce37-0145-4c31-b84a-b36f8beac5f3" providerId="ADAL" clId="{0226864F-E546-4D6C-AECE-50F8C2D4CA69}" dt="2023-02-28T15:54:28.361" v="491"/>
          <ac:grpSpMkLst>
            <pc:docMk/>
            <pc:sldMk cId="2117074307" sldId="256"/>
            <ac:grpSpMk id="477" creationId="{E56E871F-FBB6-1068-C1D6-851A19DCCE7F}"/>
          </ac:grpSpMkLst>
        </pc:grpChg>
        <pc:inkChg chg="add">
          <ac:chgData name="Venkatasubramanian, Mani V." userId="fbe5ce37-0145-4c31-b84a-b36f8beac5f3" providerId="ADAL" clId="{0226864F-E546-4D6C-AECE-50F8C2D4CA69}" dt="2023-02-28T15:47:02.315" v="11" actId="9405"/>
          <ac:inkMkLst>
            <pc:docMk/>
            <pc:sldMk cId="2117074307" sldId="256"/>
            <ac:inkMk id="2" creationId="{4EBDD58F-54D9-0F6A-D0C5-7A3B9633ADD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" creationId="{CFF1242A-878D-F79A-326B-B3DDC541770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" creationId="{3909C09A-17D2-CDE5-5417-7E703C5D208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6" creationId="{7FA6DDE8-D5E7-2A49-66C6-7871A60068E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" creationId="{C6D6EFEB-1695-F946-3B12-25B8C37CBA6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8" creationId="{F2365A42-19EE-DAAB-D6B5-95FB6242749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" creationId="{4A3C786E-BC23-6BD8-DB46-838A2187F14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" creationId="{120D821F-4D44-30AB-AF8B-8970E7D4264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" creationId="{3C743F58-5395-8A45-B63C-4586614E4CD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" creationId="{9BCA00CD-E690-E0A3-4019-E55A9184483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7" creationId="{A78D250B-B9A7-267B-5507-ECE25FA0860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" creationId="{2500F462-7BE3-DC89-DBAA-8BA4DA7CFBE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9" creationId="{7B162E45-0F26-3D4A-FDB1-816B7ECD26A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0" creationId="{8A9D3E76-9675-8CBB-E917-16B7538F438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2" creationId="{00E474D4-2EE3-096B-9C7B-321F5739E4C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5" creationId="{D3301398-98E6-B9A4-7265-A1DC859046F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6" creationId="{9D23CA25-D907-D29E-C007-D6CC2D3F65A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8" creationId="{BC1D2E9D-B676-8125-B64A-6E569892E105}"/>
          </ac:inkMkLst>
        </pc:inkChg>
        <pc:inkChg chg="add del mod">
          <ac:chgData name="Venkatasubramanian, Mani V." userId="fbe5ce37-0145-4c31-b84a-b36f8beac5f3" providerId="ADAL" clId="{0226864F-E546-4D6C-AECE-50F8C2D4CA69}" dt="2023-02-28T15:48:17.789" v="62"/>
          <ac:inkMkLst>
            <pc:docMk/>
            <pc:sldMk cId="2117074307" sldId="256"/>
            <ac:inkMk id="29" creationId="{58B70861-9436-58A9-ACF3-B1E32A7F1C96}"/>
          </ac:inkMkLst>
        </pc:inkChg>
        <pc:inkChg chg="add del mod">
          <ac:chgData name="Venkatasubramanian, Mani V." userId="fbe5ce37-0145-4c31-b84a-b36f8beac5f3" providerId="ADAL" clId="{0226864F-E546-4D6C-AECE-50F8C2D4CA69}" dt="2023-02-28T15:48:17.576" v="60" actId="9405"/>
          <ac:inkMkLst>
            <pc:docMk/>
            <pc:sldMk cId="2117074307" sldId="256"/>
            <ac:inkMk id="31" creationId="{15DD11BF-C36C-5014-5669-E5A0A15C6499}"/>
          </ac:inkMkLst>
        </pc:inkChg>
        <pc:inkChg chg="add del mod">
          <ac:chgData name="Venkatasubramanian, Mani V." userId="fbe5ce37-0145-4c31-b84a-b36f8beac5f3" providerId="ADAL" clId="{0226864F-E546-4D6C-AECE-50F8C2D4CA69}" dt="2023-02-28T15:48:17.374" v="59" actId="9405"/>
          <ac:inkMkLst>
            <pc:docMk/>
            <pc:sldMk cId="2117074307" sldId="256"/>
            <ac:inkMk id="32" creationId="{BF0655CD-E7B6-BE83-F906-38D1420ACE8C}"/>
          </ac:inkMkLst>
        </pc:inkChg>
        <pc:inkChg chg="add del mod">
          <ac:chgData name="Venkatasubramanian, Mani V." userId="fbe5ce37-0145-4c31-b84a-b36f8beac5f3" providerId="ADAL" clId="{0226864F-E546-4D6C-AECE-50F8C2D4CA69}" dt="2023-02-28T15:48:17.176" v="58" actId="9405"/>
          <ac:inkMkLst>
            <pc:docMk/>
            <pc:sldMk cId="2117074307" sldId="256"/>
            <ac:inkMk id="33" creationId="{982E5480-992E-B5EB-8BEB-E11ABBBCF29B}"/>
          </ac:inkMkLst>
        </pc:inkChg>
        <pc:inkChg chg="add del mod">
          <ac:chgData name="Venkatasubramanian, Mani V." userId="fbe5ce37-0145-4c31-b84a-b36f8beac5f3" providerId="ADAL" clId="{0226864F-E546-4D6C-AECE-50F8C2D4CA69}" dt="2023-02-28T15:48:16.960" v="57" actId="9405"/>
          <ac:inkMkLst>
            <pc:docMk/>
            <pc:sldMk cId="2117074307" sldId="256"/>
            <ac:inkMk id="34" creationId="{B1472518-2642-F6C4-9351-30267E8DA13D}"/>
          </ac:inkMkLst>
        </pc:inkChg>
        <pc:inkChg chg="add del mod">
          <ac:chgData name="Venkatasubramanian, Mani V." userId="fbe5ce37-0145-4c31-b84a-b36f8beac5f3" providerId="ADAL" clId="{0226864F-E546-4D6C-AECE-50F8C2D4CA69}" dt="2023-02-28T15:48:16.756" v="56" actId="9405"/>
          <ac:inkMkLst>
            <pc:docMk/>
            <pc:sldMk cId="2117074307" sldId="256"/>
            <ac:inkMk id="35" creationId="{4AB12851-0DD1-5825-E06C-AF9388AFA900}"/>
          </ac:inkMkLst>
        </pc:inkChg>
        <pc:inkChg chg="add del mod">
          <ac:chgData name="Venkatasubramanian, Mani V." userId="fbe5ce37-0145-4c31-b84a-b36f8beac5f3" providerId="ADAL" clId="{0226864F-E546-4D6C-AECE-50F8C2D4CA69}" dt="2023-02-28T15:48:16.546" v="55" actId="9405"/>
          <ac:inkMkLst>
            <pc:docMk/>
            <pc:sldMk cId="2117074307" sldId="256"/>
            <ac:inkMk id="36" creationId="{F84E50E9-4E59-113A-E191-F3341A4697FD}"/>
          </ac:inkMkLst>
        </pc:inkChg>
        <pc:inkChg chg="add del mod">
          <ac:chgData name="Venkatasubramanian, Mani V." userId="fbe5ce37-0145-4c31-b84a-b36f8beac5f3" providerId="ADAL" clId="{0226864F-E546-4D6C-AECE-50F8C2D4CA69}" dt="2023-02-28T15:48:16.356" v="54" actId="9405"/>
          <ac:inkMkLst>
            <pc:docMk/>
            <pc:sldMk cId="2117074307" sldId="256"/>
            <ac:inkMk id="37" creationId="{453A4C01-0C48-2564-E53B-07C45F17D6C4}"/>
          </ac:inkMkLst>
        </pc:inkChg>
        <pc:inkChg chg="add del mod">
          <ac:chgData name="Venkatasubramanian, Mani V." userId="fbe5ce37-0145-4c31-b84a-b36f8beac5f3" providerId="ADAL" clId="{0226864F-E546-4D6C-AECE-50F8C2D4CA69}" dt="2023-02-28T15:48:16.161" v="53" actId="9405"/>
          <ac:inkMkLst>
            <pc:docMk/>
            <pc:sldMk cId="2117074307" sldId="256"/>
            <ac:inkMk id="38" creationId="{976FAD8A-9284-60C3-88E2-3772F44CA554}"/>
          </ac:inkMkLst>
        </pc:inkChg>
        <pc:inkChg chg="add del mod">
          <ac:chgData name="Venkatasubramanian, Mani V." userId="fbe5ce37-0145-4c31-b84a-b36f8beac5f3" providerId="ADAL" clId="{0226864F-E546-4D6C-AECE-50F8C2D4CA69}" dt="2023-02-28T15:48:15.946" v="52" actId="9405"/>
          <ac:inkMkLst>
            <pc:docMk/>
            <pc:sldMk cId="2117074307" sldId="256"/>
            <ac:inkMk id="39" creationId="{B07E2881-B581-DAF8-2A11-591F1F4040B9}"/>
          </ac:inkMkLst>
        </pc:inkChg>
        <pc:inkChg chg="add del mod">
          <ac:chgData name="Venkatasubramanian, Mani V." userId="fbe5ce37-0145-4c31-b84a-b36f8beac5f3" providerId="ADAL" clId="{0226864F-E546-4D6C-AECE-50F8C2D4CA69}" dt="2023-02-28T15:48:15.728" v="51" actId="9405"/>
          <ac:inkMkLst>
            <pc:docMk/>
            <pc:sldMk cId="2117074307" sldId="256"/>
            <ac:inkMk id="40" creationId="{F0A85A0C-09F3-C654-603B-6E3614B7022C}"/>
          </ac:inkMkLst>
        </pc:inkChg>
        <pc:inkChg chg="add del mod">
          <ac:chgData name="Venkatasubramanian, Mani V." userId="fbe5ce37-0145-4c31-b84a-b36f8beac5f3" providerId="ADAL" clId="{0226864F-E546-4D6C-AECE-50F8C2D4CA69}" dt="2023-02-28T15:48:15.512" v="50" actId="9405"/>
          <ac:inkMkLst>
            <pc:docMk/>
            <pc:sldMk cId="2117074307" sldId="256"/>
            <ac:inkMk id="41" creationId="{F0799F59-5DB0-ACDF-6481-7DD06D9C9657}"/>
          </ac:inkMkLst>
        </pc:inkChg>
        <pc:inkChg chg="add del mod">
          <ac:chgData name="Venkatasubramanian, Mani V." userId="fbe5ce37-0145-4c31-b84a-b36f8beac5f3" providerId="ADAL" clId="{0226864F-E546-4D6C-AECE-50F8C2D4CA69}" dt="2023-02-28T15:48:15.336" v="49"/>
          <ac:inkMkLst>
            <pc:docMk/>
            <pc:sldMk cId="2117074307" sldId="256"/>
            <ac:inkMk id="44" creationId="{90CB121E-19DE-2B62-9D73-7C7C88900C3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" creationId="{E34566FE-4781-00C1-6398-5E1E63D79BE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7" creationId="{DFA27F1C-E55E-E4E7-83B8-4DD0AD0F29F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8" creationId="{48289018-E7D6-CF08-E2FD-01D6ED6A0CB1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9" creationId="{299B2DDA-DA62-D18B-824B-5F1C708CBAD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0" creationId="{2F2E2F69-700A-BD26-3E48-C649BE48218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1" creationId="{C072470D-7016-547A-1028-157C89DB438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2" creationId="{91C63A70-AEC5-EC7A-7391-354AEB23AB4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3" creationId="{292A4A38-2BB4-C769-126C-389C7851A6A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4" creationId="{481A780B-2FD9-BA8E-B739-E5C653B2EED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5" creationId="{95DF1E06-18EB-7E6A-17CA-68BC50C85A9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6" creationId="{4D8FC69C-2E10-25C4-88D4-5031E260205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7" creationId="{C0F0DC30-7DC8-6349-6583-B019E6F9FBA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8" creationId="{C0ACF6AC-4DDE-1322-48AD-BAD2F7AB83A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59" creationId="{15C3D863-69C9-7476-60F0-5CE7698614D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61" creationId="{377C3666-805F-DFCB-5124-8B2975C1121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62" creationId="{971E9CE2-B54B-80D9-BD93-79D0F9C071C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63" creationId="{922A7315-EC83-27C9-6368-9F159172743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65" creationId="{25891E29-459C-1FFD-CDA0-F286CB71317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66" creationId="{30F42E4E-9913-C340-B359-102CFAD0322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67" creationId="{9C4FB9EB-199F-CB3C-297D-271878A90A7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69" creationId="{7376485F-0B17-5218-6139-8F91111BD2B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0" creationId="{442B51A5-1A55-14B1-3139-81056AD32E4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1" creationId="{E052E95F-E32D-AA96-336C-0BF58634CF2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2" creationId="{A032EBBF-F4DD-4DB1-1943-8DAC37AA1A6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3" creationId="{19720D58-8790-C69B-A5C7-1537FD0C8EA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4" creationId="{F94EDE87-C582-AFBD-69CD-9F189FAA474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5" creationId="{CEF9B3D8-88C0-46F8-538B-989BF16C4071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7" creationId="{214DADCF-2A06-3B89-AD86-E5A79F6DE3E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79" creationId="{CEAD2FF8-06AD-CE8E-99B5-B49F7C15A64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81" creationId="{E8FD8580-9C56-F147-F598-5941A9A602ED}"/>
          </ac:inkMkLst>
        </pc:inkChg>
        <pc:inkChg chg="add mod">
          <ac:chgData name="Venkatasubramanian, Mani V." userId="fbe5ce37-0145-4c31-b84a-b36f8beac5f3" providerId="ADAL" clId="{0226864F-E546-4D6C-AECE-50F8C2D4CA69}" dt="2023-02-28T15:49:03.431" v="134"/>
          <ac:inkMkLst>
            <pc:docMk/>
            <pc:sldMk cId="2117074307" sldId="256"/>
            <ac:inkMk id="83" creationId="{F9C14972-FE7E-7D33-9E26-EE274FEAE2E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85" creationId="{B5401710-3A1A-198A-4A3D-EBB77564C44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86" creationId="{FD3A588C-70FE-8618-107A-30A81D68220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87" creationId="{B36A7094-5301-8CEF-44DB-210440DD771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88" creationId="{39CA39E3-7BC8-3579-EA14-90C56DFE8AA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89" creationId="{BF66C217-AD8C-5024-3D57-9CF80591FA5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90" creationId="{A6F9F8B9-8422-2EC2-F4AB-99FB739A1B1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91" creationId="{4A3B84B5-018E-2480-28E7-218491AC76E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93" creationId="{1E7E0180-671F-3B72-B7F7-9CC796216FE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98" creationId="{141772FA-67CC-FB0C-96FF-48FEB3A737D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99" creationId="{2249F192-8BBA-B78D-11F3-53F07269032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0" creationId="{E3FBC4E9-69D0-658A-1A20-1BE9FE75DA8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2" creationId="{989B2F72-3F3D-6B31-29EE-BD9EFE7EF29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3" creationId="{E1A46E8E-4C4B-B384-5FFD-59A8B40C0D2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4" creationId="{3D190628-8B5A-48DD-BD47-8E8A57E2063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6" creationId="{55BD5216-5D52-7366-BE3C-AB51C999C92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7" creationId="{6143AFEF-DD99-8AD3-94FB-630119E583F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8" creationId="{A7400B5C-00C0-F067-93D6-48FDCC78210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09" creationId="{D9152659-C23D-75B7-5621-096C74DF5C7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10" creationId="{EEE4B14B-F3BC-2DB8-94A7-B8FD677265A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11" creationId="{94221032-F5EF-80F8-1396-3D20408F523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12" creationId="{43D59E90-0D5F-4AE4-15FF-D5F2DAE6CAC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13" creationId="{C7C238F8-4D00-52FA-AC88-BDF58B89033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14" creationId="{7266FFCC-738E-E45A-69C4-D0ED7DF755D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15" creationId="{41F06B7F-8546-75FC-0222-2AC31D13642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16" creationId="{1CE893A7-9A25-6155-C0A8-254A9494339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19" creationId="{09F160C3-79D5-B6DF-53A2-D7802EE3E59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0" creationId="{58B2B25E-D1D7-CB0A-82FA-F410BE90E3A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1" creationId="{A700051A-4DBB-91B0-0263-867FE29E928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2" creationId="{4B4CD5DF-616B-3103-0893-FC329727BF1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3" creationId="{3584991E-B7C7-D7F4-CC7E-17958A35ED7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4" creationId="{FDFBAD7E-1551-C30E-CEEA-6F31F0FCBBC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5" creationId="{B9C59886-5102-DC26-D7AF-87B55873775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6" creationId="{79DDA884-E060-6DA7-72BB-7DDA2BC534A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8" creationId="{F7CD9D85-BC7D-F012-5C91-C6CAE42111A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29" creationId="{5A6EFA12-DF40-6F19-EB2A-9D352642FDA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0" creationId="{67973454-F4FA-FA78-6000-61928878E8D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1" creationId="{B733AD6D-4E2C-4542-EC32-39A90DF7270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2" creationId="{4C5B4335-A33A-52B0-CE8C-D9921039D75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3" creationId="{255597B1-F8EF-98D9-F72B-F2929F03248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4" creationId="{A351DCC9-FB5E-CA0F-63D4-46ED3C21F58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5" creationId="{95F55943-103F-0F38-2E28-A17DDC5E447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6" creationId="{E8931D1C-5B24-E11D-5BD5-0F0E5370568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7" creationId="{665D3900-7EA8-39B1-C928-2912F1F2EA9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8" creationId="{968F7C44-9869-27FE-2D3B-3E18E5AF5F5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39" creationId="{C0BE9E41-80E4-EF43-A3DF-6B6C1F0B9C2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40" creationId="{5612CF16-4300-96A2-3C7F-82B975466DA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41" creationId="{5F8BDC4F-5463-C36B-DDD6-B7BAD36DB8B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42" creationId="{E5010851-276D-B550-2273-5C0441576A3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45" creationId="{5F3BEB83-66E0-EB36-1D56-1513903F508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46" creationId="{8126A298-6A12-317A-D0C3-9CF74EE8600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47" creationId="{F505ACC0-90B5-FA95-77AC-9E814AFF03B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49" creationId="{5F605EE1-3FD1-656E-206A-804D6ACB196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0" creationId="{2407BA00-45B3-75AF-218B-315761D6910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2" creationId="{889CCE50-FDC8-87D8-8B98-D26A7B9A9EA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3" creationId="{0FC1F5C6-A4F7-0398-767F-4DF896149E7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5" creationId="{D78EDAEE-1063-0F50-DD2C-BD4D1E5DE04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6" creationId="{86F7898F-0B7B-169C-B7F4-BD9C9A689BE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7" creationId="{C50B93AC-A893-3517-9CBE-9E429C2CAB9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8" creationId="{CF9BAAD5-D9B2-B182-F359-255CEFF66EE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59" creationId="{0CFD2B31-7CB9-10D3-7DAE-280D005C2B2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0" creationId="{256A3B51-4A63-4031-0837-2B823118484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1" creationId="{7389563B-7767-548E-6F91-031CB96E325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2" creationId="{E4CEA74C-8D48-9AAE-32E4-6D841116D91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4" creationId="{B51783AF-ABBA-7A53-D98E-5305373BBAF1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5" creationId="{733BF800-F538-2DE1-113A-96AC8B775ED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6" creationId="{CD609B5C-9B31-6A39-8D0C-320B5792657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7" creationId="{39723429-9C3A-7480-F905-CBFABBA8585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8" creationId="{FEB23CA6-D072-B81E-4942-9E959595F5F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69" creationId="{C42CE46B-C925-103F-B24E-4918EE0F3D7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70" creationId="{3F39D355-B2E1-4C1D-1FDF-783B652C9F2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71" creationId="{2852E05A-03D6-1B83-C942-863A29941C7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73" creationId="{817C94B5-5763-16F5-9AE8-798CFA5A9E7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74" creationId="{00951AD0-E7A1-6EF0-FEA6-39EDD11D964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76" creationId="{57EC213C-AEE1-050A-F115-AE74F5DFBF8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77" creationId="{827DF1E3-F395-A54A-903A-BDE6545FE3A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79" creationId="{6D5EEBC7-902D-F1A5-2E05-37E34C92FE5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0" creationId="{BEEFFFB3-0A14-1884-EDAE-4782E2723FB1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1" creationId="{E4651810-1494-330F-8139-E53F04A293A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2" creationId="{9CC05B53-BBC6-686E-F14D-FF60EE05534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3" creationId="{A66A544D-F9D2-334B-EA99-22809636D36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4" creationId="{2B073699-F92D-55F2-3C67-E60F101E0EE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6" creationId="{27E50A63-079E-6685-A958-C96548CA339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7" creationId="{92C7E2EE-6F09-82DF-B8E7-30682413201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8" creationId="{DAB9FF56-9466-2821-209F-BF16D623661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89" creationId="{1EE0C70F-CC61-C416-B0EF-780548BDBCF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90" creationId="{D2A7A2BB-89EE-C41B-6EFF-2E1266E087C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91" creationId="{0FF3C4B9-A2B7-598D-C1D4-F5DA96A0855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92" creationId="{4206D0A1-9512-A26D-3634-C1C22682C9A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93" creationId="{D5DE9D3D-6285-44FD-4062-D98A03E732F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94" creationId="{90BA28B1-C928-D577-C270-46F958EB562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197" creationId="{15CBECED-0DCC-88BB-5580-7DA18F41F2C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08" creationId="{A1890BA5-C4E2-CD97-E24C-3B9EEE98515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32" creationId="{BF589750-DD4E-0E4E-94FB-BAD9A981FF4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42" creationId="{C24A515F-D4F0-C281-A067-0A764F27039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43" creationId="{2502BE7E-D7C2-B474-FE03-1D19075EF42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47" creationId="{07B48A7A-FB14-2EA8-7691-79E5BE5DD78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57" creationId="{68BE1123-2E88-27FF-8397-7AE8279CD7A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261" creationId="{CE65B028-4AFB-94A0-6B08-8DBD59D0CD4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06" creationId="{271CCAFE-33FC-B5BA-DE69-401E3DFBC4F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19" creationId="{63337F1B-39E7-C8DD-5D40-89301BEFB80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25" creationId="{B573142E-9116-8E4A-E5FE-A79EF134522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31" creationId="{5A1DDF2B-653E-4B04-29A2-95CA8E2EA29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35" creationId="{3D8EE86D-EFF9-89D4-AE0A-CBF76AD8C5E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36" creationId="{438429D8-D3C8-ED1D-6237-91A2700B2E5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37" creationId="{68FCA6A5-EEB7-C7C5-2298-9EA52AE51CC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38" creationId="{ED657242-10F8-3655-72BD-68FE7BAAA5D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41" creationId="{BBD7F595-1BF1-4BE5-7E08-7E42FCF988B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76" creationId="{E17714E2-C918-BAED-1528-9128840B400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77" creationId="{E4BC3875-05E0-255A-2B02-1AC10242727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78" creationId="{7FE60D4F-8EBE-9FF2-57A4-A86B9A91C1F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79" creationId="{81C4553C-4247-E4F3-0DC9-E100F8A6FF5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0" creationId="{E234A379-2D87-03FA-8681-6011BCB4126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1" creationId="{975DBA4F-9A66-BD7E-D2CA-CD32A2525CD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2" creationId="{C3492390-0C96-AB4E-5DFD-CF484BE14CA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3" creationId="{0F9F4E37-33F8-461E-E163-4A1251E5091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4" creationId="{B49DADB7-7D8B-08F5-3200-4AA099439D6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5" creationId="{E7DD0F7B-7795-E3F2-DD1D-58E89A8ED10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6" creationId="{45676629-7288-1986-1985-158B6AD30AB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7" creationId="{FBA5B7F6-A653-90A7-2813-1357D852F20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8" creationId="{7D350568-7969-AABF-D5BE-3AE63F71FE2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89" creationId="{AD0C71C7-7758-6B94-4231-38A14009053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0" creationId="{DC0ED468-64B0-BE04-CF85-3302E68D540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1" creationId="{8AAA6F30-C8BC-3AA7-FA87-6AC3E0570FD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2" creationId="{6548DD53-9F67-06B3-7BED-6870C6119B9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3" creationId="{EB43BB82-A808-1000-C03F-E6077A83D21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4" creationId="{69913956-3410-3109-83D9-8FA1071974F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5" creationId="{C5996EA2-3E78-41F8-454F-2A88DAF4CB2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6" creationId="{7F44CDAD-50A0-982C-94D0-1A2391B357A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7" creationId="{58C830B0-B49D-A244-6D7C-4EFA71C579A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8" creationId="{AE495099-A0DE-E715-7285-AF57A56BD83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399" creationId="{F9CCBCA0-7614-BB01-8F8A-EEEE11DAB2A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00" creationId="{0CB214E2-1BB0-9C99-F471-4FEBF97FF01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01" creationId="{A8CFC801-3521-294A-D318-F34E372DAD8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05" creationId="{77703B6D-AC3B-AB4C-332A-79517B79094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06" creationId="{1D98FBB4-6255-3703-6630-46BB52FAC165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07" creationId="{C1D26D00-F366-967F-BF87-24C0F9840ED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08" creationId="{3CA04956-9BE3-6A70-EEE6-F1A8D74CAE5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09" creationId="{26115A07-28F4-277A-1469-6FFFCF917B7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10" creationId="{9FA9A2CD-F3F2-6B28-4AA2-3C65331833E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11" creationId="{7594FBD4-2935-CC80-7ABD-5F450EB641A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14" creationId="{05CA2517-B54E-23EA-39A9-FA6BD3FDAA1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15" creationId="{1A71730D-5097-6177-806C-0E23571BD85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16" creationId="{ADA2EF2C-3262-DD94-B6AB-30EB646AAAB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17" creationId="{8B94AF3E-BC8B-2BD7-C544-9CE4B5FC556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18" creationId="{DFAA0492-9B4C-7DA1-7E3D-FD593A6309E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19" creationId="{B663CE60-513D-4288-F459-BF47EABBE1A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0" creationId="{19FA8D3E-E449-5AA3-EF56-C2B88A50F4D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1" creationId="{6161B404-C100-C35B-8E15-0E360B962B9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2" creationId="{4B60D2BF-4C6F-7248-EEE5-D9B959F5F3D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4" creationId="{91FE908A-18B1-0771-80FA-58C66A4796D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5" creationId="{D2A1E7AB-FA92-87DA-BDD9-3E6F22976A5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6" creationId="{892C3DA9-1064-3F46-748F-068E7664D14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7" creationId="{676BB763-0CD2-BE0A-28BE-90B52A9798A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8" creationId="{502F023E-ECF1-594A-0BD3-9DC1C1F36FD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29" creationId="{4247865E-5F07-4F2C-D443-03F1103BF3D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0" creationId="{837C1EFC-4A53-0136-2B5A-C31417204ACA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1" creationId="{438FC22E-4085-2827-5178-4E4A8DA5929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2" creationId="{6780C3A8-9D44-E90D-AAF5-14B0AAD919E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3" creationId="{970F6173-0CA8-3340-B7A7-65035920690F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4" creationId="{617AA264-2B2B-AC64-D805-53668BC939B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6" creationId="{ECF3E0D9-BB67-9DDA-9EB9-51A0B13D234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7" creationId="{68B4B807-DBAC-249F-05D3-736A5424CED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8" creationId="{792BB467-73DD-6924-30CA-06B418D36AE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39" creationId="{E16324C6-43EF-D645-390D-A215B68B9E0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0" creationId="{CB3F3536-27CB-0043-DC07-82FEB7474193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1" creationId="{6EFDD0D7-9866-0B9F-AE0A-D9D71C3B947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2" creationId="{6287FE96-8A10-71F3-A4F5-3B150E6D8DE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4" creationId="{A4EE43EC-A6AC-A63B-6617-33D2532F19B2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5" creationId="{22030420-1F82-9547-98B6-C8C071E96F5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6" creationId="{BCDC7BAF-5215-2F0D-D38D-7F98A003C661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7" creationId="{C3050283-58A2-01C9-C84A-E3EDC339AF17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8" creationId="{FE565598-5E9D-250E-139D-899E6641B80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49" creationId="{A3175128-FEC7-5AFE-F2E1-0508DE82372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0" creationId="{01B29AB8-BD36-701A-B028-5B1540CB747B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1" creationId="{DBF43F68-4F2E-4294-340D-221E1411182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3" creationId="{C14EA1B0-4647-2AE0-705C-51EF0029026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4" creationId="{A15A0770-BAFF-5851-1C62-98C294961E7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5" creationId="{BBC0994A-4E38-ECC0-4D14-60A54CB3B421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6" creationId="{4B54803E-7F7B-36CE-BDDF-C992645C887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7" creationId="{C2BCECAC-42E1-0334-A75C-07BCA1E534D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8" creationId="{E59B17BF-390F-1C28-0906-7EF3D9F96D2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59" creationId="{AEF64A7D-8DC3-04EB-F52A-4B6C76E34EE8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0" creationId="{C82EC2C9-6C1A-2D03-2541-8243E116E5F0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1" creationId="{6D26DF65-8F11-A636-33C8-6E3EF87EF69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2" creationId="{6FD712C1-0B98-36D0-D4D1-E0F5DDC2319E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3" creationId="{3377C2A1-101F-5D9D-45FF-3B6327DE644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5" creationId="{DC2D517A-A469-1616-11E5-B23F8A76CF99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6" creationId="{DBC98DCE-18E0-20B5-E486-D5B2BA917BA4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8" creationId="{2D68EF89-E5D4-04F8-C241-88E9496C739D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69" creationId="{3B3EA189-7108-C611-B6E0-8A500F5B0276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70" creationId="{37867D92-A961-7747-BB22-6D81A178408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71" creationId="{AF07DF6F-17EA-F177-B663-593B368CF061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72" creationId="{8D921F62-6E0D-B65A-52C6-073B7FCD41E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74" creationId="{A5EA2A5E-C94B-35AB-2AD8-2EA92867377C}"/>
          </ac:inkMkLst>
        </pc:inkChg>
        <pc:inkChg chg="add mod">
          <ac:chgData name="Venkatasubramanian, Mani V." userId="fbe5ce37-0145-4c31-b84a-b36f8beac5f3" providerId="ADAL" clId="{0226864F-E546-4D6C-AECE-50F8C2D4CA69}" dt="2023-02-28T15:54:28.361" v="491"/>
          <ac:inkMkLst>
            <pc:docMk/>
            <pc:sldMk cId="2117074307" sldId="256"/>
            <ac:inkMk id="476" creationId="{8FC5E25C-6393-91D7-9FBE-E57E9A4D663A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5:53:18.445" v="457"/>
        <pc:sldMkLst>
          <pc:docMk/>
          <pc:sldMk cId="733453144" sldId="258"/>
        </pc:sldMkLst>
        <pc:grpChg chg="del mod">
          <ac:chgData name="Venkatasubramanian, Mani V." userId="fbe5ce37-0145-4c31-b84a-b36f8beac5f3" providerId="ADAL" clId="{0226864F-E546-4D6C-AECE-50F8C2D4CA69}" dt="2023-02-28T15:50:48.319" v="270"/>
          <ac:grpSpMkLst>
            <pc:docMk/>
            <pc:sldMk cId="733453144" sldId="258"/>
            <ac:grpSpMk id="6" creationId="{FB248185-004C-2197-B24F-D6B5755EC03D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14" creationId="{4153EB20-C531-E642-FC5D-4C90275592AA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26" creationId="{C08482AC-E24E-9B17-AB2D-143547B991B2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32" creationId="{C3E4A35F-A76E-2910-1249-7C20B894ECEC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46" creationId="{69E4F86B-7682-0C18-F46E-013BA229ADC3}"/>
          </ac:grpSpMkLst>
        </pc:grpChg>
        <pc:grpChg chg="del mod">
          <ac:chgData name="Venkatasubramanian, Mani V." userId="fbe5ce37-0145-4c31-b84a-b36f8beac5f3" providerId="ADAL" clId="{0226864F-E546-4D6C-AECE-50F8C2D4CA69}" dt="2023-02-28T15:51:16.708" v="325"/>
          <ac:grpSpMkLst>
            <pc:docMk/>
            <pc:sldMk cId="733453144" sldId="258"/>
            <ac:grpSpMk id="52" creationId="{31A1BC90-F12C-C161-F70D-9EA2CA7581BD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74" creationId="{0292B3EA-A362-D6C5-2DB4-0C70298CBDD9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75" creationId="{BB92CB4E-BDCB-20F2-C279-B2AB8B7D1F45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76" creationId="{2CE65F61-B6C8-203C-2A16-EE58DC922749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95" creationId="{8F7DC5C1-45CB-F3F6-1445-C326F9229900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96" creationId="{44D526C7-272B-B7E7-487E-C82B510F17B6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106" creationId="{0E75F871-060A-8ED1-4671-E13E5D15F211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116" creationId="{ED730ED5-09D1-7AA6-AD59-5641A18F3DF5}"/>
          </ac:grpSpMkLst>
        </pc:grpChg>
        <pc:grpChg chg="del mod">
          <ac:chgData name="Venkatasubramanian, Mani V." userId="fbe5ce37-0145-4c31-b84a-b36f8beac5f3" providerId="ADAL" clId="{0226864F-E546-4D6C-AECE-50F8C2D4CA69}" dt="2023-02-28T15:51:55.240" v="388"/>
          <ac:grpSpMkLst>
            <pc:docMk/>
            <pc:sldMk cId="733453144" sldId="258"/>
            <ac:grpSpMk id="119" creationId="{C3B78BBA-1B3A-CD6B-9D3A-5546DCCB191F}"/>
          </ac:grpSpMkLst>
        </pc:grpChg>
        <pc:grpChg chg="del mod">
          <ac:chgData name="Venkatasubramanian, Mani V." userId="fbe5ce37-0145-4c31-b84a-b36f8beac5f3" providerId="ADAL" clId="{0226864F-E546-4D6C-AECE-50F8C2D4CA69}" dt="2023-02-28T15:52:16.625" v="395"/>
          <ac:grpSpMkLst>
            <pc:docMk/>
            <pc:sldMk cId="733453144" sldId="258"/>
            <ac:grpSpMk id="126" creationId="{26F63CC4-26DE-04E3-6C00-5BE32CFFC20A}"/>
          </ac:grpSpMkLst>
        </pc:grpChg>
        <pc:grpChg chg="del mod">
          <ac:chgData name="Venkatasubramanian, Mani V." userId="fbe5ce37-0145-4c31-b84a-b36f8beac5f3" providerId="ADAL" clId="{0226864F-E546-4D6C-AECE-50F8C2D4CA69}" dt="2023-02-28T15:52:20.716" v="402"/>
          <ac:grpSpMkLst>
            <pc:docMk/>
            <pc:sldMk cId="733453144" sldId="258"/>
            <ac:grpSpMk id="134" creationId="{155483D8-A1D5-C661-5C3E-E042B50A007B}"/>
          </ac:grpSpMkLst>
        </pc:grpChg>
        <pc:grpChg chg="del mod">
          <ac:chgData name="Venkatasubramanian, Mani V." userId="fbe5ce37-0145-4c31-b84a-b36f8beac5f3" providerId="ADAL" clId="{0226864F-E546-4D6C-AECE-50F8C2D4CA69}" dt="2023-02-28T15:53:17.365" v="455"/>
          <ac:grpSpMkLst>
            <pc:docMk/>
            <pc:sldMk cId="733453144" sldId="258"/>
            <ac:grpSpMk id="146" creationId="{049A6B30-F391-50D1-32E5-D857606BE568}"/>
          </ac:grpSpMkLst>
        </pc:grpChg>
        <pc:grpChg chg="del mod">
          <ac:chgData name="Venkatasubramanian, Mani V." userId="fbe5ce37-0145-4c31-b84a-b36f8beac5f3" providerId="ADAL" clId="{0226864F-E546-4D6C-AECE-50F8C2D4CA69}" dt="2023-02-28T15:53:17.365" v="455"/>
          <ac:grpSpMkLst>
            <pc:docMk/>
            <pc:sldMk cId="733453144" sldId="258"/>
            <ac:grpSpMk id="174" creationId="{CAB2E044-4798-FE05-AF8C-0509C5B08960}"/>
          </ac:grpSpMkLst>
        </pc:grpChg>
        <pc:grpChg chg="del mod">
          <ac:chgData name="Venkatasubramanian, Mani V." userId="fbe5ce37-0145-4c31-b84a-b36f8beac5f3" providerId="ADAL" clId="{0226864F-E546-4D6C-AECE-50F8C2D4CA69}" dt="2023-02-28T15:52:31.745" v="415"/>
          <ac:grpSpMkLst>
            <pc:docMk/>
            <pc:sldMk cId="733453144" sldId="258"/>
            <ac:grpSpMk id="207" creationId="{1CCCBCE2-480D-044C-77E9-899E09E990ED}"/>
          </ac:grpSpMkLst>
        </pc:grpChg>
        <pc:grpChg chg="del mod">
          <ac:chgData name="Venkatasubramanian, Mani V." userId="fbe5ce37-0145-4c31-b84a-b36f8beac5f3" providerId="ADAL" clId="{0226864F-E546-4D6C-AECE-50F8C2D4CA69}" dt="2023-02-28T15:53:17.365" v="455"/>
          <ac:grpSpMkLst>
            <pc:docMk/>
            <pc:sldMk cId="733453144" sldId="258"/>
            <ac:grpSpMk id="252" creationId="{3E356C07-AEE9-0D94-558D-23C4923BF7EC}"/>
          </ac:grpSpMkLst>
        </pc:grpChg>
        <pc:grpChg chg="del mod">
          <ac:chgData name="Venkatasubramanian, Mani V." userId="fbe5ce37-0145-4c31-b84a-b36f8beac5f3" providerId="ADAL" clId="{0226864F-E546-4D6C-AECE-50F8C2D4CA69}" dt="2023-02-28T15:53:17.365" v="455"/>
          <ac:grpSpMkLst>
            <pc:docMk/>
            <pc:sldMk cId="733453144" sldId="258"/>
            <ac:grpSpMk id="292" creationId="{05387879-80BE-4510-2880-F826C3EB0448}"/>
          </ac:grpSpMkLst>
        </pc:grpChg>
        <pc:grpChg chg="del">
          <ac:chgData name="Venkatasubramanian, Mani V." userId="fbe5ce37-0145-4c31-b84a-b36f8beac5f3" providerId="ADAL" clId="{0226864F-E546-4D6C-AECE-50F8C2D4CA69}" dt="2023-02-28T15:46:17.225" v="1" actId="478"/>
          <ac:grpSpMkLst>
            <pc:docMk/>
            <pc:sldMk cId="733453144" sldId="258"/>
            <ac:grpSpMk id="331" creationId="{774996D3-90FD-D6BF-23D8-D5338D910F3E}"/>
          </ac:grpSpMkLst>
        </pc:grpChg>
        <pc:grpChg chg="del">
          <ac:chgData name="Venkatasubramanian, Mani V." userId="fbe5ce37-0145-4c31-b84a-b36f8beac5f3" providerId="ADAL" clId="{0226864F-E546-4D6C-AECE-50F8C2D4CA69}" dt="2023-02-28T15:46:17.225" v="1" actId="478"/>
          <ac:grpSpMkLst>
            <pc:docMk/>
            <pc:sldMk cId="733453144" sldId="258"/>
            <ac:grpSpMk id="348" creationId="{8DDE99E3-D77C-A211-3FAB-A4B461590582}"/>
          </ac:grpSpMkLst>
        </pc:grpChg>
        <pc:grpChg chg="del">
          <ac:chgData name="Venkatasubramanian, Mani V." userId="fbe5ce37-0145-4c31-b84a-b36f8beac5f3" providerId="ADAL" clId="{0226864F-E546-4D6C-AECE-50F8C2D4CA69}" dt="2023-02-28T15:46:17.225" v="1" actId="478"/>
          <ac:grpSpMkLst>
            <pc:docMk/>
            <pc:sldMk cId="733453144" sldId="258"/>
            <ac:grpSpMk id="357" creationId="{DB885DFF-B4EE-090D-CFC5-ECB604FA5C5F}"/>
          </ac:grpSpMkLst>
        </pc:grpChg>
        <pc:grpChg chg="del">
          <ac:chgData name="Venkatasubramanian, Mani V." userId="fbe5ce37-0145-4c31-b84a-b36f8beac5f3" providerId="ADAL" clId="{0226864F-E546-4D6C-AECE-50F8C2D4CA69}" dt="2023-02-28T15:46:17.225" v="1" actId="478"/>
          <ac:grpSpMkLst>
            <pc:docMk/>
            <pc:sldMk cId="733453144" sldId="258"/>
            <ac:grpSpMk id="365" creationId="{9BD3945F-D772-F6F1-D77A-56F1A4AAB462}"/>
          </ac:grpSpMkLst>
        </pc:grpChg>
        <pc:grpChg chg="del mod">
          <ac:chgData name="Venkatasubramanian, Mani V." userId="fbe5ce37-0145-4c31-b84a-b36f8beac5f3" providerId="ADAL" clId="{0226864F-E546-4D6C-AECE-50F8C2D4CA69}" dt="2023-02-28T15:52:44.002" v="427"/>
          <ac:grpSpMkLst>
            <pc:docMk/>
            <pc:sldMk cId="733453144" sldId="258"/>
            <ac:grpSpMk id="366" creationId="{FBCD76A1-90A5-CFF6-3C63-0F398B6B4CE1}"/>
          </ac:grpSpMkLst>
        </pc:grpChg>
        <pc:grpChg chg="del mod">
          <ac:chgData name="Venkatasubramanian, Mani V." userId="fbe5ce37-0145-4c31-b84a-b36f8beac5f3" providerId="ADAL" clId="{0226864F-E546-4D6C-AECE-50F8C2D4CA69}" dt="2023-02-28T15:52:48.779" v="438"/>
          <ac:grpSpMkLst>
            <pc:docMk/>
            <pc:sldMk cId="733453144" sldId="258"/>
            <ac:grpSpMk id="367" creationId="{54C95DCA-6AD1-52BB-0672-7531C0FFB6DE}"/>
          </ac:grpSpMkLst>
        </pc:grpChg>
        <pc:grpChg chg="del mod">
          <ac:chgData name="Venkatasubramanian, Mani V." userId="fbe5ce37-0145-4c31-b84a-b36f8beac5f3" providerId="ADAL" clId="{0226864F-E546-4D6C-AECE-50F8C2D4CA69}" dt="2023-02-28T15:53:01.905" v="445"/>
          <ac:grpSpMkLst>
            <pc:docMk/>
            <pc:sldMk cId="733453144" sldId="258"/>
            <ac:grpSpMk id="378" creationId="{F1811B99-F8CE-5FA4-5B04-76AF3A0B4405}"/>
          </ac:grpSpMkLst>
        </pc:grpChg>
        <pc:grpChg chg="del mod">
          <ac:chgData name="Venkatasubramanian, Mani V." userId="fbe5ce37-0145-4c31-b84a-b36f8beac5f3" providerId="ADAL" clId="{0226864F-E546-4D6C-AECE-50F8C2D4CA69}" dt="2023-02-28T15:53:01.905" v="445"/>
          <ac:grpSpMkLst>
            <pc:docMk/>
            <pc:sldMk cId="733453144" sldId="258"/>
            <ac:grpSpMk id="382" creationId="{8CE4E937-C412-036A-CF55-D35E54DB640E}"/>
          </ac:grpSpMkLst>
        </pc:grpChg>
        <pc:grpChg chg="del mod">
          <ac:chgData name="Venkatasubramanian, Mani V." userId="fbe5ce37-0145-4c31-b84a-b36f8beac5f3" providerId="ADAL" clId="{0226864F-E546-4D6C-AECE-50F8C2D4CA69}" dt="2023-02-28T15:53:17.365" v="455"/>
          <ac:grpSpMkLst>
            <pc:docMk/>
            <pc:sldMk cId="733453144" sldId="258"/>
            <ac:grpSpMk id="385" creationId="{C1CE18D4-E13B-C15D-95C2-C33F86049680}"/>
          </ac:grpSpMkLst>
        </pc:grpChg>
        <pc:grpChg chg="del mod">
          <ac:chgData name="Venkatasubramanian, Mani V." userId="fbe5ce37-0145-4c31-b84a-b36f8beac5f3" providerId="ADAL" clId="{0226864F-E546-4D6C-AECE-50F8C2D4CA69}" dt="2023-02-28T15:53:18.445" v="457"/>
          <ac:grpSpMkLst>
            <pc:docMk/>
            <pc:sldMk cId="733453144" sldId="258"/>
            <ac:grpSpMk id="395" creationId="{A3259258-4371-AA00-70AB-26760A3E1A6F}"/>
          </ac:grpSpMkLst>
        </pc:grpChg>
        <pc:grpChg chg="mod">
          <ac:chgData name="Venkatasubramanian, Mani V." userId="fbe5ce37-0145-4c31-b84a-b36f8beac5f3" providerId="ADAL" clId="{0226864F-E546-4D6C-AECE-50F8C2D4CA69}" dt="2023-02-28T15:53:18.445" v="457"/>
          <ac:grpSpMkLst>
            <pc:docMk/>
            <pc:sldMk cId="733453144" sldId="258"/>
            <ac:grpSpMk id="397" creationId="{0D3F14DC-99F7-AAA4-4774-275BC976E2B3}"/>
          </ac:grpSpMkLst>
        </pc:grp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" creationId="{C887FEE8-FBE8-5990-7579-FE491250F69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" creationId="{87CDA927-BC73-71FA-B8E1-E362AED3B54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" creationId="{CBD44775-796A-19AB-AE8D-ECFE2AC3D86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7" creationId="{E2832548-9E87-76FA-7118-A43F0010339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" creationId="{47A3B53D-768C-F640-F006-A9475A7F4F3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" creationId="{B713A26C-1D2F-83D7-D1D8-4BDD722F27F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1" creationId="{9FD1AF61-DD37-E69A-B511-1AB7B017A9F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" creationId="{787FA3EE-D6B3-60AE-FA12-0DC11F9D1F9E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5" creationId="{61EBC012-4D8B-9111-B07E-52131D3FB19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6" creationId="{683C2E9D-F2BD-FCF9-5584-2D028A10FEDD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7" creationId="{D445B693-B91D-D3BD-7EA0-0F04D40E068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8" creationId="{F17653DF-2B5A-49C4-D612-F53C41C804DF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9" creationId="{0DD4B3DC-651D-EBE4-EDAA-24C22153D64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0" creationId="{5DCB8557-66FB-B79D-7AEB-018A69A47D2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1" creationId="{A6BB7721-0827-6E59-2CCB-28A42836A4F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2" creationId="{F0B44FCF-12A0-325F-0638-185F165D932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3" creationId="{1A8EB455-8BBD-63A0-ABEB-D272F60305D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4" creationId="{2C5DA635-9AF9-871B-B21C-B4B8C8824D9D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5" creationId="{B2D24CE8-5F59-F2F8-060A-5010B11D46E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7" creationId="{ACF0DD29-E811-341A-4C64-86440C2B1E4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8" creationId="{DA35CACC-0CA5-4949-8C5D-B2797D4A13B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9" creationId="{7E15D586-1530-5CD5-F864-0D2C2764D788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0" creationId="{5474EAC7-075A-CF0A-DD36-9410A0E5CB4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1" creationId="{0BD80FE0-0969-5AF0-F5DF-C6C9964A804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3" creationId="{4F5E74CF-0CD2-8AD2-CA91-78F1ECAF62B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4" creationId="{02A19070-2847-A056-51BF-51FB672424ED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5" creationId="{7A77F843-C1DC-5FBC-ED55-E3FB247BAE1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6" creationId="{4E8B5427-F5AC-FE30-A8D2-182CDE364A7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" creationId="{57AC1C4D-5DBF-AFB1-3DF9-140347A27AE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" creationId="{CFEE4E76-7D9C-F53A-9712-30934A1CF24F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9" creationId="{CE502BA9-746A-4C2B-F312-FCF7ECCBAC2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43" creationId="{939BFCB6-BC4C-3C36-9DBD-C6FFAF43E5D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44" creationId="{531DECEC-1EDB-94DF-053D-7D6EDD4CC0BD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45" creationId="{2D949F2A-E3EA-C694-DF67-18FFB0663F2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47" creationId="{6E40C07E-0CE3-7A14-D0C3-F0920D5887A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48" creationId="{7967FE48-D8C5-8D84-359A-8C80C665FDFD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0" creationId="{5ABC1D29-8FE3-8131-3409-EB716888B8A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1" creationId="{48BC9FD4-7B51-A68D-B585-3CFB7DC8821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3" creationId="{C92F39D5-D8B2-43FB-DB36-B70BE94BB199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4" creationId="{E36C175C-0161-96C2-4DC6-9EACA65163F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5" creationId="{ED2DD3B1-316E-984F-0C83-7E06E587818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6" creationId="{CFBE9CBC-E99B-44E1-7267-CAC27DB5E409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7" creationId="{81AB2226-1A5F-6586-BB54-421F0CF7775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8" creationId="{870F0587-4A93-5C02-61D3-86558426AA4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59" creationId="{5B2E6DC9-7A0A-2ED8-4EF7-4D1E03DF303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0" creationId="{7481B1C2-0151-962E-3C4A-FB55CE8F3939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1" creationId="{C1972D29-9C04-F020-2C25-A07094D92D8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2" creationId="{13BEA2CE-F06C-B3B5-B31F-6C9BAB6AD42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3" creationId="{E13328EB-4AF8-8FBA-1F7B-6E69BCC4E58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4" creationId="{7F7F3766-07E8-72B2-8822-12EE8A90FD1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5" creationId="{7F916F78-8963-9EC9-40E6-A033688C0FAF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6" creationId="{E56855C6-3ADE-FFEA-C2AA-235B124FC16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7" creationId="{6FF3DBC2-EE90-9470-781A-9C9DE8D52C8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8" creationId="{BF4F3B1C-CD7D-2194-8029-0FC4C3CB9139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69" creationId="{F9C5E1EF-1A20-E5C8-EAB7-43062EB87D2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71" creationId="{C6EF8339-8C46-69A5-8727-6D8EC45119D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72" creationId="{FE60F0E5-FF7C-758B-77E5-E6CA4769C1A9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73" creationId="{EB49E58F-A1D9-9610-C19A-9453B2DBC49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77" creationId="{702AA155-7AA3-D709-399E-F690B895E50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78" creationId="{B443552D-B500-E762-119A-658BF5E459F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79" creationId="{25F01582-CD50-090A-39D6-59237891873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0" creationId="{B9995CF3-3E30-F75F-3FAF-28CA6DD4F3E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1" creationId="{955501B1-06D6-5C0B-0AAD-A396A1090E0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2" creationId="{764005A2-0DCA-1B7E-F4E5-F7E850E6B47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3" creationId="{50CCD454-98F3-7758-B897-ED524C47485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6" creationId="{BAE44D42-1288-E425-D3EF-37161D14C4B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7" creationId="{49B20C9F-2BD2-33C2-1D1A-1356FF14E28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8" creationId="{449A1764-43D7-A5CE-076D-DD1C708978B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89" creationId="{F642D971-F37C-72C2-977B-F5721D12215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90" creationId="{7B363617-1713-C4ED-3A98-FB8AC848438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91" creationId="{7A06146F-5358-BFA5-5C47-C8E4A96C87CF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92" creationId="{F652C309-1BA6-0F02-FA7D-310564B62D7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93" creationId="{459CAA79-4D49-34D0-07DF-6A48649DF64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94" creationId="{8241A998-528C-BA76-9563-E5AA2AA1C6D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97" creationId="{4C1A9D1B-9948-4DEC-2ED2-E07FC4536D2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0" creationId="{0A726E69-865B-E6CB-9249-7F46AAB17BD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1" creationId="{13601FCE-EDBE-8160-D461-CEE699CC592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3" creationId="{5430C521-C260-C469-646A-612847032CC1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4" creationId="{1B0DDA70-09E7-FBEC-8628-0FBBBE5D0EB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5" creationId="{63C7874D-2EE4-3C1C-9A28-FDA414BED40E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7" creationId="{387B3F46-02A2-58F6-13DE-81A1D7E8519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8" creationId="{254AE09A-FADC-D067-0A79-698B3ED26AFF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09" creationId="{34069C15-B9D8-5464-3512-C8AEE69444D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11" creationId="{01AC6874-72D1-D229-D74B-C6CD0664E3A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12" creationId="{F444BBA2-EA28-4C4B-151C-5D320898EB2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13" creationId="{4602C0B8-DA7F-CB8A-0E3D-2149DA666E6F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14" creationId="{25BFF177-2DB4-90DA-CEEB-135F26B733A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15" creationId="{69840FF7-6532-01A5-06E2-1668F40EE4CE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17" creationId="{3496F062-3922-A58A-3525-0E364CE06D0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18" creationId="{EFB076FF-60E1-B4CE-3CC1-96E3A64140F8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0" creationId="{AB168EB9-D030-E121-E425-C2DF0EFA3BA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1" creationId="{1B34241F-32DA-B635-EFB8-990CB023F30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2" creationId="{B1D2DFA4-3FBA-0DAF-DF64-FD92826387D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3" creationId="{33A79A94-E66C-084C-7F1B-A8AA3E9D680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4" creationId="{A05A46E8-C69F-3C9E-4DC6-161714E06DF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5" creationId="{BC839FC2-3964-F563-65B4-6BB14C95D69D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7" creationId="{B547D95B-3A3D-5BED-604E-3FEEC17C0CC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8" creationId="{D8AAEC86-5970-CB5F-9F4B-2176B104112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29" creationId="{68C954E8-47D1-F5B7-6C44-02005D2BABC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30" creationId="{EEBEC8A6-C41C-15D6-14CA-079ADEE2A71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31" creationId="{69F1A288-CB66-CEA9-E427-44F9F35EE6F8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33" creationId="{2AF91262-08DB-92EC-D8B9-16AA82BEA4F1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35" creationId="{09653A8A-B9FD-37C8-480A-736C057DAE8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36" creationId="{7E2111D5-DF47-C534-1772-8ED86B10102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37" creationId="{873B9EFE-F99D-8003-82EB-B180A3578FA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39" creationId="{9920A076-AC68-A1A1-38BC-3335FB8ED1B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41" creationId="{AFA81516-96B9-E120-492B-30DC0102616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42" creationId="{9C1820BA-57C3-4B13-7A7B-6EAD9F93206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50" creationId="{B7E49270-3FF5-564E-C772-C440F2613E7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53" creationId="{E0C0E4A7-F965-5E66-A166-D0799FF0B5C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87" creationId="{6ACCBF01-D264-E25D-EFA5-29132FDF7DD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188" creationId="{38D6E2B8-5776-642B-B63B-F84B9B9CFB6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06" creationId="{174C4EF7-1417-CC5C-A96B-7F03B1B881F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13" creationId="{E81D46EF-2755-7A16-D3C5-41F4FD3D5E79}"/>
          </ac:inkMkLst>
        </pc:inkChg>
        <pc:inkChg chg="del">
          <ac:chgData name="Venkatasubramanian, Mani V." userId="fbe5ce37-0145-4c31-b84a-b36f8beac5f3" providerId="ADAL" clId="{0226864F-E546-4D6C-AECE-50F8C2D4CA69}" dt="2023-02-28T15:46:17.225" v="1" actId="478"/>
          <ac:inkMkLst>
            <pc:docMk/>
            <pc:sldMk cId="733453144" sldId="258"/>
            <ac:inkMk id="214" creationId="{E2E7F6B6-0362-C81C-A9CF-17C59A47538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20" creationId="{C5770D06-5142-4130-6D6B-421EBFD6C60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29" creationId="{A6C0DB52-B4A9-6A2E-841A-6EC51EDFCF3F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30" creationId="{51D15720-0284-D861-BFA6-8C5FC933160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37" creationId="{3EE5DA76-DC01-1263-68B7-1D1B4F852531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63" creationId="{A52B9FFE-F478-51C8-BE70-3EAF4B8D461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71" creationId="{447BDD09-0217-98F4-7AC3-F669F9AB4899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74" creationId="{359B987B-4E52-56E6-400C-A85DED19D2E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80" creationId="{4B6E09E9-0530-3328-F989-55FC7A880AA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82" creationId="{E7D4E68F-753E-FE7F-1946-584801D0FE6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88" creationId="{B9DDBA89-09BF-5E6A-B9BD-09DDB968EDA1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295" creationId="{1B7C0F16-6A29-3C2C-DECC-C83C1B212105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02" creationId="{82DB4207-FEDB-A1F8-2286-C1CFBE03BD48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05" creationId="{A3295A5C-EBEA-A281-890F-A7FA81EA837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17" creationId="{99892F43-58DB-C750-6524-5B09789A089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68" creationId="{DE1CE021-1D76-B00C-8098-65E26F1DC1E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69" creationId="{B6734F41-3CAF-9067-E0D4-47C3B7671F5E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0" creationId="{3732D4C3-E491-B94C-9DE9-539D3775ED32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1" creationId="{C092F879-8E5B-2A41-54E0-7DF1C31FC2D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2" creationId="{0D7E667E-6C32-73D2-8231-8FEF4610216F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3" creationId="{08FA0FED-65B2-F8FB-B8C5-7BBFF89009A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4" creationId="{665F6D90-EE62-1C74-4BEB-57955B03D8AD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5" creationId="{B652D3EA-9594-C43E-1643-7C6D4D71C40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6" creationId="{688063C2-1E65-BFF5-339F-58C46CFA37EE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7" creationId="{CC7B123A-377B-455F-0D0E-E4B430063E8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79" creationId="{E130534B-7B78-653A-A859-36F9C42CE0EE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0" creationId="{A078E9FC-6D29-4C1B-CCD7-1A531511A30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1" creationId="{490722AC-6664-67F5-018F-77DD202E638C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3" creationId="{E28B0CCD-9723-5635-F765-954689FE7794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4" creationId="{64FF943A-D870-FEC3-10C8-1BCB1CA61531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6" creationId="{6DF44378-BA3D-736D-2DEC-A27DF7261F0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7" creationId="{C9F74EC6-3230-A523-738D-D40492F3FE38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8" creationId="{5F3A0571-BAA8-5A57-EC37-EA798BFE20D7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89" creationId="{3C773A63-6E55-DCFE-424F-3511B759FB3B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90" creationId="{ACAD8C85-CD35-2AD4-EC69-0CA102E120F8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91" creationId="{0E5459CA-AA70-B903-F30F-D85B3C861B86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92" creationId="{F323DC8F-FA2A-4D67-9C87-079F76E9DDA0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93" creationId="{C344DB1A-24F5-C5AC-C643-663F1013773A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94" creationId="{8BA2FFE4-B609-AD4D-99EC-6BADBDAD74E3}"/>
          </ac:inkMkLst>
        </pc:inkChg>
        <pc:inkChg chg="add mod">
          <ac:chgData name="Venkatasubramanian, Mani V." userId="fbe5ce37-0145-4c31-b84a-b36f8beac5f3" providerId="ADAL" clId="{0226864F-E546-4D6C-AECE-50F8C2D4CA69}" dt="2023-02-28T15:53:18.445" v="457"/>
          <ac:inkMkLst>
            <pc:docMk/>
            <pc:sldMk cId="733453144" sldId="258"/>
            <ac:inkMk id="396" creationId="{83B2980E-ECD1-0B51-9E33-3EC17AC3A5D2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36:19.315" v="1762"/>
        <pc:sldMkLst>
          <pc:docMk/>
          <pc:sldMk cId="1172947868" sldId="259"/>
        </pc:sldMkLst>
        <pc:grpChg chg="add del mod">
          <ac:chgData name="Venkatasubramanian, Mani V." userId="fbe5ce37-0145-4c31-b84a-b36f8beac5f3" providerId="ADAL" clId="{0226864F-E546-4D6C-AECE-50F8C2D4CA69}" dt="2023-02-28T16:27:05.948" v="1313"/>
          <ac:grpSpMkLst>
            <pc:docMk/>
            <pc:sldMk cId="1172947868" sldId="259"/>
            <ac:grpSpMk id="24" creationId="{51EF60DC-A0FA-5BA9-DE39-5BC4782E5775}"/>
          </ac:grpSpMkLst>
        </pc:grpChg>
        <pc:grpChg chg="mod">
          <ac:chgData name="Venkatasubramanian, Mani V." userId="fbe5ce37-0145-4c31-b84a-b36f8beac5f3" providerId="ADAL" clId="{0226864F-E546-4D6C-AECE-50F8C2D4CA69}" dt="2023-02-28T16:27:05.303" v="1309"/>
          <ac:grpSpMkLst>
            <pc:docMk/>
            <pc:sldMk cId="1172947868" sldId="259"/>
            <ac:grpSpMk id="28" creationId="{ED110C0F-79E8-7F34-A1E2-8E810F55F148}"/>
          </ac:grpSpMkLst>
        </pc:grpChg>
        <pc:grpChg chg="del mod">
          <ac:chgData name="Venkatasubramanian, Mani V." userId="fbe5ce37-0145-4c31-b84a-b36f8beac5f3" providerId="ADAL" clId="{0226864F-E546-4D6C-AECE-50F8C2D4CA69}" dt="2023-02-28T16:28:58.563" v="1438"/>
          <ac:grpSpMkLst>
            <pc:docMk/>
            <pc:sldMk cId="1172947868" sldId="259"/>
            <ac:grpSpMk id="34" creationId="{E3ED1DC5-69EA-A918-9830-CEAB4189A07C}"/>
          </ac:grpSpMkLst>
        </pc:grpChg>
        <pc:grpChg chg="del mod">
          <ac:chgData name="Venkatasubramanian, Mani V." userId="fbe5ce37-0145-4c31-b84a-b36f8beac5f3" providerId="ADAL" clId="{0226864F-E546-4D6C-AECE-50F8C2D4CA69}" dt="2023-02-28T16:27:29.059" v="1342"/>
          <ac:grpSpMkLst>
            <pc:docMk/>
            <pc:sldMk cId="1172947868" sldId="259"/>
            <ac:grpSpMk id="47" creationId="{46AE30FD-E0A7-F68C-27EF-1C4BBA0BD9A9}"/>
          </ac:grpSpMkLst>
        </pc:grpChg>
        <pc:grpChg chg="del mod">
          <ac:chgData name="Venkatasubramanian, Mani V." userId="fbe5ce37-0145-4c31-b84a-b36f8beac5f3" providerId="ADAL" clId="{0226864F-E546-4D6C-AECE-50F8C2D4CA69}" dt="2023-02-28T16:27:28.253" v="1340"/>
          <ac:grpSpMkLst>
            <pc:docMk/>
            <pc:sldMk cId="1172947868" sldId="259"/>
            <ac:grpSpMk id="48" creationId="{54892E8E-E835-CF7E-4EC1-D522F6AC8848}"/>
          </ac:grpSpMkLst>
        </pc:grpChg>
        <pc:grpChg chg="del mod">
          <ac:chgData name="Venkatasubramanian, Mani V." userId="fbe5ce37-0145-4c31-b84a-b36f8beac5f3" providerId="ADAL" clId="{0226864F-E546-4D6C-AECE-50F8C2D4CA69}" dt="2023-02-28T16:27:29.059" v="1342"/>
          <ac:grpSpMkLst>
            <pc:docMk/>
            <pc:sldMk cId="1172947868" sldId="259"/>
            <ac:grpSpMk id="51" creationId="{17FA29E3-8B65-A969-48B3-EB08912A3ACB}"/>
          </ac:grpSpMkLst>
        </pc:grpChg>
        <pc:grpChg chg="del mod">
          <ac:chgData name="Venkatasubramanian, Mani V." userId="fbe5ce37-0145-4c31-b84a-b36f8beac5f3" providerId="ADAL" clId="{0226864F-E546-4D6C-AECE-50F8C2D4CA69}" dt="2023-02-28T16:28:58.563" v="1438"/>
          <ac:grpSpMkLst>
            <pc:docMk/>
            <pc:sldMk cId="1172947868" sldId="259"/>
            <ac:grpSpMk id="53" creationId="{6684DA4F-40A0-D0AE-EC4B-58A9E76C36C7}"/>
          </ac:grpSpMkLst>
        </pc:grpChg>
        <pc:grpChg chg="del mod">
          <ac:chgData name="Venkatasubramanian, Mani V." userId="fbe5ce37-0145-4c31-b84a-b36f8beac5f3" providerId="ADAL" clId="{0226864F-E546-4D6C-AECE-50F8C2D4CA69}" dt="2023-02-28T16:27:42.538" v="1358"/>
          <ac:grpSpMkLst>
            <pc:docMk/>
            <pc:sldMk cId="1172947868" sldId="259"/>
            <ac:grpSpMk id="129" creationId="{B3F75024-36C4-F0C5-138F-FC448256975F}"/>
          </ac:grpSpMkLst>
        </pc:grpChg>
        <pc:grpChg chg="del mod">
          <ac:chgData name="Venkatasubramanian, Mani V." userId="fbe5ce37-0145-4c31-b84a-b36f8beac5f3" providerId="ADAL" clId="{0226864F-E546-4D6C-AECE-50F8C2D4CA69}" dt="2023-02-28T16:28:58.563" v="1438"/>
          <ac:grpSpMkLst>
            <pc:docMk/>
            <pc:sldMk cId="1172947868" sldId="259"/>
            <ac:grpSpMk id="130" creationId="{2FD79F0E-4349-F3A0-2AC8-DD669E359D29}"/>
          </ac:grpSpMkLst>
        </pc:grpChg>
        <pc:grpChg chg="del mod">
          <ac:chgData name="Venkatasubramanian, Mani V." userId="fbe5ce37-0145-4c31-b84a-b36f8beac5f3" providerId="ADAL" clId="{0226864F-E546-4D6C-AECE-50F8C2D4CA69}" dt="2023-02-28T16:28:58.563" v="1438"/>
          <ac:grpSpMkLst>
            <pc:docMk/>
            <pc:sldMk cId="1172947868" sldId="259"/>
            <ac:grpSpMk id="134" creationId="{DA14304F-B74C-BBBA-2729-2025198963C2}"/>
          </ac:grpSpMkLst>
        </pc:grpChg>
        <pc:grpChg chg="del mod">
          <ac:chgData name="Venkatasubramanian, Mani V." userId="fbe5ce37-0145-4c31-b84a-b36f8beac5f3" providerId="ADAL" clId="{0226864F-E546-4D6C-AECE-50F8C2D4CA69}" dt="2023-02-28T16:27:53.368" v="1381"/>
          <ac:grpSpMkLst>
            <pc:docMk/>
            <pc:sldMk cId="1172947868" sldId="259"/>
            <ac:grpSpMk id="178" creationId="{1EAC0A3E-B0E2-BA85-1B64-5514E17F843B}"/>
          </ac:grpSpMkLst>
        </pc:grpChg>
        <pc:grpChg chg="del mod">
          <ac:chgData name="Venkatasubramanian, Mani V." userId="fbe5ce37-0145-4c31-b84a-b36f8beac5f3" providerId="ADAL" clId="{0226864F-E546-4D6C-AECE-50F8C2D4CA69}" dt="2023-02-28T16:28:54.338" v="1431"/>
          <ac:grpSpMkLst>
            <pc:docMk/>
            <pc:sldMk cId="1172947868" sldId="259"/>
            <ac:grpSpMk id="181" creationId="{FD3866CE-D1CF-4FB7-06C9-07E455028C14}"/>
          </ac:grpSpMkLst>
        </pc:grpChg>
        <pc:grpChg chg="del mod">
          <ac:chgData name="Venkatasubramanian, Mani V." userId="fbe5ce37-0145-4c31-b84a-b36f8beac5f3" providerId="ADAL" clId="{0226864F-E546-4D6C-AECE-50F8C2D4CA69}" dt="2023-02-28T16:28:32.433" v="1428"/>
          <ac:grpSpMkLst>
            <pc:docMk/>
            <pc:sldMk cId="1172947868" sldId="259"/>
            <ac:grpSpMk id="193" creationId="{FBBE569C-ED3E-81E8-5055-164C50659684}"/>
          </ac:grpSpMkLst>
        </pc:grpChg>
        <pc:grpChg chg="del mod">
          <ac:chgData name="Venkatasubramanian, Mani V." userId="fbe5ce37-0145-4c31-b84a-b36f8beac5f3" providerId="ADAL" clId="{0226864F-E546-4D6C-AECE-50F8C2D4CA69}" dt="2023-02-28T16:30:06.207" v="1487"/>
          <ac:grpSpMkLst>
            <pc:docMk/>
            <pc:sldMk cId="1172947868" sldId="259"/>
            <ac:grpSpMk id="194" creationId="{219A6A14-F6D7-8B7B-8DB9-5C7A8D079C5C}"/>
          </ac:grpSpMkLst>
        </pc:grpChg>
        <pc:grpChg chg="del">
          <ac:chgData name="Venkatasubramanian, Mani V." userId="fbe5ce37-0145-4c31-b84a-b36f8beac5f3" providerId="ADAL" clId="{0226864F-E546-4D6C-AECE-50F8C2D4CA69}" dt="2023-02-28T15:46:40.401" v="6" actId="478"/>
          <ac:grpSpMkLst>
            <pc:docMk/>
            <pc:sldMk cId="1172947868" sldId="259"/>
            <ac:grpSpMk id="264" creationId="{24DE1A32-AFE4-3401-364D-152F6A88767E}"/>
          </ac:grpSpMkLst>
        </pc:grpChg>
        <pc:grpChg chg="del mod">
          <ac:chgData name="Venkatasubramanian, Mani V." userId="fbe5ce37-0145-4c31-b84a-b36f8beac5f3" providerId="ADAL" clId="{0226864F-E546-4D6C-AECE-50F8C2D4CA69}" dt="2023-02-28T16:30:06.207" v="1487"/>
          <ac:grpSpMkLst>
            <pc:docMk/>
            <pc:sldMk cId="1172947868" sldId="259"/>
            <ac:grpSpMk id="313" creationId="{0D484D66-520A-F2B0-1AE7-507CC7468B61}"/>
          </ac:grpSpMkLst>
        </pc:grpChg>
        <pc:grpChg chg="del mod">
          <ac:chgData name="Venkatasubramanian, Mani V." userId="fbe5ce37-0145-4c31-b84a-b36f8beac5f3" providerId="ADAL" clId="{0226864F-E546-4D6C-AECE-50F8C2D4CA69}" dt="2023-02-28T16:30:06.207" v="1487"/>
          <ac:grpSpMkLst>
            <pc:docMk/>
            <pc:sldMk cId="1172947868" sldId="259"/>
            <ac:grpSpMk id="318" creationId="{3D8C7C25-8357-6959-57BF-9A3244EE02D7}"/>
          </ac:grpSpMkLst>
        </pc:grpChg>
        <pc:grpChg chg="del">
          <ac:chgData name="Venkatasubramanian, Mani V." userId="fbe5ce37-0145-4c31-b84a-b36f8beac5f3" providerId="ADAL" clId="{0226864F-E546-4D6C-AECE-50F8C2D4CA69}" dt="2023-02-28T15:46:40.401" v="6" actId="478"/>
          <ac:grpSpMkLst>
            <pc:docMk/>
            <pc:sldMk cId="1172947868" sldId="259"/>
            <ac:grpSpMk id="331" creationId="{A915C4E0-C1D1-CA04-9051-C0220898537F}"/>
          </ac:grpSpMkLst>
        </pc:grpChg>
        <pc:grpChg chg="del">
          <ac:chgData name="Venkatasubramanian, Mani V." userId="fbe5ce37-0145-4c31-b84a-b36f8beac5f3" providerId="ADAL" clId="{0226864F-E546-4D6C-AECE-50F8C2D4CA69}" dt="2023-02-28T15:46:40.401" v="6" actId="478"/>
          <ac:grpSpMkLst>
            <pc:docMk/>
            <pc:sldMk cId="1172947868" sldId="259"/>
            <ac:grpSpMk id="345" creationId="{05D33A9A-8078-7A50-4DEF-4C15E4715583}"/>
          </ac:grpSpMkLst>
        </pc:grpChg>
        <pc:grpChg chg="mod">
          <ac:chgData name="Venkatasubramanian, Mani V." userId="fbe5ce37-0145-4c31-b84a-b36f8beac5f3" providerId="ADAL" clId="{0226864F-E546-4D6C-AECE-50F8C2D4CA69}" dt="2023-02-28T16:28:11.519" v="1415"/>
          <ac:grpSpMkLst>
            <pc:docMk/>
            <pc:sldMk cId="1172947868" sldId="259"/>
            <ac:grpSpMk id="351" creationId="{EE70BA17-1205-49F8-902B-466AF4D9C8C4}"/>
          </ac:grpSpMkLst>
        </pc:grpChg>
        <pc:grpChg chg="mod">
          <ac:chgData name="Venkatasubramanian, Mani V." userId="fbe5ce37-0145-4c31-b84a-b36f8beac5f3" providerId="ADAL" clId="{0226864F-E546-4D6C-AECE-50F8C2D4CA69}" dt="2023-02-28T16:28:20.208" v="1425"/>
          <ac:grpSpMkLst>
            <pc:docMk/>
            <pc:sldMk cId="1172947868" sldId="259"/>
            <ac:grpSpMk id="357" creationId="{5DE8BBBE-2269-2665-C2F8-FD355E1FF7F8}"/>
          </ac:grpSpMkLst>
        </pc:grpChg>
        <pc:grpChg chg="del mod">
          <ac:chgData name="Venkatasubramanian, Mani V." userId="fbe5ce37-0145-4c31-b84a-b36f8beac5f3" providerId="ADAL" clId="{0226864F-E546-4D6C-AECE-50F8C2D4CA69}" dt="2023-02-28T16:30:06.207" v="1487"/>
          <ac:grpSpMkLst>
            <pc:docMk/>
            <pc:sldMk cId="1172947868" sldId="259"/>
            <ac:grpSpMk id="360" creationId="{71D19E86-0C26-A5E0-FBEC-FADA203C592E}"/>
          </ac:grpSpMkLst>
        </pc:grpChg>
        <pc:grpChg chg="del mod">
          <ac:chgData name="Venkatasubramanian, Mani V." userId="fbe5ce37-0145-4c31-b84a-b36f8beac5f3" providerId="ADAL" clId="{0226864F-E546-4D6C-AECE-50F8C2D4CA69}" dt="2023-02-28T16:28:58.563" v="1438"/>
          <ac:grpSpMkLst>
            <pc:docMk/>
            <pc:sldMk cId="1172947868" sldId="259"/>
            <ac:grpSpMk id="363" creationId="{3D55FF0B-8E7C-17F2-72D6-1E75CA35287F}"/>
          </ac:grpSpMkLst>
        </pc:grpChg>
        <pc:grpChg chg="del mod">
          <ac:chgData name="Venkatasubramanian, Mani V." userId="fbe5ce37-0145-4c31-b84a-b36f8beac5f3" providerId="ADAL" clId="{0226864F-E546-4D6C-AECE-50F8C2D4CA69}" dt="2023-02-28T16:36:19.315" v="1762"/>
          <ac:grpSpMkLst>
            <pc:docMk/>
            <pc:sldMk cId="1172947868" sldId="259"/>
            <ac:grpSpMk id="370" creationId="{D06E9FD1-A1CC-F43B-E72C-F1D56B5FFB25}"/>
          </ac:grpSpMkLst>
        </pc:grpChg>
        <pc:grpChg chg="del mod">
          <ac:chgData name="Venkatasubramanian, Mani V." userId="fbe5ce37-0145-4c31-b84a-b36f8beac5f3" providerId="ADAL" clId="{0226864F-E546-4D6C-AECE-50F8C2D4CA69}" dt="2023-02-28T16:29:55.205" v="1463"/>
          <ac:grpSpMkLst>
            <pc:docMk/>
            <pc:sldMk cId="1172947868" sldId="259"/>
            <ac:grpSpMk id="392" creationId="{664E1D89-9D47-E28A-3A3E-CA151B7B2976}"/>
          </ac:grpSpMkLst>
        </pc:grpChg>
        <pc:grpChg chg="del mod">
          <ac:chgData name="Venkatasubramanian, Mani V." userId="fbe5ce37-0145-4c31-b84a-b36f8beac5f3" providerId="ADAL" clId="{0226864F-E546-4D6C-AECE-50F8C2D4CA69}" dt="2023-02-28T16:30:06.207" v="1487"/>
          <ac:grpSpMkLst>
            <pc:docMk/>
            <pc:sldMk cId="1172947868" sldId="259"/>
            <ac:grpSpMk id="393" creationId="{FF6C8954-C43E-97AD-1A49-2D26BB5B19CB}"/>
          </ac:grpSpMkLst>
        </pc:grpChg>
        <pc:grpChg chg="del mod">
          <ac:chgData name="Venkatasubramanian, Mani V." userId="fbe5ce37-0145-4c31-b84a-b36f8beac5f3" providerId="ADAL" clId="{0226864F-E546-4D6C-AECE-50F8C2D4CA69}" dt="2023-02-28T16:29:59.952" v="1473"/>
          <ac:grpSpMkLst>
            <pc:docMk/>
            <pc:sldMk cId="1172947868" sldId="259"/>
            <ac:grpSpMk id="397" creationId="{5CB31245-25CF-F26C-790B-A314B78DDBBB}"/>
          </ac:grpSpMkLst>
        </pc:grpChg>
        <pc:grpChg chg="del mod">
          <ac:chgData name="Venkatasubramanian, Mani V." userId="fbe5ce37-0145-4c31-b84a-b36f8beac5f3" providerId="ADAL" clId="{0226864F-E546-4D6C-AECE-50F8C2D4CA69}" dt="2023-02-28T16:30:01.264" v="1476"/>
          <ac:grpSpMkLst>
            <pc:docMk/>
            <pc:sldMk cId="1172947868" sldId="259"/>
            <ac:grpSpMk id="403" creationId="{7C3825F9-7132-42E5-EE61-4B00C7ED23A0}"/>
          </ac:grpSpMkLst>
        </pc:grpChg>
        <pc:grpChg chg="del mod">
          <ac:chgData name="Venkatasubramanian, Mani V." userId="fbe5ce37-0145-4c31-b84a-b36f8beac5f3" providerId="ADAL" clId="{0226864F-E546-4D6C-AECE-50F8C2D4CA69}" dt="2023-02-28T16:30:03.025" v="1480"/>
          <ac:grpSpMkLst>
            <pc:docMk/>
            <pc:sldMk cId="1172947868" sldId="259"/>
            <ac:grpSpMk id="406" creationId="{FBA35925-6A4E-B302-BFF6-27EBC7C44B46}"/>
          </ac:grpSpMkLst>
        </pc:grpChg>
        <pc:grpChg chg="del mod">
          <ac:chgData name="Venkatasubramanian, Mani V." userId="fbe5ce37-0145-4c31-b84a-b36f8beac5f3" providerId="ADAL" clId="{0226864F-E546-4D6C-AECE-50F8C2D4CA69}" dt="2023-02-28T16:30:06.207" v="1487"/>
          <ac:grpSpMkLst>
            <pc:docMk/>
            <pc:sldMk cId="1172947868" sldId="259"/>
            <ac:grpSpMk id="410" creationId="{0586AF79-1BF5-FEAA-D540-EFA7F149AE5B}"/>
          </ac:grpSpMkLst>
        </pc:grpChg>
        <pc:grpChg chg="del mod">
          <ac:chgData name="Venkatasubramanian, Mani V." userId="fbe5ce37-0145-4c31-b84a-b36f8beac5f3" providerId="ADAL" clId="{0226864F-E546-4D6C-AECE-50F8C2D4CA69}" dt="2023-02-28T16:30:11.026" v="1492"/>
          <ac:grpSpMkLst>
            <pc:docMk/>
            <pc:sldMk cId="1172947868" sldId="259"/>
            <ac:grpSpMk id="417" creationId="{FFD920A7-DC96-97CB-9F3D-1282F3656135}"/>
          </ac:grpSpMkLst>
        </pc:grpChg>
        <pc:grpChg chg="del mod">
          <ac:chgData name="Venkatasubramanian, Mani V." userId="fbe5ce37-0145-4c31-b84a-b36f8beac5f3" providerId="ADAL" clId="{0226864F-E546-4D6C-AECE-50F8C2D4CA69}" dt="2023-02-28T16:30:22.134" v="1494"/>
          <ac:grpSpMkLst>
            <pc:docMk/>
            <pc:sldMk cId="1172947868" sldId="259"/>
            <ac:grpSpMk id="422" creationId="{E5D6E08B-67BA-ED33-B0A0-F967B9476C4B}"/>
          </ac:grpSpMkLst>
        </pc:grpChg>
        <pc:grpChg chg="del mod">
          <ac:chgData name="Venkatasubramanian, Mani V." userId="fbe5ce37-0145-4c31-b84a-b36f8beac5f3" providerId="ADAL" clId="{0226864F-E546-4D6C-AECE-50F8C2D4CA69}" dt="2023-02-28T16:30:26.552" v="1496"/>
          <ac:grpSpMkLst>
            <pc:docMk/>
            <pc:sldMk cId="1172947868" sldId="259"/>
            <ac:grpSpMk id="424" creationId="{25EC7872-D9E5-F346-2B3A-18DC2737A587}"/>
          </ac:grpSpMkLst>
        </pc:grpChg>
        <pc:grpChg chg="mod">
          <ac:chgData name="Venkatasubramanian, Mani V." userId="fbe5ce37-0145-4c31-b84a-b36f8beac5f3" providerId="ADAL" clId="{0226864F-E546-4D6C-AECE-50F8C2D4CA69}" dt="2023-02-28T16:30:26.552" v="1496"/>
          <ac:grpSpMkLst>
            <pc:docMk/>
            <pc:sldMk cId="1172947868" sldId="259"/>
            <ac:grpSpMk id="426" creationId="{E65CDAFF-8BD7-0AAE-CB11-D6C5598501CF}"/>
          </ac:grpSpMkLst>
        </pc:grpChg>
        <pc:grpChg chg="mod">
          <ac:chgData name="Venkatasubramanian, Mani V." userId="fbe5ce37-0145-4c31-b84a-b36f8beac5f3" providerId="ADAL" clId="{0226864F-E546-4D6C-AECE-50F8C2D4CA69}" dt="2023-02-28T16:36:19.315" v="1762"/>
          <ac:grpSpMkLst>
            <pc:docMk/>
            <pc:sldMk cId="1172947868" sldId="259"/>
            <ac:grpSpMk id="428" creationId="{544E8CF5-F893-850D-B5D5-42C64F9D19E4}"/>
          </ac:grpSpMkLst>
        </pc:grp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2" creationId="{2EC63DBB-3688-CAFB-73E7-C0F1A182E046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" creationId="{B028E5DF-0556-447E-C79E-0F5339F560A8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" creationId="{5C88039E-F5E6-58C9-05C9-F23DBCFFDEC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" creationId="{4F221DA7-0BC6-6418-0D8E-F31B0C84FED9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6" creationId="{72D2414D-B313-EF94-875C-3F48496067FF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7" creationId="{5DD14053-E5FE-251B-5435-E7A977BAE4E4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8" creationId="{41DFE6B9-2BDD-EE17-9FD1-C7CE09FB964A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9" creationId="{C4829051-F69A-59F8-B689-3AC6FAEC1A7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0" creationId="{35EC6845-79EF-746E-D26A-460E973BC11B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1" creationId="{AB6AB0AE-8119-1937-1684-E49822C4A14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2" creationId="{9DB4CC8C-D309-5406-8437-D86BBBAC6AF7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" creationId="{CF502C93-E314-C8D2-32DC-8782050C5683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" creationId="{98417F80-7157-42F7-5C8F-0FA9382FD44A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5" creationId="{093BA802-9BBE-E557-4D2A-BE6D8B211339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6" creationId="{5DE4FA4B-382D-DE1F-83CC-1A76F1C009CA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7" creationId="{9E4FDD88-EFEC-8512-806E-C7D7AA7672E5}"/>
          </ac:inkMkLst>
        </pc:inkChg>
        <pc:inkChg chg="add del mod">
          <ac:chgData name="Venkatasubramanian, Mani V." userId="fbe5ce37-0145-4c31-b84a-b36f8beac5f3" providerId="ADAL" clId="{0226864F-E546-4D6C-AECE-50F8C2D4CA69}" dt="2023-02-28T16:27:07.176" v="1318" actId="9405"/>
          <ac:inkMkLst>
            <pc:docMk/>
            <pc:sldMk cId="1172947868" sldId="259"/>
            <ac:inkMk id="18" creationId="{AE8A3D1C-D5DD-EDCE-F3B8-9BC107FE45C5}"/>
          </ac:inkMkLst>
        </pc:inkChg>
        <pc:inkChg chg="add del mod">
          <ac:chgData name="Venkatasubramanian, Mani V." userId="fbe5ce37-0145-4c31-b84a-b36f8beac5f3" providerId="ADAL" clId="{0226864F-E546-4D6C-AECE-50F8C2D4CA69}" dt="2023-02-28T16:27:06.913" v="1317" actId="9405"/>
          <ac:inkMkLst>
            <pc:docMk/>
            <pc:sldMk cId="1172947868" sldId="259"/>
            <ac:inkMk id="19" creationId="{6EAB04F3-A076-FEFF-F877-49FD8A1FDEA5}"/>
          </ac:inkMkLst>
        </pc:inkChg>
        <pc:inkChg chg="add del mod">
          <ac:chgData name="Venkatasubramanian, Mani V." userId="fbe5ce37-0145-4c31-b84a-b36f8beac5f3" providerId="ADAL" clId="{0226864F-E546-4D6C-AECE-50F8C2D4CA69}" dt="2023-02-28T16:27:06.684" v="1316" actId="9405"/>
          <ac:inkMkLst>
            <pc:docMk/>
            <pc:sldMk cId="1172947868" sldId="259"/>
            <ac:inkMk id="20" creationId="{45F3C675-44F8-27A9-40CE-16E77D6B76B4}"/>
          </ac:inkMkLst>
        </pc:inkChg>
        <pc:inkChg chg="add del mod">
          <ac:chgData name="Venkatasubramanian, Mani V." userId="fbe5ce37-0145-4c31-b84a-b36f8beac5f3" providerId="ADAL" clId="{0226864F-E546-4D6C-AECE-50F8C2D4CA69}" dt="2023-02-28T16:27:06.438" v="1315" actId="9405"/>
          <ac:inkMkLst>
            <pc:docMk/>
            <pc:sldMk cId="1172947868" sldId="259"/>
            <ac:inkMk id="21" creationId="{4ED98DEF-3E82-2E97-32E9-CA0DD28D3F35}"/>
          </ac:inkMkLst>
        </pc:inkChg>
        <pc:inkChg chg="add del">
          <ac:chgData name="Venkatasubramanian, Mani V." userId="fbe5ce37-0145-4c31-b84a-b36f8beac5f3" providerId="ADAL" clId="{0226864F-E546-4D6C-AECE-50F8C2D4CA69}" dt="2023-02-28T16:27:06.188" v="1314" actId="9405"/>
          <ac:inkMkLst>
            <pc:docMk/>
            <pc:sldMk cId="1172947868" sldId="259"/>
            <ac:inkMk id="22" creationId="{7B0A8585-BEA9-F7F2-6479-F5C01B316099}"/>
          </ac:inkMkLst>
        </pc:inkChg>
        <pc:inkChg chg="add del">
          <ac:chgData name="Venkatasubramanian, Mani V." userId="fbe5ce37-0145-4c31-b84a-b36f8beac5f3" providerId="ADAL" clId="{0226864F-E546-4D6C-AECE-50F8C2D4CA69}" dt="2023-02-28T16:27:05.948" v="1313"/>
          <ac:inkMkLst>
            <pc:docMk/>
            <pc:sldMk cId="1172947868" sldId="259"/>
            <ac:inkMk id="23" creationId="{CB72D7AF-7E9B-3A6D-A90F-F9CA4A6C0D9E}"/>
          </ac:inkMkLst>
        </pc:inkChg>
        <pc:inkChg chg="add del mod">
          <ac:chgData name="Venkatasubramanian, Mani V." userId="fbe5ce37-0145-4c31-b84a-b36f8beac5f3" providerId="ADAL" clId="{0226864F-E546-4D6C-AECE-50F8C2D4CA69}" dt="2023-02-28T16:27:05.723" v="1311" actId="9405"/>
          <ac:inkMkLst>
            <pc:docMk/>
            <pc:sldMk cId="1172947868" sldId="259"/>
            <ac:inkMk id="25" creationId="{86D93CD2-7A5C-849D-7CFF-28D4CC9A3B20}"/>
          </ac:inkMkLst>
        </pc:inkChg>
        <pc:inkChg chg="add del mod">
          <ac:chgData name="Venkatasubramanian, Mani V." userId="fbe5ce37-0145-4c31-b84a-b36f8beac5f3" providerId="ADAL" clId="{0226864F-E546-4D6C-AECE-50F8C2D4CA69}" dt="2023-02-28T16:27:05.513" v="1310" actId="9405"/>
          <ac:inkMkLst>
            <pc:docMk/>
            <pc:sldMk cId="1172947868" sldId="259"/>
            <ac:inkMk id="26" creationId="{A2E429CD-6E6D-A96E-7C60-8D1E5A5EF10A}"/>
          </ac:inkMkLst>
        </pc:inkChg>
        <pc:inkChg chg="add del mod">
          <ac:chgData name="Venkatasubramanian, Mani V." userId="fbe5ce37-0145-4c31-b84a-b36f8beac5f3" providerId="ADAL" clId="{0226864F-E546-4D6C-AECE-50F8C2D4CA69}" dt="2023-02-28T16:27:05.303" v="1309"/>
          <ac:inkMkLst>
            <pc:docMk/>
            <pc:sldMk cId="1172947868" sldId="259"/>
            <ac:inkMk id="27" creationId="{C14C85C1-AC59-94CC-58F1-7FED07672A3D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29" creationId="{4EBCE085-42E8-98AC-42C1-4CF03F19A41E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0" creationId="{13B761AE-C4F6-95B6-BC18-F04DD7C9FA98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1" creationId="{5DD52916-36B7-5D3A-F33A-DD8A98A4E8A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2" creationId="{F1EDAB24-AA5E-E3BF-341A-E95F52C83E8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3" creationId="{B97F8981-00BD-DB3B-2F18-3CBC8AA91013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5" creationId="{8D0D0ACE-492D-2298-ACBF-53AF2D38C5FB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" creationId="{D0C40730-1804-3AD4-BC15-793E86B55992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7" creationId="{427967D8-51C6-D53B-87FC-5B2BBD53FFAC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8" creationId="{8B6D4AB5-27D0-6891-DBA5-4D3011A81CE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9" creationId="{64CD1FF2-FE56-6CAF-43DF-D5D0FFEC35F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0" creationId="{5997341C-2821-6A27-230B-63932AA9AA12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1" creationId="{BFF542DB-3A4A-79A0-A4F3-188F1CF0317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2" creationId="{238CE152-8954-7C89-D73E-998C2A965AB4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3" creationId="{BE106F95-E604-CE4C-D507-E9321C3D0E48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4" creationId="{BD322D3D-E871-48BF-A895-5E52A3115587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5" creationId="{239B629D-8D1E-6B1C-4CD4-B9B6B38074A9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6" creationId="{F41A538C-C15C-3D20-E548-8E627CCCB72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9" creationId="{3E955B9B-8CF1-2FE5-93E5-D628E12FE15F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0" creationId="{E02F4081-E94F-C111-9B3B-F2E87A9CA653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2" creationId="{9AEAB162-F9EB-CA97-DB84-D1D39F56A1A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4" creationId="{47DC3D19-6F96-562F-A1A6-D4E68C41AA2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5" creationId="{019018FA-EBE5-31A4-6512-C9A90C054D32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6" creationId="{776ED3E0-8F89-12CD-31D8-5AFB1F6701F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7" creationId="{17D2232A-8E1B-B218-89AF-7FDA72A650EB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8" creationId="{FA25C2D8-59DD-2C21-5FBD-02F22F90B563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59" creationId="{96FB1510-440A-462C-AC58-4B5DF353E524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60" creationId="{EA02FCCE-6966-3418-F796-BB5FD19F55E2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61" creationId="{CB948026-C1DD-0C4E-69DB-302A3ED652E3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62" creationId="{494B631D-26B3-AAA0-6D4C-7B844E113F8C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63" creationId="{CC049B3E-9EA4-AC7C-C350-6E7E9CF624FC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28" creationId="{1A3DF01E-8F84-D60E-90A6-ABF2AD11A4D5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1" creationId="{DD927874-AD28-F1E6-98C3-8B9337AD98C6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2" creationId="{2DC7F0F6-8260-7B2A-EC8F-E69C8599D50E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3" creationId="{B7CBF24B-89FF-12D4-84EC-B1FF577280F6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5" creationId="{E74DACD3-9C1A-0D20-219D-08ACF3B932C5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6" creationId="{2862E499-69D0-BEE9-1D87-FF82B2B0728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7" creationId="{CD8AB8EA-234B-B769-E69D-DA268EB11A5E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8" creationId="{D6E5545D-1BA5-FA68-83B5-C89DFDA59AF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39" creationId="{19340A81-9752-0DB5-83E5-DD4F3D4D3E89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0" creationId="{6CF8630E-670F-D631-AFBF-22FFFCEF64EE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1" creationId="{E3A49F0B-2D40-5DC4-8657-BF329B4667B4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2" creationId="{0D9DA842-3814-CF3B-A6A9-D27C9F1D1FD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3" creationId="{574D9F74-37C4-0790-DEFB-B7975B6DECCF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4" creationId="{F11281EB-69B9-9604-C6AD-4EB9BE61481C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5" creationId="{C544FB4C-5515-0606-DCC9-21448DCA2993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6" creationId="{F9FDE003-0C75-1BEF-8CAA-3D18165A98C3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7" creationId="{59C1F6DB-B1FB-EEF3-41AC-55D49C14995F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8" creationId="{9172E22F-FF58-4461-D6CD-49F5BB67486E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49" creationId="{1C1B4F20-69BC-6BEF-A25C-B9A5F21BAB67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50" creationId="{4BE49936-0479-5BA1-CCB0-7B876B2B78CC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51" creationId="{7FF65E46-B0BD-747A-EE47-C9BD37F3D9C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54" creationId="{98301507-EEBA-B8CE-4158-6B800E4204EC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59" creationId="{7B3D11AE-480F-8E42-BB4F-7BF435746A96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63" creationId="{DB355784-A8AD-60DD-1F33-C3A515B66D27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70" creationId="{14BE11A9-B916-BE27-66F5-B4AF0F7B5B4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171" creationId="{8C6620C4-5F6E-5025-9A5F-8CDE488543EB}"/>
          </ac:inkMkLst>
        </pc:inkChg>
        <pc:inkChg chg="del">
          <ac:chgData name="Venkatasubramanian, Mani V." userId="fbe5ce37-0145-4c31-b84a-b36f8beac5f3" providerId="ADAL" clId="{0226864F-E546-4D6C-AECE-50F8C2D4CA69}" dt="2023-02-28T15:46:40.401" v="6" actId="478"/>
          <ac:inkMkLst>
            <pc:docMk/>
            <pc:sldMk cId="1172947868" sldId="259"/>
            <ac:inkMk id="182" creationId="{1A8B0478-31CB-AB7E-9F63-172BFC95C472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83" creationId="{AD8172B8-04F6-DA05-FB54-B70E75818121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84" creationId="{71129EE2-7F3B-EA9F-0C81-44EB090AFC1F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85" creationId="{AF4DF065-D746-A71B-D939-02F53CC5C91E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86" creationId="{01CCF94F-4432-2D98-4E85-345293AB3E2C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87" creationId="{720011FE-FAD9-3FB1-CC97-4C0DDADAA6CD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88" creationId="{E7C94A2D-0F11-AA6A-4C4A-3C9319ED954A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89" creationId="{EC74B24C-DE8F-8123-2118-9B97D3A95F87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90" creationId="{731766A1-8713-84AB-F2D6-171C68EB0371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91" creationId="{DCE6FC6B-7C13-7A54-136C-04B4014F7D53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92" creationId="{95138F9A-4DCD-ED53-5101-4D84DAEEDEDD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195" creationId="{B4167631-3F4D-901F-974F-AFFCB950F326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03" creationId="{03481098-B9FA-FAA7-459D-657A995FFA15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11" creationId="{A3B2D123-B4F3-9F02-7219-6790365DE2CE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29" creationId="{D993B012-3307-9A26-DC59-86B2AB358975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39" creationId="{6D6FD1CA-7449-3D24-B464-5D0D34BF8AB0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50" creationId="{4F99DBF9-359A-D107-E656-91E1DB13DA75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51" creationId="{3F85AB38-A26A-A988-E281-BFBC77BB5201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71" creationId="{865112DF-55B8-EB48-6DC2-C19C7ABBDCDB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83" creationId="{2671F425-E1E0-13EE-B9A9-E1B5CEDBE8AA}"/>
          </ac:inkMkLst>
        </pc:inkChg>
        <pc:inkChg chg="del">
          <ac:chgData name="Venkatasubramanian, Mani V." userId="fbe5ce37-0145-4c31-b84a-b36f8beac5f3" providerId="ADAL" clId="{0226864F-E546-4D6C-AECE-50F8C2D4CA69}" dt="2023-02-28T15:46:40.401" v="6" actId="478"/>
          <ac:inkMkLst>
            <pc:docMk/>
            <pc:sldMk cId="1172947868" sldId="259"/>
            <ac:inkMk id="284" creationId="{6D58A82C-47A7-9390-6044-ED3A1D4C600D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292" creationId="{23E6D934-5713-BC67-CB46-D39BD19A5F36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02" creationId="{F1024D36-7D56-9DE6-C8B7-D85C1B855276}"/>
          </ac:inkMkLst>
        </pc:inkChg>
        <pc:inkChg chg="add mod">
          <ac:chgData name="Venkatasubramanian, Mani V." userId="fbe5ce37-0145-4c31-b84a-b36f8beac5f3" providerId="ADAL" clId="{0226864F-E546-4D6C-AECE-50F8C2D4CA69}" dt="2023-02-28T16:28:20.208" v="1425"/>
          <ac:inkMkLst>
            <pc:docMk/>
            <pc:sldMk cId="1172947868" sldId="259"/>
            <ac:inkMk id="319" creationId="{960D2845-D862-1309-9356-3838BABA9B28}"/>
          </ac:inkMkLst>
        </pc:inkChg>
        <pc:inkChg chg="add mod">
          <ac:chgData name="Venkatasubramanian, Mani V." userId="fbe5ce37-0145-4c31-b84a-b36f8beac5f3" providerId="ADAL" clId="{0226864F-E546-4D6C-AECE-50F8C2D4CA69}" dt="2023-02-28T16:28:20.208" v="1425"/>
          <ac:inkMkLst>
            <pc:docMk/>
            <pc:sldMk cId="1172947868" sldId="259"/>
            <ac:inkMk id="340" creationId="{9068B407-BA60-3ECB-A868-FF0FD5350201}"/>
          </ac:inkMkLst>
        </pc:inkChg>
        <pc:inkChg chg="add mod">
          <ac:chgData name="Venkatasubramanian, Mani V." userId="fbe5ce37-0145-4c31-b84a-b36f8beac5f3" providerId="ADAL" clId="{0226864F-E546-4D6C-AECE-50F8C2D4CA69}" dt="2023-02-28T16:28:20.208" v="1425"/>
          <ac:inkMkLst>
            <pc:docMk/>
            <pc:sldMk cId="1172947868" sldId="259"/>
            <ac:inkMk id="343" creationId="{BA062C02-1D83-835C-018F-57D4E77DFEAC}"/>
          </ac:inkMkLst>
        </pc:inkChg>
        <pc:inkChg chg="add del mod">
          <ac:chgData name="Venkatasubramanian, Mani V." userId="fbe5ce37-0145-4c31-b84a-b36f8beac5f3" providerId="ADAL" clId="{0226864F-E546-4D6C-AECE-50F8C2D4CA69}" dt="2023-02-28T16:28:12.923" v="1419" actId="9405"/>
          <ac:inkMkLst>
            <pc:docMk/>
            <pc:sldMk cId="1172947868" sldId="259"/>
            <ac:inkMk id="346" creationId="{5A3F3A8A-BEE6-2DE3-208F-CB53259177CF}"/>
          </ac:inkMkLst>
        </pc:inkChg>
        <pc:inkChg chg="add del mod">
          <ac:chgData name="Venkatasubramanian, Mani V." userId="fbe5ce37-0145-4c31-b84a-b36f8beac5f3" providerId="ADAL" clId="{0226864F-E546-4D6C-AECE-50F8C2D4CA69}" dt="2023-02-28T16:28:12.337" v="1418" actId="9405"/>
          <ac:inkMkLst>
            <pc:docMk/>
            <pc:sldMk cId="1172947868" sldId="259"/>
            <ac:inkMk id="347" creationId="{36BB0DE4-72CB-DD5D-2F8D-729C423ABA56}"/>
          </ac:inkMkLst>
        </pc:inkChg>
        <pc:inkChg chg="add del mod">
          <ac:chgData name="Venkatasubramanian, Mani V." userId="fbe5ce37-0145-4c31-b84a-b36f8beac5f3" providerId="ADAL" clId="{0226864F-E546-4D6C-AECE-50F8C2D4CA69}" dt="2023-02-28T16:28:12.018" v="1417" actId="9405"/>
          <ac:inkMkLst>
            <pc:docMk/>
            <pc:sldMk cId="1172947868" sldId="259"/>
            <ac:inkMk id="348" creationId="{9782E4B3-A662-B79B-B0D8-20C8102A80BA}"/>
          </ac:inkMkLst>
        </pc:inkChg>
        <pc:inkChg chg="add del mod">
          <ac:chgData name="Venkatasubramanian, Mani V." userId="fbe5ce37-0145-4c31-b84a-b36f8beac5f3" providerId="ADAL" clId="{0226864F-E546-4D6C-AECE-50F8C2D4CA69}" dt="2023-02-28T16:28:11.732" v="1416" actId="9405"/>
          <ac:inkMkLst>
            <pc:docMk/>
            <pc:sldMk cId="1172947868" sldId="259"/>
            <ac:inkMk id="349" creationId="{2831038E-4AED-66AA-D42E-7B0C332A103B}"/>
          </ac:inkMkLst>
        </pc:inkChg>
        <pc:inkChg chg="add del">
          <ac:chgData name="Venkatasubramanian, Mani V." userId="fbe5ce37-0145-4c31-b84a-b36f8beac5f3" providerId="ADAL" clId="{0226864F-E546-4D6C-AECE-50F8C2D4CA69}" dt="2023-02-28T16:28:11.519" v="1415"/>
          <ac:inkMkLst>
            <pc:docMk/>
            <pc:sldMk cId="1172947868" sldId="259"/>
            <ac:inkMk id="350" creationId="{E36CC68A-344F-F972-5A01-1D14BBE4CE4A}"/>
          </ac:inkMkLst>
        </pc:inkChg>
        <pc:inkChg chg="add mod">
          <ac:chgData name="Venkatasubramanian, Mani V." userId="fbe5ce37-0145-4c31-b84a-b36f8beac5f3" providerId="ADAL" clId="{0226864F-E546-4D6C-AECE-50F8C2D4CA69}" dt="2023-02-28T16:28:20.208" v="1425"/>
          <ac:inkMkLst>
            <pc:docMk/>
            <pc:sldMk cId="1172947868" sldId="259"/>
            <ac:inkMk id="352" creationId="{8EEF03F9-C9D6-6D6A-EBA4-FE3CCFEF170A}"/>
          </ac:inkMkLst>
        </pc:inkChg>
        <pc:inkChg chg="add mod">
          <ac:chgData name="Venkatasubramanian, Mani V." userId="fbe5ce37-0145-4c31-b84a-b36f8beac5f3" providerId="ADAL" clId="{0226864F-E546-4D6C-AECE-50F8C2D4CA69}" dt="2023-02-28T16:28:20.208" v="1425"/>
          <ac:inkMkLst>
            <pc:docMk/>
            <pc:sldMk cId="1172947868" sldId="259"/>
            <ac:inkMk id="353" creationId="{B2CF464E-FF77-2957-7D39-C4422A75A711}"/>
          </ac:inkMkLst>
        </pc:inkChg>
        <pc:inkChg chg="add mod">
          <ac:chgData name="Venkatasubramanian, Mani V." userId="fbe5ce37-0145-4c31-b84a-b36f8beac5f3" providerId="ADAL" clId="{0226864F-E546-4D6C-AECE-50F8C2D4CA69}" dt="2023-02-28T16:28:20.208" v="1425"/>
          <ac:inkMkLst>
            <pc:docMk/>
            <pc:sldMk cId="1172947868" sldId="259"/>
            <ac:inkMk id="354" creationId="{473FD51F-5A31-FC99-CFDA-631416332E07}"/>
          </ac:inkMkLst>
        </pc:inkChg>
        <pc:inkChg chg="add mod">
          <ac:chgData name="Venkatasubramanian, Mani V." userId="fbe5ce37-0145-4c31-b84a-b36f8beac5f3" providerId="ADAL" clId="{0226864F-E546-4D6C-AECE-50F8C2D4CA69}" dt="2023-02-28T16:28:20.208" v="1425"/>
          <ac:inkMkLst>
            <pc:docMk/>
            <pc:sldMk cId="1172947868" sldId="259"/>
            <ac:inkMk id="355" creationId="{146BC331-A1F9-CD34-6301-5D53696BB53C}"/>
          </ac:inkMkLst>
        </pc:inkChg>
        <pc:inkChg chg="add mod">
          <ac:chgData name="Venkatasubramanian, Mani V." userId="fbe5ce37-0145-4c31-b84a-b36f8beac5f3" providerId="ADAL" clId="{0226864F-E546-4D6C-AECE-50F8C2D4CA69}" dt="2023-02-28T16:28:20.208" v="1425"/>
          <ac:inkMkLst>
            <pc:docMk/>
            <pc:sldMk cId="1172947868" sldId="259"/>
            <ac:inkMk id="356" creationId="{1791271B-0F70-EA1E-D9E7-E31F86FF7E22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58" creationId="{2CE166FD-4FB4-BA13-13EC-B33E373A9360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59" creationId="{43361B78-4A5C-E98F-FD39-C78FB65CF14F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1" creationId="{D6816785-DC0B-DBEA-DD73-8CB6D6B71B4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2" creationId="{AA941BD8-FF47-D94F-7FAD-6DAEC43C2DAF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4" creationId="{253BB79C-446A-DD76-2354-38D1AD364FB3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5" creationId="{C84DB25E-FFBD-8133-A792-ABE698F8A58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6" creationId="{144A7099-7D68-82BA-1C03-7B1B7FEBD547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7" creationId="{F9668F35-A102-8E13-63B1-B2AC5B211F60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8" creationId="{D9DAFFD7-8CE7-5138-FF49-842B51C3FD27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369" creationId="{A6C1E107-1196-100D-AB04-2C66C21C5DD6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1" creationId="{E4BB0C2A-1B90-6E46-4B78-B60B035A33CF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2" creationId="{20C5B7DA-62F6-DDA0-3714-B1F01F34E352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3" creationId="{B4572328-6B74-900F-E324-59FEA28DCE68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4" creationId="{53782140-7977-C9ED-DD1F-9AB4471E8BD6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5" creationId="{C9754328-A6BF-EA3B-AD5B-7C20E6957A26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6" creationId="{831CD6F1-4D1C-909D-8431-44F863548C7F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7" creationId="{DA7DDD89-A025-0360-AF0B-9F6B94020AC9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8" creationId="{374D44EF-7927-B285-A9D5-5AF7124F1B3D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79" creationId="{ED2ADC60-0988-5F35-30FD-DD7E8C3CE40F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0" creationId="{7D066F18-C75D-DA8F-0739-416A08053550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1" creationId="{0F48B9ED-9419-DD18-068E-E1C5AACA5FA0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2" creationId="{4F09A445-EE8B-0625-3D7A-8F575AB26AB6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3" creationId="{4918BF34-FEED-312E-282D-4601787D1F3D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4" creationId="{28CD69F6-D674-9194-839C-B80518FD52C8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5" creationId="{4D8CC7BD-408C-0271-5690-899A6B3C1760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6" creationId="{8990BC6E-6A20-28E7-1614-B93184CC5729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7" creationId="{EAA46685-93DF-28F2-60F3-0246270E97C5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8" creationId="{3C0C1887-E70A-DD7C-B59D-22E732E76774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89" creationId="{69432171-80E1-8C0F-7532-6E36D2CCA718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90" creationId="{21B017DE-AF79-BB86-B5C7-A311BAFE156A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91" creationId="{36D0B013-B213-B051-FE38-C2385BB86749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94" creationId="{3A93A797-07A1-C173-5C08-3A1953F0FA67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95" creationId="{5B188440-339A-B85E-6687-4EED30A7B4B9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96" creationId="{08195E06-326D-5AFD-6701-21BF6F5B213F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98" creationId="{13703FDC-DD96-852A-7633-2F327116E914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399" creationId="{DBA4E8DA-8758-45EB-64D9-7E53BD4287AD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00" creationId="{FF30F085-6045-9CBA-B493-1833B998A1DC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01" creationId="{7C61EB47-7CB7-3295-7408-540510652461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02" creationId="{6A711EEB-7E8C-C564-5044-6F5D903F7195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04" creationId="{6B602216-012E-00D8-E140-8323DC4C6468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05" creationId="{A959A7B5-39E4-AFD5-7AC5-8E5C76A82E4A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07" creationId="{2CF6CD55-CE5E-D6C1-D296-0DF7851E9438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08" creationId="{4CFE14A9-10C9-627D-5498-B6A4F4EDF194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09" creationId="{7E2BACAB-9316-D0B9-BA4B-D25973C137D7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11" creationId="{62657476-B4CE-63E0-D8DC-73019DAA6B5A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12" creationId="{9E463D6E-BB1A-3A20-F0B3-BEFD1818B8BB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13" creationId="{F409823B-6D04-CF6F-8246-4DAAA9941171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14" creationId="{5E557112-DC3D-11CE-6F38-CCA8E65B1EE6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15" creationId="{C6FBC7FB-07D4-D2A8-3B18-E190705B8D4E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16" creationId="{9B86C694-0394-534F-1F67-DE92EBCEC828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18" creationId="{7E66E664-B53D-CCC5-AB52-21F28B92C597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19" creationId="{FBF183D9-8C24-C068-C676-4B1961C5BB25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20" creationId="{DCF5FC0F-0678-56E3-127B-62D9879B985A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21" creationId="{EC28726B-D951-FD47-C09A-6B9AEFB1EB52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23" creationId="{C2023338-840F-D2B6-D1E6-65CA33D78DF0}"/>
          </ac:inkMkLst>
        </pc:inkChg>
        <pc:inkChg chg="add mod">
          <ac:chgData name="Venkatasubramanian, Mani V." userId="fbe5ce37-0145-4c31-b84a-b36f8beac5f3" providerId="ADAL" clId="{0226864F-E546-4D6C-AECE-50F8C2D4CA69}" dt="2023-02-28T16:30:26.552" v="1496"/>
          <ac:inkMkLst>
            <pc:docMk/>
            <pc:sldMk cId="1172947868" sldId="259"/>
            <ac:inkMk id="425" creationId="{97BCAD75-6146-0CBF-5C2D-30D7DD046051}"/>
          </ac:inkMkLst>
        </pc:inkChg>
        <pc:inkChg chg="add mod">
          <ac:chgData name="Venkatasubramanian, Mani V." userId="fbe5ce37-0145-4c31-b84a-b36f8beac5f3" providerId="ADAL" clId="{0226864F-E546-4D6C-AECE-50F8C2D4CA69}" dt="2023-02-28T16:36:19.315" v="1762"/>
          <ac:inkMkLst>
            <pc:docMk/>
            <pc:sldMk cId="1172947868" sldId="259"/>
            <ac:inkMk id="427" creationId="{861A04FC-A071-6466-53A9-5684B3630885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37:25.440" v="1812"/>
        <pc:sldMkLst>
          <pc:docMk/>
          <pc:sldMk cId="3182574894" sldId="260"/>
        </pc:sldMkLst>
        <pc:grpChg chg="del mod">
          <ac:chgData name="Venkatasubramanian, Mani V." userId="fbe5ce37-0145-4c31-b84a-b36f8beac5f3" providerId="ADAL" clId="{0226864F-E546-4D6C-AECE-50F8C2D4CA69}" dt="2023-02-28T15:57:56.714" v="547"/>
          <ac:grpSpMkLst>
            <pc:docMk/>
            <pc:sldMk cId="3182574894" sldId="260"/>
            <ac:grpSpMk id="10" creationId="{E7782675-2AB2-2D39-D6F6-7FDA2CD525FA}"/>
          </ac:grpSpMkLst>
        </pc:grpChg>
        <pc:grpChg chg="del mod">
          <ac:chgData name="Venkatasubramanian, Mani V." userId="fbe5ce37-0145-4c31-b84a-b36f8beac5f3" providerId="ADAL" clId="{0226864F-E546-4D6C-AECE-50F8C2D4CA69}" dt="2023-02-28T15:57:56.714" v="547"/>
          <ac:grpSpMkLst>
            <pc:docMk/>
            <pc:sldMk cId="3182574894" sldId="260"/>
            <ac:grpSpMk id="28" creationId="{4F36C128-79BB-7805-011C-E3D8AD0F36D6}"/>
          </ac:grpSpMkLst>
        </pc:grpChg>
        <pc:grpChg chg="del mod">
          <ac:chgData name="Venkatasubramanian, Mani V." userId="fbe5ce37-0145-4c31-b84a-b36f8beac5f3" providerId="ADAL" clId="{0226864F-E546-4D6C-AECE-50F8C2D4CA69}" dt="2023-02-28T15:57:11.524" v="519"/>
          <ac:grpSpMkLst>
            <pc:docMk/>
            <pc:sldMk cId="3182574894" sldId="260"/>
            <ac:grpSpMk id="33" creationId="{002B85DB-2196-85BF-C74A-6952AD531561}"/>
          </ac:grpSpMkLst>
        </pc:grpChg>
        <pc:grpChg chg="del mod">
          <ac:chgData name="Venkatasubramanian, Mani V." userId="fbe5ce37-0145-4c31-b84a-b36f8beac5f3" providerId="ADAL" clId="{0226864F-E546-4D6C-AECE-50F8C2D4CA69}" dt="2023-02-28T15:57:15.648" v="527"/>
          <ac:grpSpMkLst>
            <pc:docMk/>
            <pc:sldMk cId="3182574894" sldId="260"/>
            <ac:grpSpMk id="39" creationId="{9E27B459-05D5-7096-0827-25C8C1043EB0}"/>
          </ac:grpSpMkLst>
        </pc:grpChg>
        <pc:grpChg chg="del mod">
          <ac:chgData name="Venkatasubramanian, Mani V." userId="fbe5ce37-0145-4c31-b84a-b36f8beac5f3" providerId="ADAL" clId="{0226864F-E546-4D6C-AECE-50F8C2D4CA69}" dt="2023-02-28T15:57:42.734" v="530"/>
          <ac:grpSpMkLst>
            <pc:docMk/>
            <pc:sldMk cId="3182574894" sldId="260"/>
            <ac:grpSpMk id="51" creationId="{6459EF03-A0D5-3E31-B6A1-B61CC62F3577}"/>
          </ac:grpSpMkLst>
        </pc:grpChg>
        <pc:grpChg chg="del mod">
          <ac:chgData name="Venkatasubramanian, Mani V." userId="fbe5ce37-0145-4c31-b84a-b36f8beac5f3" providerId="ADAL" clId="{0226864F-E546-4D6C-AECE-50F8C2D4CA69}" dt="2023-02-28T15:57:56.714" v="547"/>
          <ac:grpSpMkLst>
            <pc:docMk/>
            <pc:sldMk cId="3182574894" sldId="260"/>
            <ac:grpSpMk id="55" creationId="{0C807886-EA2B-33F4-6234-FEC2D5AB8128}"/>
          </ac:grpSpMkLst>
        </pc:grpChg>
        <pc:grpChg chg="del mod">
          <ac:chgData name="Venkatasubramanian, Mani V." userId="fbe5ce37-0145-4c31-b84a-b36f8beac5f3" providerId="ADAL" clId="{0226864F-E546-4D6C-AECE-50F8C2D4CA69}" dt="2023-02-28T15:57:45.744" v="535"/>
          <ac:grpSpMkLst>
            <pc:docMk/>
            <pc:sldMk cId="3182574894" sldId="260"/>
            <ac:grpSpMk id="58" creationId="{763F35A0-313E-9956-E412-7C9B556438C8}"/>
          </ac:grpSpMkLst>
        </pc:grpChg>
        <pc:grpChg chg="del mod">
          <ac:chgData name="Venkatasubramanian, Mani V." userId="fbe5ce37-0145-4c31-b84a-b36f8beac5f3" providerId="ADAL" clId="{0226864F-E546-4D6C-AECE-50F8C2D4CA69}" dt="2023-02-28T15:57:47.624" v="537"/>
          <ac:grpSpMkLst>
            <pc:docMk/>
            <pc:sldMk cId="3182574894" sldId="260"/>
            <ac:grpSpMk id="60" creationId="{6A222990-1AEE-A942-9B35-A26D63BC62A9}"/>
          </ac:grpSpMkLst>
        </pc:grpChg>
        <pc:grpChg chg="del mod">
          <ac:chgData name="Venkatasubramanian, Mani V." userId="fbe5ce37-0145-4c31-b84a-b36f8beac5f3" providerId="ADAL" clId="{0226864F-E546-4D6C-AECE-50F8C2D4CA69}" dt="2023-02-28T15:57:56.714" v="547"/>
          <ac:grpSpMkLst>
            <pc:docMk/>
            <pc:sldMk cId="3182574894" sldId="260"/>
            <ac:grpSpMk id="62" creationId="{93BFD465-850B-FBC6-E2D4-563282EFA073}"/>
          </ac:grpSpMkLst>
        </pc:grpChg>
        <pc:grpChg chg="del mod">
          <ac:chgData name="Venkatasubramanian, Mani V." userId="fbe5ce37-0145-4c31-b84a-b36f8beac5f3" providerId="ADAL" clId="{0226864F-E546-4D6C-AECE-50F8C2D4CA69}" dt="2023-02-28T16:01:41.263" v="590"/>
          <ac:grpSpMkLst>
            <pc:docMk/>
            <pc:sldMk cId="3182574894" sldId="260"/>
            <ac:grpSpMk id="72" creationId="{AB914BD4-C9F1-171A-8A58-C63443579514}"/>
          </ac:grpSpMkLst>
        </pc:grpChg>
        <pc:grpChg chg="del mod">
          <ac:chgData name="Venkatasubramanian, Mani V." userId="fbe5ce37-0145-4c31-b84a-b36f8beac5f3" providerId="ADAL" clId="{0226864F-E546-4D6C-AECE-50F8C2D4CA69}" dt="2023-02-28T16:01:41.263" v="590"/>
          <ac:grpSpMkLst>
            <pc:docMk/>
            <pc:sldMk cId="3182574894" sldId="260"/>
            <ac:grpSpMk id="78" creationId="{0DBFF8D6-59E6-8463-4307-DB75B6B03382}"/>
          </ac:grpSpMkLst>
        </pc:grpChg>
        <pc:grpChg chg="del mod">
          <ac:chgData name="Venkatasubramanian, Mani V." userId="fbe5ce37-0145-4c31-b84a-b36f8beac5f3" providerId="ADAL" clId="{0226864F-E546-4D6C-AECE-50F8C2D4CA69}" dt="2023-02-28T16:00:10.424" v="574"/>
          <ac:grpSpMkLst>
            <pc:docMk/>
            <pc:sldMk cId="3182574894" sldId="260"/>
            <ac:grpSpMk id="98" creationId="{F58B250A-528B-3B40-5743-AA6699ED3EA5}"/>
          </ac:grpSpMkLst>
        </pc:grpChg>
        <pc:grpChg chg="del mod">
          <ac:chgData name="Venkatasubramanian, Mani V." userId="fbe5ce37-0145-4c31-b84a-b36f8beac5f3" providerId="ADAL" clId="{0226864F-E546-4D6C-AECE-50F8C2D4CA69}" dt="2023-02-28T16:00:10.424" v="574"/>
          <ac:grpSpMkLst>
            <pc:docMk/>
            <pc:sldMk cId="3182574894" sldId="260"/>
            <ac:grpSpMk id="99" creationId="{EC963C1B-ACBA-2735-DB46-4FA4718B6DA4}"/>
          </ac:grpSpMkLst>
        </pc:grpChg>
        <pc:grpChg chg="del mod">
          <ac:chgData name="Venkatasubramanian, Mani V." userId="fbe5ce37-0145-4c31-b84a-b36f8beac5f3" providerId="ADAL" clId="{0226864F-E546-4D6C-AECE-50F8C2D4CA69}" dt="2023-02-28T16:00:16.003" v="581"/>
          <ac:grpSpMkLst>
            <pc:docMk/>
            <pc:sldMk cId="3182574894" sldId="260"/>
            <ac:grpSpMk id="110" creationId="{F03035C6-659E-4E6B-7337-BAC0B2447A96}"/>
          </ac:grpSpMkLst>
        </pc:grpChg>
        <pc:grpChg chg="del mod">
          <ac:chgData name="Venkatasubramanian, Mani V." userId="fbe5ce37-0145-4c31-b84a-b36f8beac5f3" providerId="ADAL" clId="{0226864F-E546-4D6C-AECE-50F8C2D4CA69}" dt="2023-02-28T16:01:41.263" v="590"/>
          <ac:grpSpMkLst>
            <pc:docMk/>
            <pc:sldMk cId="3182574894" sldId="260"/>
            <ac:grpSpMk id="117" creationId="{C7CD13F0-6457-C70B-1B65-03542A3606F7}"/>
          </ac:grpSpMkLst>
        </pc:grpChg>
        <pc:grpChg chg="del mod">
          <ac:chgData name="Venkatasubramanian, Mani V." userId="fbe5ce37-0145-4c31-b84a-b36f8beac5f3" providerId="ADAL" clId="{0226864F-E546-4D6C-AECE-50F8C2D4CA69}" dt="2023-02-28T16:01:41.263" v="590"/>
          <ac:grpSpMkLst>
            <pc:docMk/>
            <pc:sldMk cId="3182574894" sldId="260"/>
            <ac:grpSpMk id="121" creationId="{F45B1AC1-C4A3-8D9C-766C-3D2A11BEC838}"/>
          </ac:grpSpMkLst>
        </pc:grpChg>
        <pc:grpChg chg="del mod">
          <ac:chgData name="Venkatasubramanian, Mani V." userId="fbe5ce37-0145-4c31-b84a-b36f8beac5f3" providerId="ADAL" clId="{0226864F-E546-4D6C-AECE-50F8C2D4CA69}" dt="2023-02-28T16:01:41.263" v="590"/>
          <ac:grpSpMkLst>
            <pc:docMk/>
            <pc:sldMk cId="3182574894" sldId="260"/>
            <ac:grpSpMk id="122" creationId="{0DF6453E-1051-913A-5DFD-B94D4A6D9A44}"/>
          </ac:grpSpMkLst>
        </pc:grpChg>
        <pc:grpChg chg="del mod">
          <ac:chgData name="Venkatasubramanian, Mani V." userId="fbe5ce37-0145-4c31-b84a-b36f8beac5f3" providerId="ADAL" clId="{0226864F-E546-4D6C-AECE-50F8C2D4CA69}" dt="2023-02-28T16:01:53.623" v="595"/>
          <ac:grpSpMkLst>
            <pc:docMk/>
            <pc:sldMk cId="3182574894" sldId="260"/>
            <ac:grpSpMk id="127" creationId="{F6867621-2231-F872-DD33-B8C49C52E87B}"/>
          </ac:grpSpMkLst>
        </pc:grpChg>
        <pc:grpChg chg="del mod">
          <ac:chgData name="Venkatasubramanian, Mani V." userId="fbe5ce37-0145-4c31-b84a-b36f8beac5f3" providerId="ADAL" clId="{0226864F-E546-4D6C-AECE-50F8C2D4CA69}" dt="2023-02-28T16:02:15.103" v="607"/>
          <ac:grpSpMkLst>
            <pc:docMk/>
            <pc:sldMk cId="3182574894" sldId="260"/>
            <ac:grpSpMk id="132" creationId="{8F18A001-E4DD-4041-E4D1-E258B588C32F}"/>
          </ac:grpSpMkLst>
        </pc:grpChg>
        <pc:grpChg chg="del mod">
          <ac:chgData name="Venkatasubramanian, Mani V." userId="fbe5ce37-0145-4c31-b84a-b36f8beac5f3" providerId="ADAL" clId="{0226864F-E546-4D6C-AECE-50F8C2D4CA69}" dt="2023-02-28T16:02:21.664" v="609"/>
          <ac:grpSpMkLst>
            <pc:docMk/>
            <pc:sldMk cId="3182574894" sldId="260"/>
            <ac:grpSpMk id="145" creationId="{863E5FFD-2691-D26D-283D-2C0BD981704B}"/>
          </ac:grpSpMkLst>
        </pc:grpChg>
        <pc:grpChg chg="del mod">
          <ac:chgData name="Venkatasubramanian, Mani V." userId="fbe5ce37-0145-4c31-b84a-b36f8beac5f3" providerId="ADAL" clId="{0226864F-E546-4D6C-AECE-50F8C2D4CA69}" dt="2023-02-28T16:02:23.518" v="611"/>
          <ac:grpSpMkLst>
            <pc:docMk/>
            <pc:sldMk cId="3182574894" sldId="260"/>
            <ac:grpSpMk id="147" creationId="{4631CEAF-65C4-ACE7-F7A3-6F67E3CC369C}"/>
          </ac:grpSpMkLst>
        </pc:grpChg>
        <pc:grpChg chg="del mod">
          <ac:chgData name="Venkatasubramanian, Mani V." userId="fbe5ce37-0145-4c31-b84a-b36f8beac5f3" providerId="ADAL" clId="{0226864F-E546-4D6C-AECE-50F8C2D4CA69}" dt="2023-02-28T16:03:08.508" v="613"/>
          <ac:grpSpMkLst>
            <pc:docMk/>
            <pc:sldMk cId="3182574894" sldId="260"/>
            <ac:grpSpMk id="149" creationId="{3BEFF48D-3087-8113-0981-E311F1DEB85E}"/>
          </ac:grpSpMkLst>
        </pc:grpChg>
        <pc:grpChg chg="del mod">
          <ac:chgData name="Venkatasubramanian, Mani V." userId="fbe5ce37-0145-4c31-b84a-b36f8beac5f3" providerId="ADAL" clId="{0226864F-E546-4D6C-AECE-50F8C2D4CA69}" dt="2023-02-28T16:03:16.314" v="619"/>
          <ac:grpSpMkLst>
            <pc:docMk/>
            <pc:sldMk cId="3182574894" sldId="260"/>
            <ac:grpSpMk id="151" creationId="{EF52467E-AEE9-B62E-0D63-15D122739610}"/>
          </ac:grpSpMkLst>
        </pc:grpChg>
        <pc:grpChg chg="del mod">
          <ac:chgData name="Venkatasubramanian, Mani V." userId="fbe5ce37-0145-4c31-b84a-b36f8beac5f3" providerId="ADAL" clId="{0226864F-E546-4D6C-AECE-50F8C2D4CA69}" dt="2023-02-28T16:04:07.040" v="649"/>
          <ac:grpSpMkLst>
            <pc:docMk/>
            <pc:sldMk cId="3182574894" sldId="260"/>
            <ac:grpSpMk id="159" creationId="{0E1A4473-AB41-C9AF-5FD6-0739B0987F8A}"/>
          </ac:grpSpMkLst>
        </pc:grpChg>
        <pc:grpChg chg="del mod">
          <ac:chgData name="Venkatasubramanian, Mani V." userId="fbe5ce37-0145-4c31-b84a-b36f8beac5f3" providerId="ADAL" clId="{0226864F-E546-4D6C-AECE-50F8C2D4CA69}" dt="2023-02-28T16:03:49.048" v="625"/>
          <ac:grpSpMkLst>
            <pc:docMk/>
            <pc:sldMk cId="3182574894" sldId="260"/>
            <ac:grpSpMk id="162" creationId="{ECC23508-8502-DFFC-7B6B-9CAB7B5F5090}"/>
          </ac:grpSpMkLst>
        </pc:grpChg>
        <pc:grpChg chg="del mod">
          <ac:chgData name="Venkatasubramanian, Mani V." userId="fbe5ce37-0145-4c31-b84a-b36f8beac5f3" providerId="ADAL" clId="{0226864F-E546-4D6C-AECE-50F8C2D4CA69}" dt="2023-02-28T16:03:51.513" v="630"/>
          <ac:grpSpMkLst>
            <pc:docMk/>
            <pc:sldMk cId="3182574894" sldId="260"/>
            <ac:grpSpMk id="165" creationId="{25C2474A-2451-E7A3-D23A-6CEAB4358DF3}"/>
          </ac:grpSpMkLst>
        </pc:grpChg>
        <pc:grpChg chg="del mod">
          <ac:chgData name="Venkatasubramanian, Mani V." userId="fbe5ce37-0145-4c31-b84a-b36f8beac5f3" providerId="ADAL" clId="{0226864F-E546-4D6C-AECE-50F8C2D4CA69}" dt="2023-02-28T16:03:53.283" v="633"/>
          <ac:grpSpMkLst>
            <pc:docMk/>
            <pc:sldMk cId="3182574894" sldId="260"/>
            <ac:grpSpMk id="185" creationId="{697F9CAB-0699-A8C7-5049-9B25B9BC0459}"/>
          </ac:grpSpMkLst>
        </pc:grpChg>
        <pc:grpChg chg="del mod">
          <ac:chgData name="Venkatasubramanian, Mani V." userId="fbe5ce37-0145-4c31-b84a-b36f8beac5f3" providerId="ADAL" clId="{0226864F-E546-4D6C-AECE-50F8C2D4CA69}" dt="2023-02-28T16:03:55.018" v="637"/>
          <ac:grpSpMkLst>
            <pc:docMk/>
            <pc:sldMk cId="3182574894" sldId="260"/>
            <ac:grpSpMk id="199" creationId="{4AA39FCF-6645-9F4B-0FAA-BEE85831F691}"/>
          </ac:grpSpMkLst>
        </pc:grpChg>
        <pc:grpChg chg="del mod">
          <ac:chgData name="Venkatasubramanian, Mani V." userId="fbe5ce37-0145-4c31-b84a-b36f8beac5f3" providerId="ADAL" clId="{0226864F-E546-4D6C-AECE-50F8C2D4CA69}" dt="2023-02-28T16:03:56.203" v="639"/>
          <ac:grpSpMkLst>
            <pc:docMk/>
            <pc:sldMk cId="3182574894" sldId="260"/>
            <ac:grpSpMk id="226" creationId="{8CB4B400-706C-3540-7EEE-0244A0783E34}"/>
          </ac:grpSpMkLst>
        </pc:grpChg>
        <pc:grpChg chg="del mod">
          <ac:chgData name="Venkatasubramanian, Mani V." userId="fbe5ce37-0145-4c31-b84a-b36f8beac5f3" providerId="ADAL" clId="{0226864F-E546-4D6C-AECE-50F8C2D4CA69}" dt="2023-02-28T16:04:00.368" v="643"/>
          <ac:grpSpMkLst>
            <pc:docMk/>
            <pc:sldMk cId="3182574894" sldId="260"/>
            <ac:grpSpMk id="257" creationId="{905C2F87-D418-F17D-B460-F655E44D8582}"/>
          </ac:grpSpMkLst>
        </pc:grpChg>
        <pc:grpChg chg="del">
          <ac:chgData name="Venkatasubramanian, Mani V." userId="fbe5ce37-0145-4c31-b84a-b36f8beac5f3" providerId="ADAL" clId="{0226864F-E546-4D6C-AECE-50F8C2D4CA69}" dt="2023-02-28T15:46:21.202" v="2" actId="478"/>
          <ac:grpSpMkLst>
            <pc:docMk/>
            <pc:sldMk cId="3182574894" sldId="260"/>
            <ac:grpSpMk id="269" creationId="{37DE118A-CA47-CDB1-F16C-BD962C774EC9}"/>
          </ac:grpSpMkLst>
        </pc:grpChg>
        <pc:grpChg chg="del mod">
          <ac:chgData name="Venkatasubramanian, Mani V." userId="fbe5ce37-0145-4c31-b84a-b36f8beac5f3" providerId="ADAL" clId="{0226864F-E546-4D6C-AECE-50F8C2D4CA69}" dt="2023-02-28T16:04:01.213" v="645"/>
          <ac:grpSpMkLst>
            <pc:docMk/>
            <pc:sldMk cId="3182574894" sldId="260"/>
            <ac:grpSpMk id="270" creationId="{FEA2CE9D-F575-D7C3-9D2D-FE89739E4624}"/>
          </ac:grpSpMkLst>
        </pc:grpChg>
        <pc:grpChg chg="del mod">
          <ac:chgData name="Venkatasubramanian, Mani V." userId="fbe5ce37-0145-4c31-b84a-b36f8beac5f3" providerId="ADAL" clId="{0226864F-E546-4D6C-AECE-50F8C2D4CA69}" dt="2023-02-28T16:04:05.563" v="647"/>
          <ac:grpSpMkLst>
            <pc:docMk/>
            <pc:sldMk cId="3182574894" sldId="260"/>
            <ac:grpSpMk id="272" creationId="{1DC87F85-3D62-146C-4057-5961CC9967F2}"/>
          </ac:grpSpMkLst>
        </pc:grpChg>
        <pc:grpChg chg="del mod">
          <ac:chgData name="Venkatasubramanian, Mani V." userId="fbe5ce37-0145-4c31-b84a-b36f8beac5f3" providerId="ADAL" clId="{0226864F-E546-4D6C-AECE-50F8C2D4CA69}" dt="2023-02-28T16:04:07.040" v="649"/>
          <ac:grpSpMkLst>
            <pc:docMk/>
            <pc:sldMk cId="3182574894" sldId="260"/>
            <ac:grpSpMk id="274" creationId="{A254FBC6-8D17-531B-430C-BDA5AF6AC997}"/>
          </ac:grpSpMkLst>
        </pc:grpChg>
        <pc:grpChg chg="del mod">
          <ac:chgData name="Venkatasubramanian, Mani V." userId="fbe5ce37-0145-4c31-b84a-b36f8beac5f3" providerId="ADAL" clId="{0226864F-E546-4D6C-AECE-50F8C2D4CA69}" dt="2023-02-28T16:04:14.492" v="665"/>
          <ac:grpSpMkLst>
            <pc:docMk/>
            <pc:sldMk cId="3182574894" sldId="260"/>
            <ac:grpSpMk id="276" creationId="{40527061-5531-9585-8741-0F28F51B71C4}"/>
          </ac:grpSpMkLst>
        </pc:grpChg>
        <pc:grpChg chg="del mod">
          <ac:chgData name="Venkatasubramanian, Mani V." userId="fbe5ce37-0145-4c31-b84a-b36f8beac5f3" providerId="ADAL" clId="{0226864F-E546-4D6C-AECE-50F8C2D4CA69}" dt="2023-02-28T16:04:25.212" v="678"/>
          <ac:grpSpMkLst>
            <pc:docMk/>
            <pc:sldMk cId="3182574894" sldId="260"/>
            <ac:grpSpMk id="292" creationId="{19425294-44D5-7A69-7E73-7C29689A107B}"/>
          </ac:grpSpMkLst>
        </pc:grpChg>
        <pc:grpChg chg="del mod">
          <ac:chgData name="Venkatasubramanian, Mani V." userId="fbe5ce37-0145-4c31-b84a-b36f8beac5f3" providerId="ADAL" clId="{0226864F-E546-4D6C-AECE-50F8C2D4CA69}" dt="2023-02-28T16:04:26.883" v="683"/>
          <ac:grpSpMkLst>
            <pc:docMk/>
            <pc:sldMk cId="3182574894" sldId="260"/>
            <ac:grpSpMk id="305" creationId="{CACEE3BC-38CD-16EC-3DE4-83081991C3A1}"/>
          </ac:grpSpMkLst>
        </pc:grpChg>
        <pc:grpChg chg="del mod">
          <ac:chgData name="Venkatasubramanian, Mani V." userId="fbe5ce37-0145-4c31-b84a-b36f8beac5f3" providerId="ADAL" clId="{0226864F-E546-4D6C-AECE-50F8C2D4CA69}" dt="2023-02-28T16:04:37.305" v="688"/>
          <ac:grpSpMkLst>
            <pc:docMk/>
            <pc:sldMk cId="3182574894" sldId="260"/>
            <ac:grpSpMk id="310" creationId="{60B5164C-E0B2-FA94-41C1-952E624F5256}"/>
          </ac:grpSpMkLst>
        </pc:grpChg>
        <pc:grpChg chg="del mod">
          <ac:chgData name="Venkatasubramanian, Mani V." userId="fbe5ce37-0145-4c31-b84a-b36f8beac5f3" providerId="ADAL" clId="{0226864F-E546-4D6C-AECE-50F8C2D4CA69}" dt="2023-02-28T16:05:01.427" v="693"/>
          <ac:grpSpMkLst>
            <pc:docMk/>
            <pc:sldMk cId="3182574894" sldId="260"/>
            <ac:grpSpMk id="315" creationId="{6270CF66-E3B4-5BD5-E6E9-50416DCF3A08}"/>
          </ac:grpSpMkLst>
        </pc:grpChg>
        <pc:grpChg chg="del mod">
          <ac:chgData name="Venkatasubramanian, Mani V." userId="fbe5ce37-0145-4c31-b84a-b36f8beac5f3" providerId="ADAL" clId="{0226864F-E546-4D6C-AECE-50F8C2D4CA69}" dt="2023-02-28T16:05:01.427" v="693"/>
          <ac:grpSpMkLst>
            <pc:docMk/>
            <pc:sldMk cId="3182574894" sldId="260"/>
            <ac:grpSpMk id="320" creationId="{80A14B24-E4C0-82FA-C7E5-E2232F6C621E}"/>
          </ac:grpSpMkLst>
        </pc:grpChg>
        <pc:grpChg chg="del mod">
          <ac:chgData name="Venkatasubramanian, Mani V." userId="fbe5ce37-0145-4c31-b84a-b36f8beac5f3" providerId="ADAL" clId="{0226864F-E546-4D6C-AECE-50F8C2D4CA69}" dt="2023-02-28T16:05:18.642" v="711"/>
          <ac:grpSpMkLst>
            <pc:docMk/>
            <pc:sldMk cId="3182574894" sldId="260"/>
            <ac:grpSpMk id="321" creationId="{03A28FEF-3810-C77D-19BF-A398ED4FDC95}"/>
          </ac:grpSpMkLst>
        </pc:grpChg>
        <pc:grpChg chg="del mod">
          <ac:chgData name="Venkatasubramanian, Mani V." userId="fbe5ce37-0145-4c31-b84a-b36f8beac5f3" providerId="ADAL" clId="{0226864F-E546-4D6C-AECE-50F8C2D4CA69}" dt="2023-02-28T16:05:20.597" v="714"/>
          <ac:grpSpMkLst>
            <pc:docMk/>
            <pc:sldMk cId="3182574894" sldId="260"/>
            <ac:grpSpMk id="339" creationId="{D731B05E-C08F-60D6-012E-64781551C50E}"/>
          </ac:grpSpMkLst>
        </pc:grpChg>
        <pc:grpChg chg="del mod">
          <ac:chgData name="Venkatasubramanian, Mani V." userId="fbe5ce37-0145-4c31-b84a-b36f8beac5f3" providerId="ADAL" clId="{0226864F-E546-4D6C-AECE-50F8C2D4CA69}" dt="2023-02-28T16:05:21.902" v="716"/>
          <ac:grpSpMkLst>
            <pc:docMk/>
            <pc:sldMk cId="3182574894" sldId="260"/>
            <ac:grpSpMk id="342" creationId="{B0016654-64A7-8922-D657-E37B1828934D}"/>
          </ac:grpSpMkLst>
        </pc:grpChg>
        <pc:grpChg chg="del mod">
          <ac:chgData name="Venkatasubramanian, Mani V." userId="fbe5ce37-0145-4c31-b84a-b36f8beac5f3" providerId="ADAL" clId="{0226864F-E546-4D6C-AECE-50F8C2D4CA69}" dt="2023-02-28T16:05:31.276" v="720"/>
          <ac:grpSpMkLst>
            <pc:docMk/>
            <pc:sldMk cId="3182574894" sldId="260"/>
            <ac:grpSpMk id="344" creationId="{AAB63FA1-9633-991E-1CF6-95E84DEF5708}"/>
          </ac:grpSpMkLst>
        </pc:grpChg>
        <pc:grpChg chg="del mod">
          <ac:chgData name="Venkatasubramanian, Mani V." userId="fbe5ce37-0145-4c31-b84a-b36f8beac5f3" providerId="ADAL" clId="{0226864F-E546-4D6C-AECE-50F8C2D4CA69}" dt="2023-02-28T16:05:32.067" v="722"/>
          <ac:grpSpMkLst>
            <pc:docMk/>
            <pc:sldMk cId="3182574894" sldId="260"/>
            <ac:grpSpMk id="348" creationId="{07347098-8E43-FC82-EC57-B1CE672724BC}"/>
          </ac:grpSpMkLst>
        </pc:grpChg>
        <pc:grpChg chg="del mod">
          <ac:chgData name="Venkatasubramanian, Mani V." userId="fbe5ce37-0145-4c31-b84a-b36f8beac5f3" providerId="ADAL" clId="{0226864F-E546-4D6C-AECE-50F8C2D4CA69}" dt="2023-02-28T16:05:32.624" v="724"/>
          <ac:grpSpMkLst>
            <pc:docMk/>
            <pc:sldMk cId="3182574894" sldId="260"/>
            <ac:grpSpMk id="350" creationId="{DCC064EE-3FC2-BCAC-16D0-48059A655854}"/>
          </ac:grpSpMkLst>
        </pc:grpChg>
        <pc:grpChg chg="del mod">
          <ac:chgData name="Venkatasubramanian, Mani V." userId="fbe5ce37-0145-4c31-b84a-b36f8beac5f3" providerId="ADAL" clId="{0226864F-E546-4D6C-AECE-50F8C2D4CA69}" dt="2023-02-28T16:05:35.025" v="727"/>
          <ac:grpSpMkLst>
            <pc:docMk/>
            <pc:sldMk cId="3182574894" sldId="260"/>
            <ac:grpSpMk id="352" creationId="{3628AD6D-E54F-3C15-D9BB-DED2C49C1968}"/>
          </ac:grpSpMkLst>
        </pc:grpChg>
        <pc:grpChg chg="del mod">
          <ac:chgData name="Venkatasubramanian, Mani V." userId="fbe5ce37-0145-4c31-b84a-b36f8beac5f3" providerId="ADAL" clId="{0226864F-E546-4D6C-AECE-50F8C2D4CA69}" dt="2023-02-28T16:05:36.852" v="730"/>
          <ac:grpSpMkLst>
            <pc:docMk/>
            <pc:sldMk cId="3182574894" sldId="260"/>
            <ac:grpSpMk id="355" creationId="{4FD1E976-A95A-54AF-3569-D802050F097F}"/>
          </ac:grpSpMkLst>
        </pc:grpChg>
        <pc:grpChg chg="del mod">
          <ac:chgData name="Venkatasubramanian, Mani V." userId="fbe5ce37-0145-4c31-b84a-b36f8beac5f3" providerId="ADAL" clId="{0226864F-E546-4D6C-AECE-50F8C2D4CA69}" dt="2023-02-28T16:06:32.844" v="759"/>
          <ac:grpSpMkLst>
            <pc:docMk/>
            <pc:sldMk cId="3182574894" sldId="260"/>
            <ac:grpSpMk id="358" creationId="{72A64C3C-EAEA-F6BE-8520-BBE0EECA7D0B}"/>
          </ac:grpSpMkLst>
        </pc:grpChg>
        <pc:grpChg chg="del mod">
          <ac:chgData name="Venkatasubramanian, Mani V." userId="fbe5ce37-0145-4c31-b84a-b36f8beac5f3" providerId="ADAL" clId="{0226864F-E546-4D6C-AECE-50F8C2D4CA69}" dt="2023-02-28T16:05:51.592" v="744"/>
          <ac:grpSpMkLst>
            <pc:docMk/>
            <pc:sldMk cId="3182574894" sldId="260"/>
            <ac:grpSpMk id="369" creationId="{A4BF6AAD-4C4E-BE61-17FE-A4DFC6890692}"/>
          </ac:grpSpMkLst>
        </pc:grpChg>
        <pc:grpChg chg="del mod">
          <ac:chgData name="Venkatasubramanian, Mani V." userId="fbe5ce37-0145-4c31-b84a-b36f8beac5f3" providerId="ADAL" clId="{0226864F-E546-4D6C-AECE-50F8C2D4CA69}" dt="2023-02-28T16:05:55.172" v="746"/>
          <ac:grpSpMkLst>
            <pc:docMk/>
            <pc:sldMk cId="3182574894" sldId="260"/>
            <ac:grpSpMk id="372" creationId="{AAFC9AA5-9A40-0982-59E5-404A3482EA7C}"/>
          </ac:grpSpMkLst>
        </pc:grpChg>
        <pc:grpChg chg="del mod">
          <ac:chgData name="Venkatasubramanian, Mani V." userId="fbe5ce37-0145-4c31-b84a-b36f8beac5f3" providerId="ADAL" clId="{0226864F-E546-4D6C-AECE-50F8C2D4CA69}" dt="2023-02-28T16:06:32.844" v="759"/>
          <ac:grpSpMkLst>
            <pc:docMk/>
            <pc:sldMk cId="3182574894" sldId="260"/>
            <ac:grpSpMk id="374" creationId="{A69E5D27-FBF8-A371-7869-C23D3BCC7D6B}"/>
          </ac:grpSpMkLst>
        </pc:grpChg>
        <pc:grpChg chg="del mod">
          <ac:chgData name="Venkatasubramanian, Mani V." userId="fbe5ce37-0145-4c31-b84a-b36f8beac5f3" providerId="ADAL" clId="{0226864F-E546-4D6C-AECE-50F8C2D4CA69}" dt="2023-02-28T16:06:32.844" v="759"/>
          <ac:grpSpMkLst>
            <pc:docMk/>
            <pc:sldMk cId="3182574894" sldId="260"/>
            <ac:grpSpMk id="377" creationId="{C8890EA6-AFDA-11FC-B754-0533E9524855}"/>
          </ac:grpSpMkLst>
        </pc:grpChg>
        <pc:grpChg chg="del mod">
          <ac:chgData name="Venkatasubramanian, Mani V." userId="fbe5ce37-0145-4c31-b84a-b36f8beac5f3" providerId="ADAL" clId="{0226864F-E546-4D6C-AECE-50F8C2D4CA69}" dt="2023-02-28T16:06:30.197" v="757"/>
          <ac:grpSpMkLst>
            <pc:docMk/>
            <pc:sldMk cId="3182574894" sldId="260"/>
            <ac:grpSpMk id="383" creationId="{BC904A06-21EB-3635-97A1-5428F4C6A152}"/>
          </ac:grpSpMkLst>
        </pc:grpChg>
        <pc:grpChg chg="del mod">
          <ac:chgData name="Venkatasubramanian, Mani V." userId="fbe5ce37-0145-4c31-b84a-b36f8beac5f3" providerId="ADAL" clId="{0226864F-E546-4D6C-AECE-50F8C2D4CA69}" dt="2023-02-28T16:06:32.844" v="759"/>
          <ac:grpSpMkLst>
            <pc:docMk/>
            <pc:sldMk cId="3182574894" sldId="260"/>
            <ac:grpSpMk id="385" creationId="{B097F352-0D4D-82A0-AC92-7905FD4CFAAB}"/>
          </ac:grpSpMkLst>
        </pc:grpChg>
        <pc:grpChg chg="del mod">
          <ac:chgData name="Venkatasubramanian, Mani V." userId="fbe5ce37-0145-4c31-b84a-b36f8beac5f3" providerId="ADAL" clId="{0226864F-E546-4D6C-AECE-50F8C2D4CA69}" dt="2023-02-28T16:07:33.557" v="762"/>
          <ac:grpSpMkLst>
            <pc:docMk/>
            <pc:sldMk cId="3182574894" sldId="260"/>
            <ac:grpSpMk id="387" creationId="{6930C6C2-566B-09B0-A9A9-B31B797EF56D}"/>
          </ac:grpSpMkLst>
        </pc:grpChg>
        <pc:grpChg chg="del mod">
          <ac:chgData name="Venkatasubramanian, Mani V." userId="fbe5ce37-0145-4c31-b84a-b36f8beac5f3" providerId="ADAL" clId="{0226864F-E546-4D6C-AECE-50F8C2D4CA69}" dt="2023-02-28T16:15:21.790" v="941"/>
          <ac:grpSpMkLst>
            <pc:docMk/>
            <pc:sldMk cId="3182574894" sldId="260"/>
            <ac:grpSpMk id="390" creationId="{20FF7734-50D3-247D-F511-178F41A2246B}"/>
          </ac:grpSpMkLst>
        </pc:grpChg>
        <pc:grpChg chg="add del mod">
          <ac:chgData name="Venkatasubramanian, Mani V." userId="fbe5ce37-0145-4c31-b84a-b36f8beac5f3" providerId="ADAL" clId="{0226864F-E546-4D6C-AECE-50F8C2D4CA69}" dt="2023-02-28T16:08:20.974" v="814"/>
          <ac:grpSpMkLst>
            <pc:docMk/>
            <pc:sldMk cId="3182574894" sldId="260"/>
            <ac:grpSpMk id="394" creationId="{3BD13379-AA2B-6877-BCA4-2B0BCC799048}"/>
          </ac:grpSpMkLst>
        </pc:grpChg>
        <pc:grpChg chg="add del mod">
          <ac:chgData name="Venkatasubramanian, Mani V." userId="fbe5ce37-0145-4c31-b84a-b36f8beac5f3" providerId="ADAL" clId="{0226864F-E546-4D6C-AECE-50F8C2D4CA69}" dt="2023-02-28T16:08:04.303" v="790"/>
          <ac:grpSpMkLst>
            <pc:docMk/>
            <pc:sldMk cId="3182574894" sldId="260"/>
            <ac:grpSpMk id="400" creationId="{CF3E93AD-5B88-1C39-3921-14C239596C79}"/>
          </ac:grpSpMkLst>
        </pc:grpChg>
        <pc:grpChg chg="add del mod">
          <ac:chgData name="Venkatasubramanian, Mani V." userId="fbe5ce37-0145-4c31-b84a-b36f8beac5f3" providerId="ADAL" clId="{0226864F-E546-4D6C-AECE-50F8C2D4CA69}" dt="2023-02-28T16:08:03.072" v="784"/>
          <ac:grpSpMkLst>
            <pc:docMk/>
            <pc:sldMk cId="3182574894" sldId="260"/>
            <ac:grpSpMk id="406" creationId="{378A3C10-F884-BFD8-E98B-3449082595D8}"/>
          </ac:grpSpMkLst>
        </pc:grpChg>
        <pc:grpChg chg="mod">
          <ac:chgData name="Venkatasubramanian, Mani V." userId="fbe5ce37-0145-4c31-b84a-b36f8beac5f3" providerId="ADAL" clId="{0226864F-E546-4D6C-AECE-50F8C2D4CA69}" dt="2023-02-28T16:08:02.692" v="782"/>
          <ac:grpSpMkLst>
            <pc:docMk/>
            <pc:sldMk cId="3182574894" sldId="260"/>
            <ac:grpSpMk id="408" creationId="{8914B76E-3A7C-D44D-7467-F4DE44EC8C72}"/>
          </ac:grpSpMkLst>
        </pc:grpChg>
        <pc:grpChg chg="del mod">
          <ac:chgData name="Venkatasubramanian, Mani V." userId="fbe5ce37-0145-4c31-b84a-b36f8beac5f3" providerId="ADAL" clId="{0226864F-E546-4D6C-AECE-50F8C2D4CA69}" dt="2023-02-28T16:08:13.922" v="805"/>
          <ac:grpSpMkLst>
            <pc:docMk/>
            <pc:sldMk cId="3182574894" sldId="260"/>
            <ac:grpSpMk id="414" creationId="{3726A78F-4595-4BEE-F50F-F7E4C02E8CE4}"/>
          </ac:grpSpMkLst>
        </pc:grpChg>
        <pc:grpChg chg="del mod">
          <ac:chgData name="Venkatasubramanian, Mani V." userId="fbe5ce37-0145-4c31-b84a-b36f8beac5f3" providerId="ADAL" clId="{0226864F-E546-4D6C-AECE-50F8C2D4CA69}" dt="2023-02-28T16:08:15.722" v="809"/>
          <ac:grpSpMkLst>
            <pc:docMk/>
            <pc:sldMk cId="3182574894" sldId="260"/>
            <ac:grpSpMk id="417" creationId="{32856DFF-A15E-4D02-5D26-F2DCF30FA080}"/>
          </ac:grpSpMkLst>
        </pc:grpChg>
        <pc:grpChg chg="del mod">
          <ac:chgData name="Venkatasubramanian, Mani V." userId="fbe5ce37-0145-4c31-b84a-b36f8beac5f3" providerId="ADAL" clId="{0226864F-E546-4D6C-AECE-50F8C2D4CA69}" dt="2023-02-28T16:08:20.974" v="814"/>
          <ac:grpSpMkLst>
            <pc:docMk/>
            <pc:sldMk cId="3182574894" sldId="260"/>
            <ac:grpSpMk id="421" creationId="{A15660DD-A8E3-72BE-286B-786EFD94B521}"/>
          </ac:grpSpMkLst>
        </pc:grpChg>
        <pc:grpChg chg="del mod">
          <ac:chgData name="Venkatasubramanian, Mani V." userId="fbe5ce37-0145-4c31-b84a-b36f8beac5f3" providerId="ADAL" clId="{0226864F-E546-4D6C-AECE-50F8C2D4CA69}" dt="2023-02-28T16:08:23.429" v="819"/>
          <ac:grpSpMkLst>
            <pc:docMk/>
            <pc:sldMk cId="3182574894" sldId="260"/>
            <ac:grpSpMk id="426" creationId="{E486E3B8-5D02-4146-96A5-CBDEB6717EAC}"/>
          </ac:grpSpMkLst>
        </pc:grpChg>
        <pc:grpChg chg="del mod">
          <ac:chgData name="Venkatasubramanian, Mani V." userId="fbe5ce37-0145-4c31-b84a-b36f8beac5f3" providerId="ADAL" clId="{0226864F-E546-4D6C-AECE-50F8C2D4CA69}" dt="2023-02-28T16:15:21.790" v="941"/>
          <ac:grpSpMkLst>
            <pc:docMk/>
            <pc:sldMk cId="3182574894" sldId="260"/>
            <ac:grpSpMk id="431" creationId="{9EA1DE67-0A30-BC04-2975-ED485D251534}"/>
          </ac:grpSpMkLst>
        </pc:grpChg>
        <pc:grpChg chg="del mod">
          <ac:chgData name="Venkatasubramanian, Mani V." userId="fbe5ce37-0145-4c31-b84a-b36f8beac5f3" providerId="ADAL" clId="{0226864F-E546-4D6C-AECE-50F8C2D4CA69}" dt="2023-02-28T16:15:21.790" v="941"/>
          <ac:grpSpMkLst>
            <pc:docMk/>
            <pc:sldMk cId="3182574894" sldId="260"/>
            <ac:grpSpMk id="440" creationId="{E010A60D-0529-73B9-6522-4AEC8F6D80DA}"/>
          </ac:grpSpMkLst>
        </pc:grpChg>
        <pc:grpChg chg="del mod">
          <ac:chgData name="Venkatasubramanian, Mani V." userId="fbe5ce37-0145-4c31-b84a-b36f8beac5f3" providerId="ADAL" clId="{0226864F-E546-4D6C-AECE-50F8C2D4CA69}" dt="2023-02-28T16:15:37.090" v="944"/>
          <ac:grpSpMkLst>
            <pc:docMk/>
            <pc:sldMk cId="3182574894" sldId="260"/>
            <ac:grpSpMk id="442" creationId="{80A9BE16-15D5-1AAA-9A95-09D180CBD912}"/>
          </ac:grpSpMkLst>
        </pc:grpChg>
        <pc:grpChg chg="del mod">
          <ac:chgData name="Venkatasubramanian, Mani V." userId="fbe5ce37-0145-4c31-b84a-b36f8beac5f3" providerId="ADAL" clId="{0226864F-E546-4D6C-AECE-50F8C2D4CA69}" dt="2023-02-28T16:15:52.525" v="953"/>
          <ac:grpSpMkLst>
            <pc:docMk/>
            <pc:sldMk cId="3182574894" sldId="260"/>
            <ac:grpSpMk id="445" creationId="{02AFD25C-5DD0-CFE7-1F17-DCDEBEC26520}"/>
          </ac:grpSpMkLst>
        </pc:grpChg>
        <pc:grpChg chg="del mod">
          <ac:chgData name="Venkatasubramanian, Mani V." userId="fbe5ce37-0145-4c31-b84a-b36f8beac5f3" providerId="ADAL" clId="{0226864F-E546-4D6C-AECE-50F8C2D4CA69}" dt="2023-02-28T16:15:52.525" v="953"/>
          <ac:grpSpMkLst>
            <pc:docMk/>
            <pc:sldMk cId="3182574894" sldId="260"/>
            <ac:grpSpMk id="451" creationId="{05366B4E-11C5-51EF-D790-62426CE7F1EB}"/>
          </ac:grpSpMkLst>
        </pc:grpChg>
        <pc:grpChg chg="del mod">
          <ac:chgData name="Venkatasubramanian, Mani V." userId="fbe5ce37-0145-4c31-b84a-b36f8beac5f3" providerId="ADAL" clId="{0226864F-E546-4D6C-AECE-50F8C2D4CA69}" dt="2023-02-28T16:22:43.666" v="1011"/>
          <ac:grpSpMkLst>
            <pc:docMk/>
            <pc:sldMk cId="3182574894" sldId="260"/>
            <ac:grpSpMk id="454" creationId="{09AF7799-52A4-A2C5-C52E-9D6D1524ECE8}"/>
          </ac:grpSpMkLst>
        </pc:grpChg>
        <pc:grpChg chg="del mod">
          <ac:chgData name="Venkatasubramanian, Mani V." userId="fbe5ce37-0145-4c31-b84a-b36f8beac5f3" providerId="ADAL" clId="{0226864F-E546-4D6C-AECE-50F8C2D4CA69}" dt="2023-02-28T16:29:18.212" v="1441"/>
          <ac:grpSpMkLst>
            <pc:docMk/>
            <pc:sldMk cId="3182574894" sldId="260"/>
            <ac:grpSpMk id="458" creationId="{F8563700-5B9C-52E6-457E-D05D22D7A14F}"/>
          </ac:grpSpMkLst>
        </pc:grpChg>
        <pc:grpChg chg="del mod">
          <ac:chgData name="Venkatasubramanian, Mani V." userId="fbe5ce37-0145-4c31-b84a-b36f8beac5f3" providerId="ADAL" clId="{0226864F-E546-4D6C-AECE-50F8C2D4CA69}" dt="2023-02-28T16:37:20.606" v="1808"/>
          <ac:grpSpMkLst>
            <pc:docMk/>
            <pc:sldMk cId="3182574894" sldId="260"/>
            <ac:grpSpMk id="461" creationId="{8800F088-ADDD-2E10-32A0-8171A45351C4}"/>
          </ac:grpSpMkLst>
        </pc:grpChg>
        <pc:grpChg chg="del mod">
          <ac:chgData name="Venkatasubramanian, Mani V." userId="fbe5ce37-0145-4c31-b84a-b36f8beac5f3" providerId="ADAL" clId="{0226864F-E546-4D6C-AECE-50F8C2D4CA69}" dt="2023-02-28T16:37:22.715" v="1810"/>
          <ac:grpSpMkLst>
            <pc:docMk/>
            <pc:sldMk cId="3182574894" sldId="260"/>
            <ac:grpSpMk id="463" creationId="{A3649463-C7B1-F074-6625-4A7C35619C03}"/>
          </ac:grpSpMkLst>
        </pc:grpChg>
        <pc:grpChg chg="del mod">
          <ac:chgData name="Venkatasubramanian, Mani V." userId="fbe5ce37-0145-4c31-b84a-b36f8beac5f3" providerId="ADAL" clId="{0226864F-E546-4D6C-AECE-50F8C2D4CA69}" dt="2023-02-28T16:37:25.440" v="1812"/>
          <ac:grpSpMkLst>
            <pc:docMk/>
            <pc:sldMk cId="3182574894" sldId="260"/>
            <ac:grpSpMk id="465" creationId="{642FEA01-C7E7-2FD1-85F2-7C2F5ECE5F66}"/>
          </ac:grpSpMkLst>
        </pc:grpChg>
        <pc:grpChg chg="mod">
          <ac:chgData name="Venkatasubramanian, Mani V." userId="fbe5ce37-0145-4c31-b84a-b36f8beac5f3" providerId="ADAL" clId="{0226864F-E546-4D6C-AECE-50F8C2D4CA69}" dt="2023-02-28T16:37:25.440" v="1812"/>
          <ac:grpSpMkLst>
            <pc:docMk/>
            <pc:sldMk cId="3182574894" sldId="260"/>
            <ac:grpSpMk id="467" creationId="{E64116E6-6DA7-6C86-8DD7-087E5BCE0F23}"/>
          </ac:grpSpMkLst>
        </pc:grp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" creationId="{8360DEAB-D580-A66F-FE45-8059FFC9723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" creationId="{12A7423B-ACCE-20AE-E399-DD2A5A1DFB2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" creationId="{5D750B88-105A-AD29-6E26-C37B6F1E1A0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5" creationId="{75444E02-0F25-3696-C7C3-63AD8169207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" creationId="{048A51D5-27EB-8F4A-721D-09BFAA513A0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7" creationId="{3D5C5240-B1FA-0AFB-5108-48344CD5831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8" creationId="{AD544771-2A58-4B2B-D394-ADFC829C94F5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9" creationId="{8A8AB35A-7FA9-24E6-22D5-755C2F1E43F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" creationId="{5E134305-A684-98BD-E188-15058D8464E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2" creationId="{CE7036E9-E3FB-3A46-459D-C3E1B8834C7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" creationId="{822DC5E0-3AFA-EE2B-E1ED-8D6F5530399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4" creationId="{750A9847-A09F-544F-4374-6BC3B429F14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5" creationId="{E446248C-8290-0A89-A3A3-A16504C175B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" creationId="{33188250-DCBD-10EC-4265-94D780DA22A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7" creationId="{8F7D3D9F-B2E5-8774-1A4C-C7B1DB97AFA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8" creationId="{DA63B4DA-1050-B21B-C6DE-81896E759B9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9" creationId="{A4407DA5-D9B8-23CB-18B3-CCCE8B6BD5A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0" creationId="{19CFD286-863B-7BBF-1964-6A13FD1D883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1" creationId="{F0486C4B-4FCA-257D-B6F2-F1C11AB18AF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2" creationId="{8E77DBFE-DC44-5527-9BF2-4D5BADFEC6E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" creationId="{25EC4325-ECA6-CCAE-0020-FC1E4B611BC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" creationId="{3791A4C3-55D6-44ED-90CB-304DF2AD220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5" creationId="{A7BA4A52-B1EA-CC74-574C-B8025DF193A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6" creationId="{49A69E40-8AE8-2C3F-1E6A-E9700667706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7" creationId="{2A4FA1C0-046F-221C-F15C-FE40A1C97D8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" creationId="{6A49DC35-8572-3D18-CC01-2C40655483F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30" creationId="{3F5A9B6F-15D5-06D9-DEDC-9C30637D0C42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31" creationId="{DB7BA161-85D2-8CB4-BEA0-C1BE5DE1EC7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2" creationId="{A0F6822E-5ECF-55C2-F137-893F9991B84E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34" creationId="{EC5B8AF9-00D5-DA6B-66A6-5C5916EE2D3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5" creationId="{83C4AA4F-7A5C-92E0-1EA1-9B60519A805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" creationId="{AABB295E-3205-E813-4986-9EEF3F33CB2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37" creationId="{DF24C6C0-FC46-1E92-EAEF-C9E4810932C5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38" creationId="{1509B6AD-9F28-19AA-69C2-5EEFFF164F22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40" creationId="{15226413-2F2C-70D1-6DCA-69055520E41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1" creationId="{CBD2B6B6-679E-B0AC-0CEE-AC9A9AC3EB7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" creationId="{0C3287E1-D3B7-1A02-6BFE-75EE6D77AE04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43" creationId="{3813EAE6-D4DB-BEDB-F789-6462B83B9B2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4" creationId="{7E896E70-53B8-1736-688E-BE541EA791F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5" creationId="{8EDE5AEB-976C-3C3C-0A62-597DDBE8747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6" creationId="{2374EB72-1613-37CF-B93F-20F80783EEB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7" creationId="{417896C9-9BAC-8836-FA6D-2C294A54A91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8" creationId="{6AB3666F-5ED7-F538-77E1-10660E1B7E4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49" creationId="{C52C7484-6EBD-D4EC-36DD-4D58F8B9305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50" creationId="{21BA1AFB-D0A6-3F5B-7E05-553D8A3F4D9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52" creationId="{194023D4-B43A-54FA-D261-4469CDA54DB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53" creationId="{1C4398A4-576A-70C4-45CB-C9E955BDE531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54" creationId="{E419094D-E488-ACC2-CABE-49D0479C22F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56" creationId="{50857D7B-F14D-57EB-396B-D50A643E3CC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57" creationId="{E8F31BF7-7C98-9404-980C-ECCAFCBF5F6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59" creationId="{0BC45166-9AEF-03C2-6274-42BA8578C45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1" creationId="{2B6CF339-A7EB-43D4-54C6-CAD9A8A3CE2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3" creationId="{F8F611DD-759D-A385-E2CF-A990E662B53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4" creationId="{43843782-940A-3A7E-01B7-56767B4602E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5" creationId="{27489BED-4009-198F-98EC-F6F74A09028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6" creationId="{F80A14AD-E7BC-E8A8-176D-10279830BD3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7" creationId="{DA6505CA-46DD-7DAB-E1CC-5DE073598D4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8" creationId="{B15ACAAC-B619-79B9-5185-3CA12BCB2F2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69" creationId="{8A9C81FC-872E-43D4-2FC3-16190236981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70" creationId="{F49066C6-379D-507B-35E9-44F541EEDFE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71" creationId="{0891BE1F-9FF3-0FDC-63C6-318ED9412746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73" creationId="{F623CC72-D2CA-B3A9-0588-AEDC0BAD2B8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74" creationId="{96FB75DA-ADC2-6128-DB24-743FC56B539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75" creationId="{5BE0BA2E-6F8F-E8C1-CB7C-01C1594EA45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76" creationId="{091AF9C8-CC51-BA56-E6D8-D61E608BD40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77" creationId="{DEF53475-F612-E72A-6D1B-7C55D5FC3FF6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79" creationId="{0D09BFD7-FC01-C4D9-1745-37E77B2B29F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80" creationId="{04CADD4E-CC34-136F-87CB-03AADB851BF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81" creationId="{E4ED5B1F-9F52-F92C-168C-0BE9B7B7B00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82" creationId="{FFBE2CDE-FA89-0B78-AF72-06BBAB05AC17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83" creationId="{46D39B12-E6F1-1BEC-369A-325E629421B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84" creationId="{408EF448-BF47-D9E4-052C-8E2EAB50463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85" creationId="{52877E8C-621A-8A2A-479B-F6F46E592F1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86" creationId="{80635388-927A-4A33-29B7-CC4A284317E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87" creationId="{9E649BAB-6B87-0928-5955-2A1BDAB34AB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88" creationId="{166BEA1D-F9C4-83DD-05F9-487196181955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89" creationId="{22817D22-18BB-B09F-1F94-380D88083A2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90" creationId="{9B56BAFC-80C0-EBA9-5078-E6220DCA191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91" creationId="{C235D31D-862B-39FA-7EE5-1EC22A67117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92" creationId="{5841019F-4E52-B23A-1A3B-47C73959F3B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93" creationId="{3A57AD35-614B-DD0E-2A44-453F8DCBB01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94" creationId="{024DF68A-A0CD-8C80-75C8-79E9392E232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95" creationId="{ABD07919-A0F4-A69D-B0C1-AA8E6EEAEFC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96" creationId="{2100EA1D-C44B-6DB6-3300-EA5CC4B2193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97" creationId="{1EE1CC11-DF45-69F7-E941-EB1ABB5B585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00" creationId="{97A98A3C-9718-4FA9-DBFC-F31BBE65DB3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01" creationId="{4B4B88F4-BC0D-57AE-7232-A6EA436D1D6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02" creationId="{00439D55-5F69-DDA4-5E26-B766A722192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03" creationId="{D19A997C-8E00-E670-BBBB-EB1884FCE0B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04" creationId="{9B93D447-8074-1018-CA31-79D47B86E6A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05" creationId="{6C0CB2F6-224B-5059-989F-C00324E1752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06" creationId="{55ACD196-4AF5-BA15-92AD-66A2263A61B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07" creationId="{8AE95BDE-2E0B-91CC-6831-847906D9BB1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08" creationId="{5ABE409F-2893-4463-4AFB-6511A9158A4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09" creationId="{A4BFB19C-4674-9FA5-67C2-44E76A00456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1" creationId="{89B4F4D9-33F9-DC55-0370-297A289972B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2" creationId="{03157302-1965-3D86-7FBF-097821744F5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3" creationId="{A77CC2A2-E285-A4A6-E258-1881895865A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4" creationId="{3E300FEC-3EED-893B-EC86-ED094F4A89D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5" creationId="{5E63364D-DFCE-B879-DD9E-45A54B61BF4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6" creationId="{14C81CED-EC73-4A37-D426-5163BB5C84F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8" creationId="{AD46E314-CA8A-87F1-D532-B654735C1C8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19" creationId="{08E2B9CC-18E4-5B1B-20C0-516ACA1C08B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20" creationId="{B8037E35-6201-709A-0BAE-B77CEBC6CFF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23" creationId="{639FBAD3-14C2-8716-BCBD-1B2073C39DC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24" creationId="{F12380BA-C66E-85C2-1506-F9510161431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25" creationId="{2E129320-2EF8-810F-BD36-C54333DBD4B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26" creationId="{6CE24F79-6380-9021-04DD-F501A3E0789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28" creationId="{E885EF48-76B2-868C-8192-45DC621D6B4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29" creationId="{AB874D2F-B1EF-695B-3810-3E0C5713BC4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0" creationId="{251086F6-8BC3-1EFD-46AA-1E6FF82C5AB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1" creationId="{92CE40DF-7EEF-C9B3-F578-A05958B63FE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3" creationId="{12EE6CA4-578E-5DEC-AA56-EDE091A932E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34" creationId="{DF52C9DC-7F4D-5D77-F2AA-BFABB69725D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5" creationId="{63D14D9A-724E-4227-75CB-9C21E8D2211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6" creationId="{E71D1CA9-94B1-0458-0785-63875B8E4DE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7" creationId="{063BBE66-6B4A-1E2C-216E-D25DE74C78F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8" creationId="{BDD5BDC2-7674-E08B-4810-4059D8775DD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39" creationId="{39A7F584-8C11-41C5-1283-3C1CF16A653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40" creationId="{2AD00F3F-B184-5E67-CC0F-190EC781E35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41" creationId="{0144C6AD-C31F-735D-71D1-49745A38871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42" creationId="{9844863F-64DA-7234-21B6-A9D870515E4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43" creationId="{398468C7-8EF5-5422-520F-17F2A4F3F20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44" creationId="{167825ED-1DB3-D7E5-9540-7831A85B59D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46" creationId="{FDB1349F-F531-2A7A-53ED-A0631B2BB5D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48" creationId="{BF585495-6715-7718-FDA3-E658706851BF}"/>
          </ac:inkMkLst>
        </pc:inkChg>
        <pc:inkChg chg="add mod">
          <ac:chgData name="Venkatasubramanian, Mani V." userId="fbe5ce37-0145-4c31-b84a-b36f8beac5f3" providerId="ADAL" clId="{0226864F-E546-4D6C-AECE-50F8C2D4CA69}" dt="2023-02-28T16:03:16.314" v="619"/>
          <ac:inkMkLst>
            <pc:docMk/>
            <pc:sldMk cId="3182574894" sldId="260"/>
            <ac:inkMk id="150" creationId="{D27057E9-4E39-8B0E-58FC-49E244AFBDB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52" creationId="{930FD8AB-49D2-462C-E60D-6F7A058E60F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53" creationId="{FA35D59C-1B54-3075-55C7-79CA84EC280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54" creationId="{EDD7CC51-C573-05A6-166D-5CEA7A779172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55" creationId="{6F47E279-6F35-1AB6-7918-05E5ED1F353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56" creationId="{F23D4579-9F50-18EC-3258-F97D9AB314A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57" creationId="{C063DDA8-5895-41BF-D7E5-8C0162054DD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58" creationId="{701B9C50-299A-8CE0-3A44-8105D5AFF5F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0" creationId="{49E1EFD2-76C8-0FAB-765A-CE35EA77AC8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1" creationId="{B25D87F1-49CD-8EF9-801D-3878F22C041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3" creationId="{46A0302A-3C12-D583-0F8A-A4429625648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4" creationId="{13FCC0BB-594F-07EE-0011-0BDA9E103D9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6" creationId="{E958E1A5-A475-F8A2-D50D-54D60B8B70F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7" creationId="{61CB90D9-CF79-D9DA-F910-81F7B0F3A28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8" creationId="{65F7F60F-ED54-1763-5D04-F54F3C0AD6A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69" creationId="{476FD9B8-9B87-276E-E4C9-B78F3486E3A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0" creationId="{321D64DF-5EB4-BD28-E646-12BFEEA84C95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1" creationId="{F33A284A-CF16-DB91-4C1A-C87D8E12F04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2" creationId="{464BF7CC-C21C-59BA-F0C0-AC928FCB17ED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3" creationId="{FF3FC546-FF3D-7187-7794-0E698881051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4" creationId="{12748C3F-1217-D8F6-03D5-D7A8A694F3B5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5" creationId="{B2DF92BB-74D3-8826-5170-BC2BA589C72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6" creationId="{DFB8EA02-C4C8-15FC-4870-64892D7CFED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7" creationId="{A78518A1-554F-FBEE-CE42-F7A73AA590D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8" creationId="{9DFA0A4E-588A-0E7E-1E88-9567E9C130C5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79" creationId="{4B12528A-20B7-CEC5-CCC1-D3EAC753DE32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80" creationId="{ECCCECD2-EC02-FC81-94F0-A4167183D64E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81" creationId="{2CCB5AAB-EE13-E158-69C6-EA2A950A5F1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82" creationId="{1865047B-3474-C7AE-542F-CDB0DFB0757E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83" creationId="{C35A2F3E-52EA-42EF-C380-189096915D94}"/>
          </ac:inkMkLst>
        </pc:inkChg>
        <pc:inkChg chg="del topLv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84" creationId="{CFC85B29-E40B-5313-F774-9C3F1608E0A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86" creationId="{2893FB3E-B2A8-DC96-D9A2-236A1274CEA8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87" creationId="{BFCE2BC9-85E0-4011-D2F2-32DF323A719D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88" creationId="{3A1C416A-B0FE-6895-84C0-8CFBB68859F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189" creationId="{2AA5FF16-03EA-2BF0-571C-1F54B10FD882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0" creationId="{7EA63B07-69E1-CC8A-7DF6-26A52F6FA32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1" creationId="{A12F2019-7561-4C69-55A3-2C67F64488A4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2" creationId="{3B06118A-D464-30BA-6087-307434667A14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3" creationId="{33372BC1-FB0D-1F11-DDB1-6FD002214ED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4" creationId="{D3E2632C-EB9C-5A64-6842-3ABB78FBC6F1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5" creationId="{339C325E-743F-94A8-D994-E5438F97717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6" creationId="{3945EE41-35C3-47CF-9473-8DAF643AA322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7" creationId="{FF0FDF72-9B50-3101-D614-D9E616CFABE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198" creationId="{743082F1-BC54-F365-3DA3-71602229D9F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00" creationId="{40D46DBB-8FAC-FEB4-3BFD-406AD50029E1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01" creationId="{39C3B0E9-5591-5E37-BCAB-1FAE25D94C0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02" creationId="{9815429D-E693-B27A-9E97-A8EA628C9E9D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03" creationId="{7C1CA738-5C8D-01E3-C4DF-BF7528DCD08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04" creationId="{CC80FAE1-D69B-C84D-6722-E905BD5B198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05" creationId="{BC89B4E0-CF48-2A36-066A-A8C032FA605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06" creationId="{F605D2FA-9B01-6A8E-8E8F-D26D3D1A24C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07" creationId="{65785B35-C4E8-30C8-597C-8A2B15D9751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08" creationId="{B6E1AFE4-02D8-567B-7CD1-F030DEA5D6F4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09" creationId="{611DDE8A-F4A0-B9CA-80BD-134AFE5626E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0" creationId="{C22693C6-F145-4191-8204-2457DBA67BC4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1" creationId="{F2F7076C-B82B-E90D-8146-409F2D36E48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2" creationId="{A9A00A2E-F746-1A3B-68DC-FCB6F62F7824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3" creationId="{2E33BB80-EEBD-455F-23DC-190B0A599E2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4" creationId="{92304797-9CBF-5B12-A5DB-D102A3562574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5" creationId="{D104A4B8-CAA1-1336-09EA-C89D24B4A1F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6" creationId="{820FA680-B559-B942-3525-C344544B8756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7" creationId="{A8C98A6D-A8B3-ABCF-373B-36F0B2BF6335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8" creationId="{47355AF1-AA1A-5206-F4D8-B76551402E9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19" creationId="{591B96DA-6807-538B-3C18-9324208C8DB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20" creationId="{A3A7CA45-D01E-BE8A-D1F8-81419F82AA5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21" creationId="{A1BAE282-A4F9-A60D-CCF3-13045BCB8CE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22" creationId="{79E59C24-41D6-549C-E4FB-4396822177A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23" creationId="{A8DC7489-79B0-AB57-E765-AB85C2CB744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24" creationId="{B8176C0C-8477-9E0F-CFFC-7E0F093F93E6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25" creationId="{B6F1D735-ACD8-58E8-64A7-B633E8131FA2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27" creationId="{6071119F-7FF0-C5EE-5C14-3B1280998B7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28" creationId="{E1F3E554-6F31-AED2-9E3C-9BC9C0AD0FE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29" creationId="{87CB8758-BFF0-0C8C-70D8-187F202CEDFE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0" creationId="{ECFF1C61-3709-FA1E-55EB-2AD508D60214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1" creationId="{2EA133F5-9BC4-73D4-61B0-A2B6AF8F660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2" creationId="{C627E91C-9A02-0E86-AE63-2275041C9AD2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3" creationId="{2A3C576D-44DA-BE44-D1D5-136C9AB35D7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4" creationId="{512DFE44-A5C3-527F-A142-707ED5339671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5" creationId="{CD6D5E1C-84BD-8EC9-A3F4-0D5CD22F8ED7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6" creationId="{81153C0B-9592-FA15-957C-5018E2D00B6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7" creationId="{B561AA9E-26F7-5C16-7F16-040C097D13A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8" creationId="{53951FE6-DAEE-581A-FF83-6076FFF73C8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39" creationId="{44060415-EF1F-0724-28CE-8F9EDB4E8E9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40" creationId="{44B4B5C8-337E-472C-6574-A854B94AF4B5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1" creationId="{CBBA2ECF-4173-14E4-C603-ED2836AFDF16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2" creationId="{D928A4C9-0A39-7404-9011-6327FEABA48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3" creationId="{27338536-F5F5-DCB6-5942-5C121D80BE4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4" creationId="{E8788822-CEEB-C7DB-8607-80DD6C69D701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5" creationId="{1F6362C4-B3CF-47C0-8C79-F678A9CE053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6" creationId="{ADACA9EC-7628-A874-5378-CF77C1D44D4E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7" creationId="{3DB1CE80-7873-1A7D-4519-2CD1DA17A028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8" creationId="{2A18ABE2-C5B3-2C92-8DB9-86D2A876305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49" creationId="{4E7DADCC-D3A0-5867-58A7-8F509FB1F05F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50" creationId="{3BD00589-348A-A0C1-7CF3-2016082D4903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51" creationId="{55FBD74C-749F-7888-632C-07E0041E071C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52" creationId="{615AFB49-8E33-8756-5208-68C6B420958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53" creationId="{A56112C6-10AA-7F4F-4A7E-BB0D7DFD9A1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54" creationId="{2B2FD0B4-F7A1-29EC-53E0-9EE46D2C10DA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55" creationId="{9054F428-3BF0-D74D-847E-B86DED0C2AB0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56" creationId="{F91583B4-2974-8B28-34F4-F2DE9C1CDBA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58" creationId="{BF525F6C-97E6-B51F-4CDE-54B92968283B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59" creationId="{5A404DB6-6246-CE89-E114-367F5955D861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60" creationId="{A8973C86-60C4-8802-1C07-8A4D994CE881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61" creationId="{29F636BF-5F03-0EF0-CF04-7687644E0718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62" creationId="{F80D0423-6169-2292-D022-ACE7C4EAEC89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63" creationId="{CF90A41A-142B-7F97-B1DB-61877B7A7A37}"/>
          </ac:inkMkLst>
        </pc:inkChg>
        <pc:inkChg chg="de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64" creationId="{5E7127E0-6AF4-61E3-6663-E9412448624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65" creationId="{CAE685FF-43B5-5CB3-2DDE-32493AE2C4D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67" creationId="{D03A185C-B03A-5AB4-ECD5-ECB53A6F0ACB}"/>
          </ac:inkMkLst>
        </pc:inkChg>
        <pc:inkChg chg="del topLvl">
          <ac:chgData name="Venkatasubramanian, Mani V." userId="fbe5ce37-0145-4c31-b84a-b36f8beac5f3" providerId="ADAL" clId="{0226864F-E546-4D6C-AECE-50F8C2D4CA69}" dt="2023-02-28T15:46:21.202" v="2" actId="478"/>
          <ac:inkMkLst>
            <pc:docMk/>
            <pc:sldMk cId="3182574894" sldId="260"/>
            <ac:inkMk id="268" creationId="{1FD5A236-8FDD-09A0-2C22-D325D373FB8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71" creationId="{3479B0E3-2572-E2D9-6425-5CC7EC90856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73" creationId="{AD386F3C-09EB-2E24-5DEC-B442EEF65FD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75" creationId="{F31C4CE5-0070-45F1-EB7A-420A855B7A5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77" creationId="{582AC627-DAF4-DFB7-6A5F-EC3AB5484BD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78" creationId="{92A37247-B682-3FC4-7BDC-18CD3D1E54E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79" creationId="{34BCEBF7-CBA1-D303-6992-9BA3B79C3E0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0" creationId="{2A3444C2-7DBF-7A5C-2C95-8515767C543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1" creationId="{772E5389-B804-5B0B-9EE0-E9340CF57BB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2" creationId="{5C9E094E-6D0A-322C-F699-E1ACD8285C4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3" creationId="{D6A36143-74EF-A32B-EAA4-9F6656AD4B7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4" creationId="{9D8BEC70-3B8C-D41A-1BF8-95326A6E6F3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5" creationId="{B3768480-104F-7863-459F-2638732B786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6" creationId="{7B321CFD-09E5-7B45-926B-5817B75CC9A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7" creationId="{7D367807-2D47-102F-7927-D7F710DA091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8" creationId="{D023001C-EE35-130C-7D3C-58F9B183AF4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89" creationId="{DEFBF897-1A31-6E1D-18CF-B02B536810E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0" creationId="{52BB6143-A8AD-471D-F5C0-D8AAFBE314F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1" creationId="{5E788DBB-B52F-956F-C896-1EC0F683A21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3" creationId="{31C02006-968C-C44C-4BF6-D621D9410FF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4" creationId="{D4A9AF99-CD89-AE47-B3FB-EC69933AC4C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5" creationId="{8D977D07-B375-2C83-4347-567EEC38496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6" creationId="{F8620776-672B-1863-5AEF-B76D795CD48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7" creationId="{A2BEC67C-C40F-2E36-ECDA-AAB3E2220FA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8" creationId="{AF5A59FE-A2FE-84D4-B95F-2B0085FB14A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299" creationId="{C594E1BD-6A95-4A63-B354-9EE69B8581D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0" creationId="{FBB07982-94E4-AFBC-5706-609160A797B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1" creationId="{8508C668-BF77-D645-8CCD-F15B9C2DF04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2" creationId="{B93B1F66-4B4B-2476-9CC1-4BE1DEA75F7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3" creationId="{6B86C4BF-E08D-AF83-B94E-65589B93933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4" creationId="{225F3FFD-CCF6-F10D-2C9B-3038D9C3453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6" creationId="{A01353E0-62FF-A05A-889C-C68CC18E84B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7" creationId="{A2EDAE5E-BE45-682B-AF5F-B9BED8F824D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8" creationId="{50AFBF78-27CA-FAFA-1009-0D81DE132A9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09" creationId="{9E7DAC15-2BC3-8B1B-540D-CE5D276496C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11" creationId="{17BEE621-8DBB-74C2-0732-605FA4789D9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12" creationId="{53440B24-CDDA-B49A-57AA-19118741EFA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13" creationId="{CE38F13F-22A2-588D-097E-E0C8B5758A9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14" creationId="{7C1B7EFE-0057-75F2-0558-460383CD4C3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16" creationId="{D5BB2449-89F4-6063-F039-4FA34663901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17" creationId="{D1E75129-B7BC-4A4F-4842-C669D10A156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18" creationId="{85B4BEA8-8CA1-A9BB-51F6-331B28FD0BF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19" creationId="{12CED07C-1B5B-9F83-7976-EFEAF07AC5A1}"/>
          </ac:inkMkLst>
        </pc:inkChg>
        <pc:inkChg chg="add">
          <ac:chgData name="Venkatasubramanian, Mani V." userId="fbe5ce37-0145-4c31-b84a-b36f8beac5f3" providerId="ADAL" clId="{0226864F-E546-4D6C-AECE-50F8C2D4CA69}" dt="2023-02-28T16:05:05.645" v="694" actId="9405"/>
          <ac:inkMkLst>
            <pc:docMk/>
            <pc:sldMk cId="3182574894" sldId="260"/>
            <ac:inkMk id="322" creationId="{A2D411AA-0FD4-8D4F-A004-6BE0B1D689F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23" creationId="{65FE2DF7-B5EC-7A89-6006-0573A7C36F7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24" creationId="{8EFE0956-607A-CD20-55AB-41305E30F2D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25" creationId="{AA8017B6-8FC2-25EF-E692-A13ABC063D6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26" creationId="{C866A346-9D90-0213-EE7A-23CA48CE71B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27" creationId="{A2CC2083-0EF9-F78D-8E37-E300A851BC7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28" creationId="{11A21622-398D-0B2E-EF01-0C47F09BD3A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29" creationId="{D98CD456-6DAD-D123-A4A0-6CC67545A7F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0" creationId="{F04637AA-CE27-528E-87A4-5AED4D0A5BF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1" creationId="{642DE57E-21C8-09EA-D937-15826AA262B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2" creationId="{C3767759-72A0-45CA-71ED-16F29D022C2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3" creationId="{5643C873-B2B0-4920-D8A6-5DB6BC8A11B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4" creationId="{BF51E90D-516F-79CA-E132-9CD2CEB5C9D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5" creationId="{B7C6BB04-9174-85DA-636C-2710424AA10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6" creationId="{4BD9CA73-0605-51A5-3574-495D7A8AC8C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7" creationId="{3F86AC9E-6EDB-642A-B76C-B95CC25DA94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38" creationId="{EF1EB01C-0FB1-5469-4D58-F2EEDFEE870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40" creationId="{D35EAC18-0D74-C894-9C4C-0D167BA47FB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41" creationId="{26166DDA-05FB-2B98-7101-797046DAB72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43" creationId="{8548A576-6204-F1C0-ACBF-14686932125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45" creationId="{8C18A8FA-E7A5-3001-CFBF-EDC8D6A8120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46" creationId="{DF01AD2F-B151-75CD-2918-EE9611268F3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47" creationId="{C42082BD-9676-4D0E-F62B-AF00F73D95E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49" creationId="{B4753F3D-34C1-72BC-D15E-8978F8C4132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51" creationId="{B1D4D684-7BEB-85F7-6B11-A6B5F0F872C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53" creationId="{D39E414C-FA3D-3A7F-060A-40FE037B836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54" creationId="{3DD0BC6D-EF17-70FF-EED2-006B6740237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56" creationId="{0CAEF0B8-790C-A4FF-6936-B0FDD2899E1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57" creationId="{B79B73CE-97C9-A1F9-1713-52430485AAC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59" creationId="{3FB91B7F-1B6B-70C4-FB32-3BF26B29EBD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0" creationId="{862C6E4B-1D0A-D7F3-AC6B-C7A881588A4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1" creationId="{C9AC110F-D0C2-4959-7696-8C9B143DEEB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2" creationId="{04B389EA-22A3-ADBE-DC3C-716EEE9B2B4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3" creationId="{8C53B14A-DEA3-8FAF-552A-13BC22515D7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4" creationId="{FE04EA0B-FA75-B1EE-A2FE-3134373399E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5" creationId="{50C326F7-0D31-9AC0-4624-5DC18B7CF0E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6" creationId="{51CEF0E2-59D8-E969-2A53-CD372A49FEB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7" creationId="{DA898D93-BC98-D520-36B9-8C2B6040B43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68" creationId="{1BD49E33-03CF-150A-DF5C-39A61C9C4EA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70" creationId="{465C97D5-8951-6E10-D82A-6AF3D41D557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71" creationId="{D2416CB2-BC5B-D233-96EE-1DF610B5D491}"/>
          </ac:inkMkLst>
        </pc:inkChg>
        <pc:inkChg chg="add mod">
          <ac:chgData name="Venkatasubramanian, Mani V." userId="fbe5ce37-0145-4c31-b84a-b36f8beac5f3" providerId="ADAL" clId="{0226864F-E546-4D6C-AECE-50F8C2D4CA69}" dt="2023-02-28T16:06:32.844" v="759"/>
          <ac:inkMkLst>
            <pc:docMk/>
            <pc:sldMk cId="3182574894" sldId="260"/>
            <ac:inkMk id="373" creationId="{F6F1C834-454F-E393-AB09-DD9791E8044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75" creationId="{6DFA4A86-0874-9D9C-6A31-2F7BF55E29B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76" creationId="{4000464E-8D10-7C3D-0C6A-EF77D9AE97B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78" creationId="{F06E1B55-FE80-91B0-6727-65B25A995DD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79" creationId="{72EF6103-25A4-28F8-98AB-566347C769E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80" creationId="{B73D4AA1-3547-72EC-87DC-B1C55992E33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81" creationId="{E1875F23-7272-B263-D4CB-4589CA27A58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82" creationId="{A33FA5D2-3873-2D31-48FE-CFFFBE213C1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84" creationId="{46B63F08-55DF-1239-B694-CE81722F669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86" creationId="{210856AE-F4E8-DC50-3113-8022C966069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88" creationId="{1911C9B2-64FE-20A8-5B72-48FA24CD84F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89" creationId="{DF1DECDE-1458-4AFF-99B9-94369BBD610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91" creationId="{38CFB7E7-961F-0928-5F5C-6F6644B1B7E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92" creationId="{A3A59A73-3E99-5400-D7EB-C2B08081256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393" creationId="{B04A7CA1-74F7-80F7-939D-C5108EDE53ED}"/>
          </ac:inkMkLst>
        </pc:inkChg>
        <pc:inkChg chg="add del mod">
          <ac:chgData name="Venkatasubramanian, Mani V." userId="fbe5ce37-0145-4c31-b84a-b36f8beac5f3" providerId="ADAL" clId="{0226864F-E546-4D6C-AECE-50F8C2D4CA69}" dt="2023-02-28T16:08:05.312" v="796" actId="9405"/>
          <ac:inkMkLst>
            <pc:docMk/>
            <pc:sldMk cId="3182574894" sldId="260"/>
            <ac:inkMk id="395" creationId="{A5BE53EE-828A-429C-6EB3-5121F657ED41}"/>
          </ac:inkMkLst>
        </pc:inkChg>
        <pc:inkChg chg="add del mod">
          <ac:chgData name="Venkatasubramanian, Mani V." userId="fbe5ce37-0145-4c31-b84a-b36f8beac5f3" providerId="ADAL" clId="{0226864F-E546-4D6C-AECE-50F8C2D4CA69}" dt="2023-02-28T16:08:05.118" v="795" actId="9405"/>
          <ac:inkMkLst>
            <pc:docMk/>
            <pc:sldMk cId="3182574894" sldId="260"/>
            <ac:inkMk id="396" creationId="{BC5C9A96-A434-CA7A-28DA-48CDF5D91F77}"/>
          </ac:inkMkLst>
        </pc:inkChg>
        <pc:inkChg chg="add del mod">
          <ac:chgData name="Venkatasubramanian, Mani V." userId="fbe5ce37-0145-4c31-b84a-b36f8beac5f3" providerId="ADAL" clId="{0226864F-E546-4D6C-AECE-50F8C2D4CA69}" dt="2023-02-28T16:08:04.952" v="794" actId="9405"/>
          <ac:inkMkLst>
            <pc:docMk/>
            <pc:sldMk cId="3182574894" sldId="260"/>
            <ac:inkMk id="397" creationId="{A7552049-928A-E51A-AFCE-7B1DDD63B640}"/>
          </ac:inkMkLst>
        </pc:inkChg>
        <pc:inkChg chg="add del mod">
          <ac:chgData name="Venkatasubramanian, Mani V." userId="fbe5ce37-0145-4c31-b84a-b36f8beac5f3" providerId="ADAL" clId="{0226864F-E546-4D6C-AECE-50F8C2D4CA69}" dt="2023-02-28T16:08:04.762" v="793" actId="9405"/>
          <ac:inkMkLst>
            <pc:docMk/>
            <pc:sldMk cId="3182574894" sldId="260"/>
            <ac:inkMk id="398" creationId="{6B5B6C44-FDE3-1020-6688-2687A2A5C931}"/>
          </ac:inkMkLst>
        </pc:inkChg>
        <pc:inkChg chg="add del mod">
          <ac:chgData name="Venkatasubramanian, Mani V." userId="fbe5ce37-0145-4c31-b84a-b36f8beac5f3" providerId="ADAL" clId="{0226864F-E546-4D6C-AECE-50F8C2D4CA69}" dt="2023-02-28T16:08:04.303" v="790"/>
          <ac:inkMkLst>
            <pc:docMk/>
            <pc:sldMk cId="3182574894" sldId="260"/>
            <ac:inkMk id="399" creationId="{CE588000-55A2-2B27-54AE-4C1704FE3860}"/>
          </ac:inkMkLst>
        </pc:inkChg>
        <pc:inkChg chg="add del mod">
          <ac:chgData name="Venkatasubramanian, Mani V." userId="fbe5ce37-0145-4c31-b84a-b36f8beac5f3" providerId="ADAL" clId="{0226864F-E546-4D6C-AECE-50F8C2D4CA69}" dt="2023-02-28T16:08:04.033" v="788" actId="9405"/>
          <ac:inkMkLst>
            <pc:docMk/>
            <pc:sldMk cId="3182574894" sldId="260"/>
            <ac:inkMk id="401" creationId="{17633E37-B71F-A2F8-39C7-F3C95D677CE7}"/>
          </ac:inkMkLst>
        </pc:inkChg>
        <pc:inkChg chg="add del mod">
          <ac:chgData name="Venkatasubramanian, Mani V." userId="fbe5ce37-0145-4c31-b84a-b36f8beac5f3" providerId="ADAL" clId="{0226864F-E546-4D6C-AECE-50F8C2D4CA69}" dt="2023-02-28T16:08:03.827" v="787" actId="9405"/>
          <ac:inkMkLst>
            <pc:docMk/>
            <pc:sldMk cId="3182574894" sldId="260"/>
            <ac:inkMk id="402" creationId="{C44FFB7C-BA88-7E9E-16E5-6D1F4CB8EB84}"/>
          </ac:inkMkLst>
        </pc:inkChg>
        <pc:inkChg chg="add del mod">
          <ac:chgData name="Venkatasubramanian, Mani V." userId="fbe5ce37-0145-4c31-b84a-b36f8beac5f3" providerId="ADAL" clId="{0226864F-E546-4D6C-AECE-50F8C2D4CA69}" dt="2023-02-28T16:08:03.607" v="786" actId="9405"/>
          <ac:inkMkLst>
            <pc:docMk/>
            <pc:sldMk cId="3182574894" sldId="260"/>
            <ac:inkMk id="403" creationId="{4B0C62B7-BF0F-73C6-3FD3-9AEF00319E6D}"/>
          </ac:inkMkLst>
        </pc:inkChg>
        <pc:inkChg chg="add del mod">
          <ac:chgData name="Venkatasubramanian, Mani V." userId="fbe5ce37-0145-4c31-b84a-b36f8beac5f3" providerId="ADAL" clId="{0226864F-E546-4D6C-AECE-50F8C2D4CA69}" dt="2023-02-28T16:08:03.372" v="785" actId="9405"/>
          <ac:inkMkLst>
            <pc:docMk/>
            <pc:sldMk cId="3182574894" sldId="260"/>
            <ac:inkMk id="404" creationId="{F87EB61E-2E85-87A2-A2E1-7E59F77ABA5A}"/>
          </ac:inkMkLst>
        </pc:inkChg>
        <pc:inkChg chg="add del mod">
          <ac:chgData name="Venkatasubramanian, Mani V." userId="fbe5ce37-0145-4c31-b84a-b36f8beac5f3" providerId="ADAL" clId="{0226864F-E546-4D6C-AECE-50F8C2D4CA69}" dt="2023-02-28T16:08:03.072" v="784"/>
          <ac:inkMkLst>
            <pc:docMk/>
            <pc:sldMk cId="3182574894" sldId="260"/>
            <ac:inkMk id="405" creationId="{0141A01C-8A0D-380E-8259-85E0B80242DB}"/>
          </ac:inkMkLst>
        </pc:inkChg>
        <pc:inkChg chg="add del mod">
          <ac:chgData name="Venkatasubramanian, Mani V." userId="fbe5ce37-0145-4c31-b84a-b36f8beac5f3" providerId="ADAL" clId="{0226864F-E546-4D6C-AECE-50F8C2D4CA69}" dt="2023-02-28T16:08:02.692" v="782"/>
          <ac:inkMkLst>
            <pc:docMk/>
            <pc:sldMk cId="3182574894" sldId="260"/>
            <ac:inkMk id="407" creationId="{DEF481CF-ED39-16FB-BCA3-6D5A05674B6E}"/>
          </ac:inkMkLst>
        </pc:inkChg>
        <pc:inkChg chg="add del">
          <ac:chgData name="Venkatasubramanian, Mani V." userId="fbe5ce37-0145-4c31-b84a-b36f8beac5f3" providerId="ADAL" clId="{0226864F-E546-4D6C-AECE-50F8C2D4CA69}" dt="2023-02-28T16:08:04.542" v="792" actId="9405"/>
          <ac:inkMkLst>
            <pc:docMk/>
            <pc:sldMk cId="3182574894" sldId="260"/>
            <ac:inkMk id="409" creationId="{97648A6A-9A32-D9B6-8398-5C92EEF12BAC}"/>
          </ac:inkMkLst>
        </pc:inkChg>
        <pc:inkChg chg="add del">
          <ac:chgData name="Venkatasubramanian, Mani V." userId="fbe5ce37-0145-4c31-b84a-b36f8beac5f3" providerId="ADAL" clId="{0226864F-E546-4D6C-AECE-50F8C2D4CA69}" dt="2023-02-28T16:08:05.527" v="798" actId="9405"/>
          <ac:inkMkLst>
            <pc:docMk/>
            <pc:sldMk cId="3182574894" sldId="260"/>
            <ac:inkMk id="410" creationId="{89121894-A161-8730-3045-4F791059BF3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11" creationId="{692AC0E6-B87C-9FD3-49CC-C0A9ABCC60B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12" creationId="{95DA6CAE-B32E-38A4-CCE5-0C1D5DAE748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13" creationId="{528D5B5B-415A-64FB-8BC3-F78F33D8454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15" creationId="{8DB5DA6B-67A4-835D-1505-F9EA53FCCB2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16" creationId="{B9604BE1-CEB4-5D57-02B3-20B6D773C1B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18" creationId="{5DC3DA62-75DA-0A21-1785-661639FA8F7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19" creationId="{46185561-55AF-CB46-7B55-016FC13AF86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0" creationId="{9350C8E9-1B78-69DC-564C-2A8A08147237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2" creationId="{31E47AF6-B87D-D81B-1D86-4CDDBE14AA1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3" creationId="{BE7BFD7E-4D6C-D0CB-EC68-12829FBEA3F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4" creationId="{85359263-6FDE-9A76-486D-6A0682C1368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5" creationId="{C7B6DA80-A7F0-2E76-AB04-B0A3041B285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7" creationId="{A05E758E-F0DD-FEC0-7EEA-4CC5DEA94CA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8" creationId="{68FC5B02-86C2-F896-618B-36EDBB17FA8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29" creationId="{4714323F-4790-E231-9E18-3764A21EB862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0" creationId="{1D53002D-EB46-0B94-67B8-2D195190A8B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2" creationId="{20D5387A-ABD8-5856-5FE4-69756A5AE3D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3" creationId="{AAF2FBD1-FE42-BD7E-CDC5-80CB48856890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4" creationId="{85682AE1-979B-D744-025C-0E43EF19B1A5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5" creationId="{4F2B6573-3004-86EF-FFE5-331EED0BE586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6" creationId="{630BF62C-EE78-3428-1F54-4B27E969C679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7" creationId="{F7AD4D63-689C-38F7-6091-9724393F900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8" creationId="{CEB9DF12-D765-4CB7-C5A6-9A4E7CBFD48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39" creationId="{6FA0732B-BDC7-9B59-C7EB-95F622ED4831}"/>
          </ac:inkMkLst>
        </pc:inkChg>
        <pc:inkChg chg="add mod">
          <ac:chgData name="Venkatasubramanian, Mani V." userId="fbe5ce37-0145-4c31-b84a-b36f8beac5f3" providerId="ADAL" clId="{0226864F-E546-4D6C-AECE-50F8C2D4CA69}" dt="2023-02-28T16:15:37.090" v="944"/>
          <ac:inkMkLst>
            <pc:docMk/>
            <pc:sldMk cId="3182574894" sldId="260"/>
            <ac:inkMk id="441" creationId="{4D1199EC-6FC7-C78F-7D9E-EF4D0E023759}"/>
          </ac:inkMkLst>
        </pc:inkChg>
        <pc:inkChg chg="add">
          <ac:chgData name="Venkatasubramanian, Mani V." userId="fbe5ce37-0145-4c31-b84a-b36f8beac5f3" providerId="ADAL" clId="{0226864F-E546-4D6C-AECE-50F8C2D4CA69}" dt="2023-02-28T16:15:28.070" v="942" actId="9405"/>
          <ac:inkMkLst>
            <pc:docMk/>
            <pc:sldMk cId="3182574894" sldId="260"/>
            <ac:inkMk id="443" creationId="{C1D32261-F764-5533-8797-132B57535123}"/>
          </ac:inkMkLst>
        </pc:inkChg>
        <pc:inkChg chg="add mod">
          <ac:chgData name="Venkatasubramanian, Mani V." userId="fbe5ce37-0145-4c31-b84a-b36f8beac5f3" providerId="ADAL" clId="{0226864F-E546-4D6C-AECE-50F8C2D4CA69}" dt="2023-02-28T16:15:52.525" v="953"/>
          <ac:inkMkLst>
            <pc:docMk/>
            <pc:sldMk cId="3182574894" sldId="260"/>
            <ac:inkMk id="444" creationId="{666731BC-7697-623B-5E7E-B8FD15CB147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46" creationId="{7EFFE7D0-4119-C2DD-7276-5DD312DF6A83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47" creationId="{D54EAADD-D620-DCF1-08CD-800018E1D14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48" creationId="{5BC18296-91FC-021C-CB55-5512E0C488CF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49" creationId="{1833F3C9-DE44-EAB3-417D-49B35C9861C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50" creationId="{00579F52-5096-1B51-ACE9-5A8F71376698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52" creationId="{AB432BF9-32F2-F58C-71AC-C808054AF82D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53" creationId="{00FE1F5B-CD8E-A15F-0A93-43995A618AF7}"/>
          </ac:inkMkLst>
        </pc:inkChg>
        <pc:inkChg chg="add">
          <ac:chgData name="Venkatasubramanian, Mani V." userId="fbe5ce37-0145-4c31-b84a-b36f8beac5f3" providerId="ADAL" clId="{0226864F-E546-4D6C-AECE-50F8C2D4CA69}" dt="2023-02-28T16:17:07.490" v="954" actId="9405"/>
          <ac:inkMkLst>
            <pc:docMk/>
            <pc:sldMk cId="3182574894" sldId="260"/>
            <ac:inkMk id="455" creationId="{CA52173D-338B-983A-7BD7-B99CBA64DE7C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56" creationId="{90DD3442-EC2A-A8D3-7954-307F91615F7A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57" creationId="{3CDDC80C-F110-22E8-C87D-527C28A44C94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59" creationId="{29BB7D04-BA0B-88DB-7324-165EC91E616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60" creationId="{92433ECC-45E8-EB0D-49EB-3BD675D4A3CE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62" creationId="{3BDEC3D7-B46C-242E-6455-973AA025B82B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64" creationId="{DA573085-0EDA-028B-EF11-96734D0691C1}"/>
          </ac:inkMkLst>
        </pc:inkChg>
        <pc:inkChg chg="add mod">
          <ac:chgData name="Venkatasubramanian, Mani V." userId="fbe5ce37-0145-4c31-b84a-b36f8beac5f3" providerId="ADAL" clId="{0226864F-E546-4D6C-AECE-50F8C2D4CA69}" dt="2023-02-28T16:37:25.440" v="1812"/>
          <ac:inkMkLst>
            <pc:docMk/>
            <pc:sldMk cId="3182574894" sldId="260"/>
            <ac:inkMk id="466" creationId="{9B956F58-35AD-C513-0128-E306FD8D130A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34:08.771" v="1649"/>
        <pc:sldMkLst>
          <pc:docMk/>
          <pc:sldMk cId="4166394613" sldId="261"/>
        </pc:sldMkLst>
        <pc:grpChg chg="del mod">
          <ac:chgData name="Venkatasubramanian, Mani V." userId="fbe5ce37-0145-4c31-b84a-b36f8beac5f3" providerId="ADAL" clId="{0226864F-E546-4D6C-AECE-50F8C2D4CA69}" dt="2023-02-28T16:32:49.132" v="1515"/>
          <ac:grpSpMkLst>
            <pc:docMk/>
            <pc:sldMk cId="4166394613" sldId="261"/>
            <ac:grpSpMk id="21" creationId="{A2117230-92C8-A33D-A2B0-435990ADB91F}"/>
          </ac:grpSpMkLst>
        </pc:grpChg>
        <pc:grpChg chg="del mod">
          <ac:chgData name="Venkatasubramanian, Mani V." userId="fbe5ce37-0145-4c31-b84a-b36f8beac5f3" providerId="ADAL" clId="{0226864F-E546-4D6C-AECE-50F8C2D4CA69}" dt="2023-02-28T16:32:56.402" v="1525"/>
          <ac:grpSpMkLst>
            <pc:docMk/>
            <pc:sldMk cId="4166394613" sldId="261"/>
            <ac:grpSpMk id="22" creationId="{521C8AA8-A0CD-653F-FC7C-4D0053DF5E65}"/>
          </ac:grpSpMkLst>
        </pc:grpChg>
        <pc:grpChg chg="del mod">
          <ac:chgData name="Venkatasubramanian, Mani V." userId="fbe5ce37-0145-4c31-b84a-b36f8beac5f3" providerId="ADAL" clId="{0226864F-E546-4D6C-AECE-50F8C2D4CA69}" dt="2023-02-28T16:32:52.971" v="1521"/>
          <ac:grpSpMkLst>
            <pc:docMk/>
            <pc:sldMk cId="4166394613" sldId="261"/>
            <ac:grpSpMk id="25" creationId="{05572787-AE94-7640-5895-11DA492B7E8E}"/>
          </ac:grpSpMkLst>
        </pc:grpChg>
        <pc:grpChg chg="del mod">
          <ac:chgData name="Venkatasubramanian, Mani V." userId="fbe5ce37-0145-4c31-b84a-b36f8beac5f3" providerId="ADAL" clId="{0226864F-E546-4D6C-AECE-50F8C2D4CA69}" dt="2023-02-28T16:32:56.402" v="1525"/>
          <ac:grpSpMkLst>
            <pc:docMk/>
            <pc:sldMk cId="4166394613" sldId="261"/>
            <ac:grpSpMk id="28" creationId="{5EA0764D-DBDD-21B5-51BD-F1A1DF489535}"/>
          </ac:grpSpMkLst>
        </pc:grpChg>
        <pc:grpChg chg="del mod">
          <ac:chgData name="Venkatasubramanian, Mani V." userId="fbe5ce37-0145-4c31-b84a-b36f8beac5f3" providerId="ADAL" clId="{0226864F-E546-4D6C-AECE-50F8C2D4CA69}" dt="2023-02-28T16:33:04.472" v="1544"/>
          <ac:grpSpMkLst>
            <pc:docMk/>
            <pc:sldMk cId="4166394613" sldId="261"/>
            <ac:grpSpMk id="32" creationId="{87439876-A823-AFD4-FE55-FD75E67DA7C7}"/>
          </ac:grpSpMkLst>
        </pc:grpChg>
        <pc:grpChg chg="del mod">
          <ac:chgData name="Venkatasubramanian, Mani V." userId="fbe5ce37-0145-4c31-b84a-b36f8beac5f3" providerId="ADAL" clId="{0226864F-E546-4D6C-AECE-50F8C2D4CA69}" dt="2023-02-28T16:33:05.032" v="1546"/>
          <ac:grpSpMkLst>
            <pc:docMk/>
            <pc:sldMk cId="4166394613" sldId="261"/>
            <ac:grpSpMk id="55" creationId="{DFCDD144-67AC-6A48-F9B0-0EFA38935110}"/>
          </ac:grpSpMkLst>
        </pc:grpChg>
        <pc:grpChg chg="mod">
          <ac:chgData name="Venkatasubramanian, Mani V." userId="fbe5ce37-0145-4c31-b84a-b36f8beac5f3" providerId="ADAL" clId="{0226864F-E546-4D6C-AECE-50F8C2D4CA69}" dt="2023-02-28T16:33:04.472" v="1544"/>
          <ac:grpSpMkLst>
            <pc:docMk/>
            <pc:sldMk cId="4166394613" sldId="261"/>
            <ac:grpSpMk id="57" creationId="{3E0D28EF-07C4-9810-6AF8-42A84D291D05}"/>
          </ac:grpSpMkLst>
        </pc:grpChg>
        <pc:grpChg chg="del mod">
          <ac:chgData name="Venkatasubramanian, Mani V." userId="fbe5ce37-0145-4c31-b84a-b36f8beac5f3" providerId="ADAL" clId="{0226864F-E546-4D6C-AECE-50F8C2D4CA69}" dt="2023-02-28T16:33:20.416" v="1562"/>
          <ac:grpSpMkLst>
            <pc:docMk/>
            <pc:sldMk cId="4166394613" sldId="261"/>
            <ac:grpSpMk id="58" creationId="{D657A452-EEF3-A403-FB61-DD141EAA24A1}"/>
          </ac:grpSpMkLst>
        </pc:grpChg>
        <pc:grpChg chg="del mod">
          <ac:chgData name="Venkatasubramanian, Mani V." userId="fbe5ce37-0145-4c31-b84a-b36f8beac5f3" providerId="ADAL" clId="{0226864F-E546-4D6C-AECE-50F8C2D4CA69}" dt="2023-02-28T16:33:07.788" v="1551"/>
          <ac:grpSpMkLst>
            <pc:docMk/>
            <pc:sldMk cId="4166394613" sldId="261"/>
            <ac:grpSpMk id="60" creationId="{84A50FEA-3C86-2995-C30B-E71B9037E3EC}"/>
          </ac:grpSpMkLst>
        </pc:grpChg>
        <pc:grpChg chg="del mod">
          <ac:chgData name="Venkatasubramanian, Mani V." userId="fbe5ce37-0145-4c31-b84a-b36f8beac5f3" providerId="ADAL" clId="{0226864F-E546-4D6C-AECE-50F8C2D4CA69}" dt="2023-02-28T16:33:09.772" v="1557"/>
          <ac:grpSpMkLst>
            <pc:docMk/>
            <pc:sldMk cId="4166394613" sldId="261"/>
            <ac:grpSpMk id="67" creationId="{F541597D-B199-4AD0-C030-3DD7577EAF60}"/>
          </ac:grpSpMkLst>
        </pc:grpChg>
        <pc:grpChg chg="mod">
          <ac:chgData name="Venkatasubramanian, Mani V." userId="fbe5ce37-0145-4c31-b84a-b36f8beac5f3" providerId="ADAL" clId="{0226864F-E546-4D6C-AECE-50F8C2D4CA69}" dt="2023-02-28T16:33:09.772" v="1557"/>
          <ac:grpSpMkLst>
            <pc:docMk/>
            <pc:sldMk cId="4166394613" sldId="261"/>
            <ac:grpSpMk id="82" creationId="{95CC32CA-726A-6702-05F3-F4E79856A2C3}"/>
          </ac:grpSpMkLst>
        </pc:grpChg>
        <pc:grpChg chg="del mod">
          <ac:chgData name="Venkatasubramanian, Mani V." userId="fbe5ce37-0145-4c31-b84a-b36f8beac5f3" providerId="ADAL" clId="{0226864F-E546-4D6C-AECE-50F8C2D4CA69}" dt="2023-02-28T16:33:40.631" v="1597"/>
          <ac:grpSpMkLst>
            <pc:docMk/>
            <pc:sldMk cId="4166394613" sldId="261"/>
            <ac:grpSpMk id="85" creationId="{14F5C950-5E23-F323-C607-0EA8E8AA760F}"/>
          </ac:grpSpMkLst>
        </pc:grpChg>
        <pc:grpChg chg="mod">
          <ac:chgData name="Venkatasubramanian, Mani V." userId="fbe5ce37-0145-4c31-b84a-b36f8beac5f3" providerId="ADAL" clId="{0226864F-E546-4D6C-AECE-50F8C2D4CA69}" dt="2023-02-28T16:33:20.416" v="1562"/>
          <ac:grpSpMkLst>
            <pc:docMk/>
            <pc:sldMk cId="4166394613" sldId="261"/>
            <ac:grpSpMk id="87" creationId="{BFD9786E-96EE-1557-62DE-5AFB49CA9604}"/>
          </ac:grpSpMkLst>
        </pc:grpChg>
        <pc:grpChg chg="mod">
          <ac:chgData name="Venkatasubramanian, Mani V." userId="fbe5ce37-0145-4c31-b84a-b36f8beac5f3" providerId="ADAL" clId="{0226864F-E546-4D6C-AECE-50F8C2D4CA69}" dt="2023-02-28T16:33:40.631" v="1597"/>
          <ac:grpSpMkLst>
            <pc:docMk/>
            <pc:sldMk cId="4166394613" sldId="261"/>
            <ac:grpSpMk id="153" creationId="{E6488FF0-AA69-CB8B-BB21-3F6676F9FF7A}"/>
          </ac:grpSpMkLst>
        </pc:grpChg>
        <pc:grpChg chg="del mod">
          <ac:chgData name="Venkatasubramanian, Mani V." userId="fbe5ce37-0145-4c31-b84a-b36f8beac5f3" providerId="ADAL" clId="{0226864F-E546-4D6C-AECE-50F8C2D4CA69}" dt="2023-02-28T16:33:50.414" v="1611"/>
          <ac:grpSpMkLst>
            <pc:docMk/>
            <pc:sldMk cId="4166394613" sldId="261"/>
            <ac:grpSpMk id="156" creationId="{6E9ADAC6-DA7B-55F1-E159-94F50D61C3E0}"/>
          </ac:grpSpMkLst>
        </pc:grpChg>
        <pc:grpChg chg="del mod">
          <ac:chgData name="Venkatasubramanian, Mani V." userId="fbe5ce37-0145-4c31-b84a-b36f8beac5f3" providerId="ADAL" clId="{0226864F-E546-4D6C-AECE-50F8C2D4CA69}" dt="2023-02-28T16:34:08.771" v="1649"/>
          <ac:grpSpMkLst>
            <pc:docMk/>
            <pc:sldMk cId="4166394613" sldId="261"/>
            <ac:grpSpMk id="164" creationId="{EA0CC755-8B6E-20E0-DC63-2D7A13EE1B5C}"/>
          </ac:grpSpMkLst>
        </pc:grpChg>
        <pc:grpChg chg="del mod">
          <ac:chgData name="Venkatasubramanian, Mani V." userId="fbe5ce37-0145-4c31-b84a-b36f8beac5f3" providerId="ADAL" clId="{0226864F-E546-4D6C-AECE-50F8C2D4CA69}" dt="2023-02-28T16:33:50.414" v="1611"/>
          <ac:grpSpMkLst>
            <pc:docMk/>
            <pc:sldMk cId="4166394613" sldId="261"/>
            <ac:grpSpMk id="219" creationId="{78B24FF5-533F-F68A-D61A-FA197D5B3694}"/>
          </ac:grpSpMkLst>
        </pc:grpChg>
        <pc:grpChg chg="mod">
          <ac:chgData name="Venkatasubramanian, Mani V." userId="fbe5ce37-0145-4c31-b84a-b36f8beac5f3" providerId="ADAL" clId="{0226864F-E546-4D6C-AECE-50F8C2D4CA69}" dt="2023-02-28T16:33:47.416" v="1607"/>
          <ac:grpSpMkLst>
            <pc:docMk/>
            <pc:sldMk cId="4166394613" sldId="261"/>
            <ac:grpSpMk id="220" creationId="{E9938235-F7F5-047B-7B35-29AFC5A4172E}"/>
          </ac:grpSpMkLst>
        </pc:grpChg>
        <pc:grpChg chg="del">
          <ac:chgData name="Venkatasubramanian, Mani V." userId="fbe5ce37-0145-4c31-b84a-b36f8beac5f3" providerId="ADAL" clId="{0226864F-E546-4D6C-AECE-50F8C2D4CA69}" dt="2023-02-28T15:46:46.871" v="8" actId="478"/>
          <ac:grpSpMkLst>
            <pc:docMk/>
            <pc:sldMk cId="4166394613" sldId="261"/>
            <ac:grpSpMk id="228" creationId="{31FA6BD0-16A8-B532-3D86-B778728DBB04}"/>
          </ac:grpSpMkLst>
        </pc:grpChg>
        <pc:grpChg chg="mod">
          <ac:chgData name="Venkatasubramanian, Mani V." userId="fbe5ce37-0145-4c31-b84a-b36f8beac5f3" providerId="ADAL" clId="{0226864F-E546-4D6C-AECE-50F8C2D4CA69}" dt="2023-02-28T16:33:50.414" v="1611"/>
          <ac:grpSpMkLst>
            <pc:docMk/>
            <pc:sldMk cId="4166394613" sldId="261"/>
            <ac:grpSpMk id="255" creationId="{CA783F16-67B0-1EB6-DEC8-116E864A64AA}"/>
          </ac:grpSpMkLst>
        </pc:grpChg>
        <pc:grpChg chg="del">
          <ac:chgData name="Venkatasubramanian, Mani V." userId="fbe5ce37-0145-4c31-b84a-b36f8beac5f3" providerId="ADAL" clId="{0226864F-E546-4D6C-AECE-50F8C2D4CA69}" dt="2023-02-28T15:46:46.871" v="8" actId="478"/>
          <ac:grpSpMkLst>
            <pc:docMk/>
            <pc:sldMk cId="4166394613" sldId="261"/>
            <ac:grpSpMk id="301" creationId="{3AF83D4E-CDFA-8801-C4F6-99E9E26BBB9C}"/>
          </ac:grpSpMkLst>
        </pc:grpChg>
        <pc:grpChg chg="del mod">
          <ac:chgData name="Venkatasubramanian, Mani V." userId="fbe5ce37-0145-4c31-b84a-b36f8beac5f3" providerId="ADAL" clId="{0226864F-E546-4D6C-AECE-50F8C2D4CA69}" dt="2023-02-28T16:34:04.741" v="1646"/>
          <ac:grpSpMkLst>
            <pc:docMk/>
            <pc:sldMk cId="4166394613" sldId="261"/>
            <ac:grpSpMk id="328" creationId="{B2D00CD2-5A2F-50E2-4AFF-F600641E3F10}"/>
          </ac:grpSpMkLst>
        </pc:grpChg>
        <pc:grpChg chg="mod">
          <ac:chgData name="Venkatasubramanian, Mani V." userId="fbe5ce37-0145-4c31-b84a-b36f8beac5f3" providerId="ADAL" clId="{0226864F-E546-4D6C-AECE-50F8C2D4CA69}" dt="2023-02-28T16:34:04.741" v="1646"/>
          <ac:grpSpMkLst>
            <pc:docMk/>
            <pc:sldMk cId="4166394613" sldId="261"/>
            <ac:grpSpMk id="329" creationId="{4990354F-30D6-025A-2347-A44265E0D803}"/>
          </ac:grpSpMkLst>
        </pc:grpChg>
        <pc:grpChg chg="mod">
          <ac:chgData name="Venkatasubramanian, Mani V." userId="fbe5ce37-0145-4c31-b84a-b36f8beac5f3" providerId="ADAL" clId="{0226864F-E546-4D6C-AECE-50F8C2D4CA69}" dt="2023-02-28T16:34:04.741" v="1646"/>
          <ac:grpSpMkLst>
            <pc:docMk/>
            <pc:sldMk cId="4166394613" sldId="261"/>
            <ac:grpSpMk id="330" creationId="{7E7ECB32-A871-B957-EC3B-391197F952BB}"/>
          </ac:grpSpMkLst>
        </pc:grpChg>
        <pc:grpChg chg="mod">
          <ac:chgData name="Venkatasubramanian, Mani V." userId="fbe5ce37-0145-4c31-b84a-b36f8beac5f3" providerId="ADAL" clId="{0226864F-E546-4D6C-AECE-50F8C2D4CA69}" dt="2023-02-28T16:34:04.741" v="1646"/>
          <ac:grpSpMkLst>
            <pc:docMk/>
            <pc:sldMk cId="4166394613" sldId="261"/>
            <ac:grpSpMk id="331" creationId="{F58CD792-2EC0-CC08-BD81-AB62301AB5C8}"/>
          </ac:grpSpMkLst>
        </pc:grpChg>
        <pc:grpChg chg="mod">
          <ac:chgData name="Venkatasubramanian, Mani V." userId="fbe5ce37-0145-4c31-b84a-b36f8beac5f3" providerId="ADAL" clId="{0226864F-E546-4D6C-AECE-50F8C2D4CA69}" dt="2023-02-28T16:34:08.771" v="1649"/>
          <ac:grpSpMkLst>
            <pc:docMk/>
            <pc:sldMk cId="4166394613" sldId="261"/>
            <ac:grpSpMk id="334" creationId="{F413D867-9E22-F958-4C90-1BA064E0051D}"/>
          </ac:grpSpMkLst>
        </pc:grp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2" creationId="{0D9CC226-8E10-E39A-200D-E37A29E3B3E2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3" creationId="{4DBBC3B7-B999-9350-6A66-8A3A71C41D57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4" creationId="{E7FC5734-4B97-E378-B764-57FC3BCDE64A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5" creationId="{99B163C7-F3D7-6B66-2E4A-C73DB6617F8E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6" creationId="{DCBCA34E-229B-D4DF-5ECA-F79CF03D3A6B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7" creationId="{C9EC046E-FB38-574D-AAE8-B266A42007B6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8" creationId="{AC6F39B3-0056-D3B7-1C5A-310D12F67D80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9" creationId="{8283F285-7DA0-C6B0-CA15-D292F70559B1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0" creationId="{205C0CB0-9430-61C2-EA3A-F57A0CAA5DB2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1" creationId="{AB6FC1E9-23F4-A78E-2ADD-F9A4923423F3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2" creationId="{D83DCF92-5917-11F5-A690-8D7AE2E7540D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3" creationId="{36A0B79D-78A9-0F0B-5030-1FD47CB6C27D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4" creationId="{9EE7D00B-5E2C-329E-D359-E8AC748C0811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6" creationId="{368F72ED-D0B2-4294-70A5-F89A0CACF6DD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7" creationId="{048333E2-77E1-4BBF-2CB0-E476578A5D17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8" creationId="{C088F345-6DF0-E573-7C28-7128DB3E9382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19" creationId="{F7F8AA05-4603-40BE-3B66-EB5B512B2DFD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20" creationId="{523177A6-6C60-7C82-16CA-1274A2DAC8F5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23" creationId="{E81D5C02-EF7F-46A3-E471-322609B64B12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24" creationId="{78400C43-3A1B-F05E-6CBC-B7EA0489BF6E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26" creationId="{D7BE1C2B-10FB-7819-3988-8F31EB73D652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27" creationId="{00182ABE-DA54-B891-4584-4B1477EF6A10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29" creationId="{6590A564-763E-F702-39CB-76B7DC2E192C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30" creationId="{EA2C6C1C-CFD9-325E-F06B-765E185A4E72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31" creationId="{F58B7E5A-8C7A-AE33-59E4-909EA9FD19D6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33" creationId="{9D719417-CD7E-A5C0-0AA5-3A95A270DC00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34" creationId="{93F9587C-DC68-2BA3-0852-0622040BC60A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38" creationId="{20A1FE31-1137-A066-46D9-43F2936B0D9E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39" creationId="{5F7D1A08-FDD2-60C5-A4F2-A4A901A83653}"/>
          </ac:inkMkLst>
        </pc:inkChg>
        <pc:inkChg chg="add mod">
          <ac:chgData name="Venkatasubramanian, Mani V." userId="fbe5ce37-0145-4c31-b84a-b36f8beac5f3" providerId="ADAL" clId="{0226864F-E546-4D6C-AECE-50F8C2D4CA69}" dt="2023-02-28T16:33:04.472" v="1544"/>
          <ac:inkMkLst>
            <pc:docMk/>
            <pc:sldMk cId="4166394613" sldId="261"/>
            <ac:inkMk id="40" creationId="{3337098F-7473-0E25-4252-C9F646185C91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1" creationId="{3A960672-67B4-895A-35F1-ACBA6CB54C0C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2" creationId="{29DA9BF2-BD4E-B93B-2EC6-3323687091FB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3" creationId="{7E8465EB-4534-209B-6BA5-0438DB23A25A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4" creationId="{1ECAC51C-6603-7A2A-6522-E2F0E4DA348E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5" creationId="{6CB17898-84DC-4BF9-7E34-C00576EAB989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6" creationId="{1825BEA4-06B9-4798-112B-3B2325211549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7" creationId="{AC215828-9AB8-E71B-3F68-6CF7977A1ABC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8" creationId="{61E172D4-6815-1C58-8E56-C38FF0B08D48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49" creationId="{0097D193-45CD-43C1-62B8-82294C4B69A6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50" creationId="{ECDCA89C-3243-1270-6EF1-975C36BF90DA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51" creationId="{703BE145-3557-09A2-7157-260300774DB5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53" creationId="{7D9C2B0E-A572-433D-7A55-F821FF94F8E7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54" creationId="{F5AA57ED-9296-A449-F51B-BFB1E1722482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59" creationId="{3E61C13F-DE85-0CE3-F1AE-CAC9C8C9B76D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61" creationId="{8DD97EF0-4C06-FEE1-0F39-00C2E2721DA8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62" creationId="{1CB0F66E-A347-34F3-48AE-C6F4A0D90244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63" creationId="{464E29C0-A3B1-46FB-80B8-5EB4968A712C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64" creationId="{36EF3E64-5B10-EE15-029C-24345BDB0C7B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69" creationId="{2CCC36E8-EFB3-8222-1E57-3050CCCA09BF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78" creationId="{CB87017D-13DE-60A4-6DBE-F4EE41DD96FB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79" creationId="{FDD7BE7A-9DAA-95D1-0F42-690BA26B2A47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80" creationId="{D13586D6-64A3-D7D7-EB65-7BC48FF23C03}"/>
          </ac:inkMkLst>
        </pc:inkChg>
        <pc:inkChg chg="add mod">
          <ac:chgData name="Venkatasubramanian, Mani V." userId="fbe5ce37-0145-4c31-b84a-b36f8beac5f3" providerId="ADAL" clId="{0226864F-E546-4D6C-AECE-50F8C2D4CA69}" dt="2023-02-28T16:33:09.772" v="1557"/>
          <ac:inkMkLst>
            <pc:docMk/>
            <pc:sldMk cId="4166394613" sldId="261"/>
            <ac:inkMk id="81" creationId="{2A71C11D-86A4-4983-61DC-4F3682AC789E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83" creationId="{9F3F5D68-32BF-7631-F6F3-7A004DCC95AA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84" creationId="{354D606C-B456-1EDF-D765-2E7FF14F4BF7}"/>
          </ac:inkMkLst>
        </pc:inkChg>
        <pc:inkChg chg="add mod">
          <ac:chgData name="Venkatasubramanian, Mani V." userId="fbe5ce37-0145-4c31-b84a-b36f8beac5f3" providerId="ADAL" clId="{0226864F-E546-4D6C-AECE-50F8C2D4CA69}" dt="2023-02-28T16:33:20.416" v="1562"/>
          <ac:inkMkLst>
            <pc:docMk/>
            <pc:sldMk cId="4166394613" sldId="261"/>
            <ac:inkMk id="86" creationId="{97DA50C1-8911-2164-1472-D8651597728D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88" creationId="{759E7A34-E506-C7C8-5E6A-ECF18780E75A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89" creationId="{C26F6B67-4C96-EFE4-DA8D-086410FA762A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90" creationId="{729A4E08-5C10-47AD-047C-B382F9AFCD9C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91" creationId="{B7F3278C-D516-2F15-CBF6-5FF158941BA7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92" creationId="{B8DADD48-D7A7-8784-E13F-41630B429759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93" creationId="{950C8A23-DA7B-1842-59D9-3A19C984F9D8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94" creationId="{9B074C08-CCBF-6FC0-CDF6-0A84AB2BCF34}"/>
          </ac:inkMkLst>
        </pc:inkChg>
        <pc:inkChg chg="add">
          <ac:chgData name="Venkatasubramanian, Mani V." userId="fbe5ce37-0145-4c31-b84a-b36f8beac5f3" providerId="ADAL" clId="{0226864F-E546-4D6C-AECE-50F8C2D4CA69}" dt="2023-02-28T16:33:28.304" v="1570" actId="9405"/>
          <ac:inkMkLst>
            <pc:docMk/>
            <pc:sldMk cId="4166394613" sldId="261"/>
            <ac:inkMk id="95" creationId="{07F53D03-E618-BA77-58B6-53D09FCA3DEB}"/>
          </ac:inkMkLst>
        </pc:inkChg>
        <pc:inkChg chg="add">
          <ac:chgData name="Venkatasubramanian, Mani V." userId="fbe5ce37-0145-4c31-b84a-b36f8beac5f3" providerId="ADAL" clId="{0226864F-E546-4D6C-AECE-50F8C2D4CA69}" dt="2023-02-28T16:33:29.292" v="1571" actId="9405"/>
          <ac:inkMkLst>
            <pc:docMk/>
            <pc:sldMk cId="4166394613" sldId="261"/>
            <ac:inkMk id="97" creationId="{0592AB08-82EE-523B-232F-EA3322C0EAAD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98" creationId="{CA666A92-4C3D-7876-FDE7-8051DB0D5C13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99" creationId="{3B142AC8-D63C-C3F1-65AA-42619991F8CF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0" creationId="{55E20116-CAA3-92DA-F9F0-174EC1DBAC7D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1" creationId="{13587A9D-EFD0-6A99-0762-6D9ADCECF0BA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2" creationId="{0CB9D1DD-3DA0-948C-32EA-53BCA610748A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3" creationId="{1CF80BE3-439F-34F2-877D-29B60F132290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4" creationId="{E468318A-2DE0-C51B-2E6C-D7888041726C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5" creationId="{3FEA5853-774F-810C-CA2C-F7E5779C4311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6" creationId="{392CB8AC-64FD-99A8-058F-DA574ED3B3D0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7" creationId="{C7E1A9F2-00B0-31D8-0A9A-F18FCB0C956F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8" creationId="{D66F97A4-FC25-1466-36E1-34C6014FC140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09" creationId="{4AC7C05A-2E93-9C6E-1FF1-3F551C0262B8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10" creationId="{41F61468-F11D-CC21-BE0D-0F91582F366C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11" creationId="{B6CC26A2-1B55-400C-BF1D-1D6618562470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12" creationId="{C626A15B-060A-E56A-06CD-1F7731F789B7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13" creationId="{4D3C4152-6FDC-E33A-82DA-871ABE9D4B4B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14" creationId="{A8EC2166-D949-7848-E02A-76F283FA121A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15" creationId="{BAA43B8C-B535-CD3B-C753-714B8ACE9A21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16" creationId="{0EA62177-36CC-7478-A844-004283D1FA29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17" creationId="{DB1AE9F9-6515-AA10-8BE0-E3791C2016A5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18" creationId="{B156F610-8434-7836-D7CF-94D6F89DCE9E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35" creationId="{7F4728EF-94ED-9A77-4973-502D08D70224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36" creationId="{87DBC452-445F-D6E8-D539-51BEAFE99E81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37" creationId="{E17B503B-2850-5C2B-830A-BC0CE751A4C3}"/>
          </ac:inkMkLst>
        </pc:inkChg>
        <pc:inkChg chg="del">
          <ac:chgData name="Venkatasubramanian, Mani V." userId="fbe5ce37-0145-4c31-b84a-b36f8beac5f3" providerId="ADAL" clId="{0226864F-E546-4D6C-AECE-50F8C2D4CA69}" dt="2023-02-28T15:46:46.871" v="8" actId="478"/>
          <ac:inkMkLst>
            <pc:docMk/>
            <pc:sldMk cId="4166394613" sldId="261"/>
            <ac:inkMk id="138" creationId="{17D15D15-E19C-EF89-2AA4-35C4FD15D605}"/>
          </ac:inkMkLst>
        </pc:inkChg>
        <pc:inkChg chg="add mod">
          <ac:chgData name="Venkatasubramanian, Mani V." userId="fbe5ce37-0145-4c31-b84a-b36f8beac5f3" providerId="ADAL" clId="{0226864F-E546-4D6C-AECE-50F8C2D4CA69}" dt="2023-02-28T16:33:40.631" v="1597"/>
          <ac:inkMkLst>
            <pc:docMk/>
            <pc:sldMk cId="4166394613" sldId="261"/>
            <ac:inkMk id="139" creationId="{A1DE6C11-5AF1-A1AB-2202-3D393BBE7599}"/>
          </ac:inkMkLst>
        </pc:inkChg>
        <pc:inkChg chg="del">
          <ac:chgData name="Venkatasubramanian, Mani V." userId="fbe5ce37-0145-4c31-b84a-b36f8beac5f3" providerId="ADAL" clId="{0226864F-E546-4D6C-AECE-50F8C2D4CA69}" dt="2023-02-28T15:46:46.871" v="8" actId="478"/>
          <ac:inkMkLst>
            <pc:docMk/>
            <pc:sldMk cId="4166394613" sldId="261"/>
            <ac:inkMk id="140" creationId="{6CE85FB5-DC6F-882F-1320-93D64D93747F}"/>
          </ac:inkMkLst>
        </pc:inkChg>
        <pc:inkChg chg="add mod">
          <ac:chgData name="Venkatasubramanian, Mani V." userId="fbe5ce37-0145-4c31-b84a-b36f8beac5f3" providerId="ADAL" clId="{0226864F-E546-4D6C-AECE-50F8C2D4CA69}" dt="2023-02-28T16:33:47.416" v="1607"/>
          <ac:inkMkLst>
            <pc:docMk/>
            <pc:sldMk cId="4166394613" sldId="261"/>
            <ac:inkMk id="165" creationId="{7DC26541-51B6-1691-D9B3-86B6436F4D25}"/>
          </ac:inkMkLst>
        </pc:inkChg>
        <pc:inkChg chg="add mod">
          <ac:chgData name="Venkatasubramanian, Mani V." userId="fbe5ce37-0145-4c31-b84a-b36f8beac5f3" providerId="ADAL" clId="{0226864F-E546-4D6C-AECE-50F8C2D4CA69}" dt="2023-02-28T16:33:47.416" v="1607"/>
          <ac:inkMkLst>
            <pc:docMk/>
            <pc:sldMk cId="4166394613" sldId="261"/>
            <ac:inkMk id="169" creationId="{1E0EBD1B-3E65-42AB-02ED-74B405D85206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77" creationId="{385DCE2E-85B6-6BD2-67BF-C143D6B6DA85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78" creationId="{2658099B-F2A1-1C79-6454-42B43840DE76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88" creationId="{55EECA50-6989-A128-486F-E403610F2E6C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196" creationId="{4E9AA3C0-9331-4AD4-0634-78BE3216D9D3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200" creationId="{9AD799BB-5052-A421-2CB6-E45A9665B112}"/>
          </ac:inkMkLst>
        </pc:inkChg>
        <pc:inkChg chg="del">
          <ac:chgData name="Venkatasubramanian, Mani V." userId="fbe5ce37-0145-4c31-b84a-b36f8beac5f3" providerId="ADAL" clId="{0226864F-E546-4D6C-AECE-50F8C2D4CA69}" dt="2023-02-28T15:46:46.871" v="8" actId="478"/>
          <ac:inkMkLst>
            <pc:docMk/>
            <pc:sldMk cId="4166394613" sldId="261"/>
            <ac:inkMk id="201" creationId="{714D0DFE-D356-5C97-F2FE-AB64FD60BBF5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202" creationId="{856E29D9-FAC5-999E-317D-86CC091C9BB1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218" creationId="{115FDED2-F00D-0D88-4C9E-664C8BF0B2A2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251" creationId="{B4F97091-201B-4CC0-9160-E61AF4E208AB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252" creationId="{4F353E51-5344-C992-ED5A-8AAD34C4671D}"/>
          </ac:inkMkLst>
        </pc:inkChg>
        <pc:inkChg chg="add mod">
          <ac:chgData name="Venkatasubramanian, Mani V." userId="fbe5ce37-0145-4c31-b84a-b36f8beac5f3" providerId="ADAL" clId="{0226864F-E546-4D6C-AECE-50F8C2D4CA69}" dt="2023-02-28T16:33:50.414" v="1611"/>
          <ac:inkMkLst>
            <pc:docMk/>
            <pc:sldMk cId="4166394613" sldId="261"/>
            <ac:inkMk id="253" creationId="{5DE6C4F2-B1C9-BEC1-59BE-8E1833BC9E0C}"/>
          </ac:inkMkLst>
        </pc:inkChg>
        <pc:inkChg chg="del">
          <ac:chgData name="Venkatasubramanian, Mani V." userId="fbe5ce37-0145-4c31-b84a-b36f8beac5f3" providerId="ADAL" clId="{0226864F-E546-4D6C-AECE-50F8C2D4CA69}" dt="2023-02-28T15:46:46.871" v="8" actId="478"/>
          <ac:inkMkLst>
            <pc:docMk/>
            <pc:sldMk cId="4166394613" sldId="261"/>
            <ac:inkMk id="254" creationId="{EAC39F4E-A9A2-F9DB-5D46-E02CF5DB5B1A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259" creationId="{14150D52-7BF2-9A62-C599-F97EF8832E75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266" creationId="{1847E8DA-84B0-975D-F095-6AE0F7BD814A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268" creationId="{70323460-7624-A6AF-CF37-59EEF1B67DC2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285" creationId="{6D2C56E7-B6CC-B5BC-1F7A-EE7E5B38443F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287" creationId="{B22A5953-293A-530A-26AE-633D952802C9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295" creationId="{F07D3A84-3EBC-AE26-99E3-787E60D0470E}"/>
          </ac:inkMkLst>
        </pc:inkChg>
        <pc:inkChg chg="del">
          <ac:chgData name="Venkatasubramanian, Mani V." userId="fbe5ce37-0145-4c31-b84a-b36f8beac5f3" providerId="ADAL" clId="{0226864F-E546-4D6C-AECE-50F8C2D4CA69}" dt="2023-02-28T15:46:46.871" v="8" actId="478"/>
          <ac:inkMkLst>
            <pc:docMk/>
            <pc:sldMk cId="4166394613" sldId="261"/>
            <ac:inkMk id="296" creationId="{136BDE87-6368-850E-1918-62CAD9ED58A0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297" creationId="{BF9C3158-895F-FE8A-0882-9B4727E9A40C}"/>
          </ac:inkMkLst>
        </pc:inkChg>
        <pc:inkChg chg="del">
          <ac:chgData name="Venkatasubramanian, Mani V." userId="fbe5ce37-0145-4c31-b84a-b36f8beac5f3" providerId="ADAL" clId="{0226864F-E546-4D6C-AECE-50F8C2D4CA69}" dt="2023-02-28T15:46:46.871" v="8" actId="478"/>
          <ac:inkMkLst>
            <pc:docMk/>
            <pc:sldMk cId="4166394613" sldId="261"/>
            <ac:inkMk id="298" creationId="{F285AF64-5513-9530-C4B2-FCD8B371E6BE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299" creationId="{D3E91BCB-4505-9D56-00E9-19847EBDCE5C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02" creationId="{4660570C-21C1-DF68-2EF6-5C6677F530FD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03" creationId="{B905D391-E798-2A54-EBAC-D336703D75DF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04" creationId="{3B8D556F-D792-76D3-948F-687E7CA77A92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05" creationId="{330BBF1B-E58D-1891-C598-43CCC30406AD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06" creationId="{49A60ED6-97EC-4387-4977-882E43635B2D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07" creationId="{CCF14703-2A02-62FE-7D38-248C1F7D4FCB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08" creationId="{726D3888-6F5C-6EF2-B107-A0DAC6B828FC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09" creationId="{B5D7021C-24CC-8BF3-AA64-913F3AB668D6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0" creationId="{E600A1FC-50E3-38AB-EC42-A0D482B65BA1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1" creationId="{F8930293-50BB-14C5-2733-2BE3E52174F4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2" creationId="{0792721D-086C-0072-EFEF-D216831AABD8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3" creationId="{998D9253-6C52-BA4A-B8ED-16C2FA7DCBC9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4" creationId="{F352C27D-B4C5-F34F-489E-D91238003DE5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5" creationId="{0398B3D6-0D74-37D1-AFD5-C11AE8EC32B7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6" creationId="{F0CCFF95-8D06-1F35-47AA-6C7D49377518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7" creationId="{B0A0F530-A287-F705-4A91-09563DC76860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8" creationId="{E3C47B21-55F6-DC1B-308D-FD90F6A1A399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19" creationId="{B1471AC6-BC00-F818-8E3F-DF9868D28771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20" creationId="{4844182E-BF22-11C6-40D7-1ED3F40B7C78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21" creationId="{B8C685C8-88BD-43DF-719D-83BCD8432BB3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22" creationId="{F60EB06B-9560-7FD4-1038-BC553DF194F7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23" creationId="{F9A3C8A6-E5DE-2842-3C68-0DE1139A4A20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24" creationId="{E46EC2B6-D25F-E18C-2439-5C9DAA8E0BA5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25" creationId="{B8905963-68CC-D916-EF2E-88E3D7473625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26" creationId="{7AC8B194-6B74-F20F-4428-F42027A3E8C9}"/>
          </ac:inkMkLst>
        </pc:inkChg>
        <pc:inkChg chg="add mod">
          <ac:chgData name="Venkatasubramanian, Mani V." userId="fbe5ce37-0145-4c31-b84a-b36f8beac5f3" providerId="ADAL" clId="{0226864F-E546-4D6C-AECE-50F8C2D4CA69}" dt="2023-02-28T16:34:04.741" v="1646"/>
          <ac:inkMkLst>
            <pc:docMk/>
            <pc:sldMk cId="4166394613" sldId="261"/>
            <ac:inkMk id="327" creationId="{6A165CED-E38E-4351-6512-74DD5C3F49C9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332" creationId="{BBA431DE-227D-25C5-A04A-875AB3197780}"/>
          </ac:inkMkLst>
        </pc:inkChg>
        <pc:inkChg chg="add mod">
          <ac:chgData name="Venkatasubramanian, Mani V." userId="fbe5ce37-0145-4c31-b84a-b36f8beac5f3" providerId="ADAL" clId="{0226864F-E546-4D6C-AECE-50F8C2D4CA69}" dt="2023-02-28T16:34:08.771" v="1649"/>
          <ac:inkMkLst>
            <pc:docMk/>
            <pc:sldMk cId="4166394613" sldId="261"/>
            <ac:inkMk id="333" creationId="{E2EE980B-D7E1-03B3-1A52-76B3E1F034D2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36:50.710" v="1806"/>
        <pc:sldMkLst>
          <pc:docMk/>
          <pc:sldMk cId="503889784" sldId="262"/>
        </pc:sldMkLst>
        <pc:grpChg chg="del mod">
          <ac:chgData name="Venkatasubramanian, Mani V." userId="fbe5ce37-0145-4c31-b84a-b36f8beac5f3" providerId="ADAL" clId="{0226864F-E546-4D6C-AECE-50F8C2D4CA69}" dt="2023-02-28T16:34:31.011" v="1661"/>
          <ac:grpSpMkLst>
            <pc:docMk/>
            <pc:sldMk cId="503889784" sldId="262"/>
            <ac:grpSpMk id="4" creationId="{F575BBD9-B03E-F8DB-4F0C-54864BE13FE5}"/>
          </ac:grpSpMkLst>
        </pc:grpChg>
        <pc:grpChg chg="del mod">
          <ac:chgData name="Venkatasubramanian, Mani V." userId="fbe5ce37-0145-4c31-b84a-b36f8beac5f3" providerId="ADAL" clId="{0226864F-E546-4D6C-AECE-50F8C2D4CA69}" dt="2023-02-28T16:34:29.546" v="1657"/>
          <ac:grpSpMkLst>
            <pc:docMk/>
            <pc:sldMk cId="503889784" sldId="262"/>
            <ac:grpSpMk id="8" creationId="{A49FD33C-1D4D-C184-2197-A2BADE698E1F}"/>
          </ac:grpSpMkLst>
        </pc:grpChg>
        <pc:grpChg chg="del mod">
          <ac:chgData name="Venkatasubramanian, Mani V." userId="fbe5ce37-0145-4c31-b84a-b36f8beac5f3" providerId="ADAL" clId="{0226864F-E546-4D6C-AECE-50F8C2D4CA69}" dt="2023-02-28T16:34:31.011" v="1661"/>
          <ac:grpSpMkLst>
            <pc:docMk/>
            <pc:sldMk cId="503889784" sldId="262"/>
            <ac:grpSpMk id="10" creationId="{E1BDE653-9421-4544-1CAB-97D0EE21111D}"/>
          </ac:grpSpMkLst>
        </pc:grpChg>
        <pc:grpChg chg="del mod">
          <ac:chgData name="Venkatasubramanian, Mani V." userId="fbe5ce37-0145-4c31-b84a-b36f8beac5f3" providerId="ADAL" clId="{0226864F-E546-4D6C-AECE-50F8C2D4CA69}" dt="2023-02-28T16:34:32.681" v="1664"/>
          <ac:grpSpMkLst>
            <pc:docMk/>
            <pc:sldMk cId="503889784" sldId="262"/>
            <ac:grpSpMk id="14" creationId="{95FD4C92-5214-3EE0-8EF3-964BCADB3408}"/>
          </ac:grpSpMkLst>
        </pc:grpChg>
        <pc:grpChg chg="del mod">
          <ac:chgData name="Venkatasubramanian, Mani V." userId="fbe5ce37-0145-4c31-b84a-b36f8beac5f3" providerId="ADAL" clId="{0226864F-E546-4D6C-AECE-50F8C2D4CA69}" dt="2023-02-28T16:34:38.926" v="1680"/>
          <ac:grpSpMkLst>
            <pc:docMk/>
            <pc:sldMk cId="503889784" sldId="262"/>
            <ac:grpSpMk id="18" creationId="{E98CEF30-C81D-F45B-9CEB-5F0AC9B0F9B7}"/>
          </ac:grpSpMkLst>
        </pc:grpChg>
        <pc:grpChg chg="del mod">
          <ac:chgData name="Venkatasubramanian, Mani V." userId="fbe5ce37-0145-4c31-b84a-b36f8beac5f3" providerId="ADAL" clId="{0226864F-E546-4D6C-AECE-50F8C2D4CA69}" dt="2023-02-28T16:35:05.651" v="1706"/>
          <ac:grpSpMkLst>
            <pc:docMk/>
            <pc:sldMk cId="503889784" sldId="262"/>
            <ac:grpSpMk id="36" creationId="{E977B510-6117-8E5C-D47C-60FD7693F8C2}"/>
          </ac:grpSpMkLst>
        </pc:grpChg>
        <pc:grpChg chg="del mod">
          <ac:chgData name="Venkatasubramanian, Mani V." userId="fbe5ce37-0145-4c31-b84a-b36f8beac5f3" providerId="ADAL" clId="{0226864F-E546-4D6C-AECE-50F8C2D4CA69}" dt="2023-02-28T16:35:05.651" v="1706"/>
          <ac:grpSpMkLst>
            <pc:docMk/>
            <pc:sldMk cId="503889784" sldId="262"/>
            <ac:grpSpMk id="39" creationId="{CA8DA780-FED9-1F15-F72D-9CBB3B1A1D9B}"/>
          </ac:grpSpMkLst>
        </pc:grpChg>
        <pc:grpChg chg="del mod">
          <ac:chgData name="Venkatasubramanian, Mani V." userId="fbe5ce37-0145-4c31-b84a-b36f8beac5f3" providerId="ADAL" clId="{0226864F-E546-4D6C-AECE-50F8C2D4CA69}" dt="2023-02-28T16:35:05.651" v="1706"/>
          <ac:grpSpMkLst>
            <pc:docMk/>
            <pc:sldMk cId="503889784" sldId="262"/>
            <ac:grpSpMk id="44" creationId="{59447DB1-2157-4642-D487-F6FD8EFE1FB9}"/>
          </ac:grpSpMkLst>
        </pc:grpChg>
        <pc:grpChg chg="del mod">
          <ac:chgData name="Venkatasubramanian, Mani V." userId="fbe5ce37-0145-4c31-b84a-b36f8beac5f3" providerId="ADAL" clId="{0226864F-E546-4D6C-AECE-50F8C2D4CA69}" dt="2023-02-28T16:35:05.651" v="1706"/>
          <ac:grpSpMkLst>
            <pc:docMk/>
            <pc:sldMk cId="503889784" sldId="262"/>
            <ac:grpSpMk id="65" creationId="{FBE81831-48A0-E3F8-D568-49E07CA83F95}"/>
          </ac:grpSpMkLst>
        </pc:grpChg>
        <pc:grpChg chg="del mod">
          <ac:chgData name="Venkatasubramanian, Mani V." userId="fbe5ce37-0145-4c31-b84a-b36f8beac5f3" providerId="ADAL" clId="{0226864F-E546-4D6C-AECE-50F8C2D4CA69}" dt="2023-02-28T16:35:34.091" v="1732"/>
          <ac:grpSpMkLst>
            <pc:docMk/>
            <pc:sldMk cId="503889784" sldId="262"/>
            <ac:grpSpMk id="66" creationId="{1E803AFF-B222-905A-F963-69EFFBDC7137}"/>
          </ac:grpSpMkLst>
        </pc:grpChg>
        <pc:grpChg chg="del mod">
          <ac:chgData name="Venkatasubramanian, Mani V." userId="fbe5ce37-0145-4c31-b84a-b36f8beac5f3" providerId="ADAL" clId="{0226864F-E546-4D6C-AECE-50F8C2D4CA69}" dt="2023-02-28T16:35:10.801" v="1718"/>
          <ac:grpSpMkLst>
            <pc:docMk/>
            <pc:sldMk cId="503889784" sldId="262"/>
            <ac:grpSpMk id="78" creationId="{510D9A0A-57E0-FC99-4D00-7109B9200846}"/>
          </ac:grpSpMkLst>
        </pc:grpChg>
        <pc:grpChg chg="del mod">
          <ac:chgData name="Venkatasubramanian, Mani V." userId="fbe5ce37-0145-4c31-b84a-b36f8beac5f3" providerId="ADAL" clId="{0226864F-E546-4D6C-AECE-50F8C2D4CA69}" dt="2023-02-28T16:35:10.801" v="1718"/>
          <ac:grpSpMkLst>
            <pc:docMk/>
            <pc:sldMk cId="503889784" sldId="262"/>
            <ac:grpSpMk id="79" creationId="{2B225C6B-E1D1-B822-A3E1-47781256E435}"/>
          </ac:grpSpMkLst>
        </pc:grpChg>
        <pc:grpChg chg="del mod">
          <ac:chgData name="Venkatasubramanian, Mani V." userId="fbe5ce37-0145-4c31-b84a-b36f8beac5f3" providerId="ADAL" clId="{0226864F-E546-4D6C-AECE-50F8C2D4CA69}" dt="2023-02-28T16:35:34.091" v="1732"/>
          <ac:grpSpMkLst>
            <pc:docMk/>
            <pc:sldMk cId="503889784" sldId="262"/>
            <ac:grpSpMk id="80" creationId="{D10154FE-A059-70EE-0FAA-FA37B92B1703}"/>
          </ac:grpSpMkLst>
        </pc:grpChg>
        <pc:grpChg chg="del mod">
          <ac:chgData name="Venkatasubramanian, Mani V." userId="fbe5ce37-0145-4c31-b84a-b36f8beac5f3" providerId="ADAL" clId="{0226864F-E546-4D6C-AECE-50F8C2D4CA69}" dt="2023-02-28T16:35:34.091" v="1732"/>
          <ac:grpSpMkLst>
            <pc:docMk/>
            <pc:sldMk cId="503889784" sldId="262"/>
            <ac:grpSpMk id="93" creationId="{7ABEEB19-8CEB-35AE-2B51-2B24F558783D}"/>
          </ac:grpSpMkLst>
        </pc:grpChg>
        <pc:grpChg chg="del mod">
          <ac:chgData name="Venkatasubramanian, Mani V." userId="fbe5ce37-0145-4c31-b84a-b36f8beac5f3" providerId="ADAL" clId="{0226864F-E546-4D6C-AECE-50F8C2D4CA69}" dt="2023-02-28T16:35:39.429" v="1742"/>
          <ac:grpSpMkLst>
            <pc:docMk/>
            <pc:sldMk cId="503889784" sldId="262"/>
            <ac:grpSpMk id="95" creationId="{F3390F7C-726E-E8E4-A7B3-64E99556E9B5}"/>
          </ac:grpSpMkLst>
        </pc:grpChg>
        <pc:grpChg chg="del mod">
          <ac:chgData name="Venkatasubramanian, Mani V." userId="fbe5ce37-0145-4c31-b84a-b36f8beac5f3" providerId="ADAL" clId="{0226864F-E546-4D6C-AECE-50F8C2D4CA69}" dt="2023-02-28T16:35:39.429" v="1742"/>
          <ac:grpSpMkLst>
            <pc:docMk/>
            <pc:sldMk cId="503889784" sldId="262"/>
            <ac:grpSpMk id="107" creationId="{12C2C0C1-9A1F-D414-8DBE-3B93105FF86A}"/>
          </ac:grpSpMkLst>
        </pc:grpChg>
        <pc:grpChg chg="del mod">
          <ac:chgData name="Venkatasubramanian, Mani V." userId="fbe5ce37-0145-4c31-b84a-b36f8beac5f3" providerId="ADAL" clId="{0226864F-E546-4D6C-AECE-50F8C2D4CA69}" dt="2023-02-28T16:35:49.776" v="1752"/>
          <ac:grpSpMkLst>
            <pc:docMk/>
            <pc:sldMk cId="503889784" sldId="262"/>
            <ac:grpSpMk id="108" creationId="{6D2C3947-EF6B-8BF8-BB43-85E156203240}"/>
          </ac:grpSpMkLst>
        </pc:grpChg>
        <pc:grpChg chg="mod">
          <ac:chgData name="Venkatasubramanian, Mani V." userId="fbe5ce37-0145-4c31-b84a-b36f8beac5f3" providerId="ADAL" clId="{0226864F-E546-4D6C-AECE-50F8C2D4CA69}" dt="2023-02-28T16:35:49.776" v="1752"/>
          <ac:grpSpMkLst>
            <pc:docMk/>
            <pc:sldMk cId="503889784" sldId="262"/>
            <ac:grpSpMk id="120" creationId="{1F68AD02-2AFC-4D6E-2F3C-FEEC149E1B03}"/>
          </ac:grpSpMkLst>
        </pc:grpChg>
        <pc:grpChg chg="mod">
          <ac:chgData name="Venkatasubramanian, Mani V." userId="fbe5ce37-0145-4c31-b84a-b36f8beac5f3" providerId="ADAL" clId="{0226864F-E546-4D6C-AECE-50F8C2D4CA69}" dt="2023-02-28T16:35:49.776" v="1752"/>
          <ac:grpSpMkLst>
            <pc:docMk/>
            <pc:sldMk cId="503889784" sldId="262"/>
            <ac:grpSpMk id="121" creationId="{47CE6370-9CDA-CEF5-FDE0-41F89B081A68}"/>
          </ac:grpSpMkLst>
        </pc:grpChg>
        <pc:grpChg chg="mod">
          <ac:chgData name="Venkatasubramanian, Mani V." userId="fbe5ce37-0145-4c31-b84a-b36f8beac5f3" providerId="ADAL" clId="{0226864F-E546-4D6C-AECE-50F8C2D4CA69}" dt="2023-02-28T16:35:49.776" v="1752"/>
          <ac:grpSpMkLst>
            <pc:docMk/>
            <pc:sldMk cId="503889784" sldId="262"/>
            <ac:grpSpMk id="122" creationId="{11064822-A726-E4C9-EE08-D27071FC3645}"/>
          </ac:grpSpMkLst>
        </pc:grpChg>
        <pc:grpChg chg="mod">
          <ac:chgData name="Venkatasubramanian, Mani V." userId="fbe5ce37-0145-4c31-b84a-b36f8beac5f3" providerId="ADAL" clId="{0226864F-E546-4D6C-AECE-50F8C2D4CA69}" dt="2023-02-28T16:35:53.711" v="1758"/>
          <ac:grpSpMkLst>
            <pc:docMk/>
            <pc:sldMk cId="503889784" sldId="262"/>
            <ac:grpSpMk id="129" creationId="{82A287AC-D154-A108-8D5A-B0452056C7E7}"/>
          </ac:grpSpMkLst>
        </pc:grpChg>
        <pc:grpChg chg="mod">
          <ac:chgData name="Venkatasubramanian, Mani V." userId="fbe5ce37-0145-4c31-b84a-b36f8beac5f3" providerId="ADAL" clId="{0226864F-E546-4D6C-AECE-50F8C2D4CA69}" dt="2023-02-28T16:36:31.601" v="1780"/>
          <ac:grpSpMkLst>
            <pc:docMk/>
            <pc:sldMk cId="503889784" sldId="262"/>
            <ac:grpSpMk id="152" creationId="{E18BD2EF-C6FF-C220-BC5E-EE69FB815C0D}"/>
          </ac:grpSpMkLst>
        </pc:grpChg>
        <pc:grpChg chg="mod">
          <ac:chgData name="Venkatasubramanian, Mani V." userId="fbe5ce37-0145-4c31-b84a-b36f8beac5f3" providerId="ADAL" clId="{0226864F-E546-4D6C-AECE-50F8C2D4CA69}" dt="2023-02-28T16:36:31.601" v="1780"/>
          <ac:grpSpMkLst>
            <pc:docMk/>
            <pc:sldMk cId="503889784" sldId="262"/>
            <ac:grpSpMk id="153" creationId="{4069D4FB-556B-95C9-DBAC-9E23EA56663B}"/>
          </ac:grpSpMkLst>
        </pc:grpChg>
        <pc:grpChg chg="mod">
          <ac:chgData name="Venkatasubramanian, Mani V." userId="fbe5ce37-0145-4c31-b84a-b36f8beac5f3" providerId="ADAL" clId="{0226864F-E546-4D6C-AECE-50F8C2D4CA69}" dt="2023-02-28T16:36:31.601" v="1780"/>
          <ac:grpSpMkLst>
            <pc:docMk/>
            <pc:sldMk cId="503889784" sldId="262"/>
            <ac:grpSpMk id="155" creationId="{EB4A806A-4F43-4736-7A78-DE8174AF4BC5}"/>
          </ac:grpSpMkLst>
        </pc:grpChg>
        <pc:grpChg chg="del mod">
          <ac:chgData name="Venkatasubramanian, Mani V." userId="fbe5ce37-0145-4c31-b84a-b36f8beac5f3" providerId="ADAL" clId="{0226864F-E546-4D6C-AECE-50F8C2D4CA69}" dt="2023-02-28T16:36:49.629" v="1804"/>
          <ac:grpSpMkLst>
            <pc:docMk/>
            <pc:sldMk cId="503889784" sldId="262"/>
            <ac:grpSpMk id="173" creationId="{154FFC0B-1022-DE0F-FF41-565759135D1A}"/>
          </ac:grpSpMkLst>
        </pc:grpChg>
        <pc:grpChg chg="del mod">
          <ac:chgData name="Venkatasubramanian, Mani V." userId="fbe5ce37-0145-4c31-b84a-b36f8beac5f3" providerId="ADAL" clId="{0226864F-E546-4D6C-AECE-50F8C2D4CA69}" dt="2023-02-28T16:36:50.710" v="1806"/>
          <ac:grpSpMkLst>
            <pc:docMk/>
            <pc:sldMk cId="503889784" sldId="262"/>
            <ac:grpSpMk id="183" creationId="{2165639B-C24D-8F97-03E3-3A0945EBE0BD}"/>
          </ac:grpSpMkLst>
        </pc:grpChg>
        <pc:grpChg chg="mod">
          <ac:chgData name="Venkatasubramanian, Mani V." userId="fbe5ce37-0145-4c31-b84a-b36f8beac5f3" providerId="ADAL" clId="{0226864F-E546-4D6C-AECE-50F8C2D4CA69}" dt="2023-02-28T16:36:50.710" v="1806"/>
          <ac:grpSpMkLst>
            <pc:docMk/>
            <pc:sldMk cId="503889784" sldId="262"/>
            <ac:grpSpMk id="185" creationId="{5A5096A5-99E3-5CB2-51DA-3033CABA198F}"/>
          </ac:grpSpMkLst>
        </pc:grpChg>
        <pc:grpChg chg="del">
          <ac:chgData name="Venkatasubramanian, Mani V." userId="fbe5ce37-0145-4c31-b84a-b36f8beac5f3" providerId="ADAL" clId="{0226864F-E546-4D6C-AECE-50F8C2D4CA69}" dt="2023-02-28T15:46:50.034" v="9" actId="478"/>
          <ac:grpSpMkLst>
            <pc:docMk/>
            <pc:sldMk cId="503889784" sldId="262"/>
            <ac:grpSpMk id="410" creationId="{9471A5DD-374A-05E0-A371-B249F0267AB5}"/>
          </ac:grpSpMkLst>
        </pc:grpChg>
        <pc:grpChg chg="del">
          <ac:chgData name="Venkatasubramanian, Mani V." userId="fbe5ce37-0145-4c31-b84a-b36f8beac5f3" providerId="ADAL" clId="{0226864F-E546-4D6C-AECE-50F8C2D4CA69}" dt="2023-02-28T15:46:50.034" v="9" actId="478"/>
          <ac:grpSpMkLst>
            <pc:docMk/>
            <pc:sldMk cId="503889784" sldId="262"/>
            <ac:grpSpMk id="411" creationId="{7E8D32EE-123D-48B1-B4BF-45605B27EDED}"/>
          </ac:grpSpMkLst>
        </pc:grp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" creationId="{F82CF6D9-9F7E-2996-5DCD-82273F631008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3" creationId="{6A380D71-26EC-6252-8AC7-435BA17E79F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5" creationId="{A9E8B8FD-3785-3523-6A4E-ACBD46ACF244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" creationId="{4F0FFFED-3B2E-18A9-9521-5C85A59CF550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" creationId="{5D9B0FCC-4CF3-26CE-4AAD-4146711959F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9" creationId="{8E9290F4-F865-8CD7-216F-F3B2D3B325F6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" creationId="{31D000A9-8AB6-8EEC-208F-F23F523C9E0E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2" creationId="{791B99CB-D473-5FFD-6433-B7AB0D90E22E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3" creationId="{6D4A9653-1587-3E7A-AF1E-083DF5F2984E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5" creationId="{942EB801-05D7-BFB6-B4BB-6D914D1E242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6" creationId="{2700E16B-4CA1-7621-0BA4-8E9F6C591B8A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7" creationId="{66537871-8D4E-C4DC-A6A3-1EA0AEDD5FCB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9" creationId="{A35FDE1A-F596-157C-EF1D-487ECF7CFC25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0" creationId="{961E7A8B-808B-80A4-84D2-9D1933E02111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1" creationId="{2BAB2B77-62FF-7678-EDBD-C37AFD785DA0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2" creationId="{32BBB389-9BCC-CCF4-51AC-AA9A6AE8EAF4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3" creationId="{CAA6CCF1-3D44-11C5-CB31-7CA444D3910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4" creationId="{7A022799-0FDD-BA93-1791-90A03F7F20D1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5" creationId="{F432E1DD-87DA-9F3E-AF66-53CE3C2637A6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6" creationId="{2ACA8191-1FB5-8D02-F6CE-CA0A77867104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7" creationId="{60328418-3B22-ABCF-FDE5-0F9F162C549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8" creationId="{B20A77A3-4C28-7E5A-6DD8-4BB93310280C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29" creationId="{F30CAA90-677A-0097-0C79-CB886F160044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30" creationId="{5518E15E-AB10-D647-DC50-CA617F11C179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31" creationId="{4FD58625-FF11-6307-D9A9-DC29A10E176A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32" creationId="{569EAB90-7948-7EF3-ABE3-734732A00C5D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33" creationId="{1AECE196-92E2-0948-4DAF-8BBF60071EC7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34" creationId="{D42EDFA1-CF5B-2874-0CC6-A3E83E3786C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" creationId="{FDB27D7C-1950-F78A-EAB8-F0E91CF00875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37" creationId="{2931DDC5-76E9-FE2F-E205-4A25655C58BE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38" creationId="{AA8D2E65-1CCC-F707-0051-3F6C1773393F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0" creationId="{75B30CA3-11F5-9649-2F91-1F29D8CCB2D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1" creationId="{0E217A61-BEC5-CF69-BBF7-0C93215F6B7C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2" creationId="{25A5774D-89AB-EAB1-6739-9FC8952AF37B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3" creationId="{E8C9C864-37E4-5138-A7D9-3C1AAA9A56D5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5" creationId="{B2134761-D777-5652-86CD-83894832669D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6" creationId="{BE30FEAE-EA11-73C5-79D2-12525C1CBCEC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7" creationId="{5D352854-6A68-912A-5C13-DBB813C387F7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8" creationId="{74D3BB88-3552-489B-6C64-4F2E53B150E6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49" creationId="{50B2C88F-1A76-DCF8-8FE2-ADAE5A6D42FF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50" creationId="{E53FCFF0-AA32-C418-6FDF-FDFE55C6E6D4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51" creationId="{FBD57158-2004-8618-907E-F6249FC81510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52" creationId="{39151E58-9E20-24AB-EBD3-B0BCD85944F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53" creationId="{0D2B7E51-6EBF-B8F0-5D07-0BC24FF31AE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54" creationId="{372A670B-D040-4583-B510-0789FCFF3221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55" creationId="{1313D7C8-2489-F6DD-846F-1FE888C6325E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56" creationId="{B81E319E-FEF5-1475-4DC4-521D1D131B5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57" creationId="{B0779293-3364-83BF-EF55-A0CD50DAE45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58" creationId="{F3B18CB5-9B80-D536-FA4C-B52F8D2621D3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59" creationId="{810ED7F6-CF76-BFE6-D336-E7E38584CC2E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0" creationId="{2C9BF43B-A1E0-B61F-FEC5-02418B9008B8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1" creationId="{1BB0901F-3D70-4B6C-5A4A-BAFAFF45DF01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2" creationId="{BBD3F321-4EF2-5048-8CFF-F5ED54668EFF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3" creationId="{9F43612C-9E2C-9B58-C83D-FBD56322100A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4" creationId="{38A77781-A598-ADFA-9705-F25A08ACE78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7" creationId="{E2848486-A40A-0F03-518A-1ABCA89EC8CE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8" creationId="{9E89B031-8447-4A54-6A69-EE83816515AC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69" creationId="{76B322E2-F483-FF68-9886-810542B2CE85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0" creationId="{BB3B536E-1734-DC47-6828-D0A7E3D412D5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1" creationId="{4AC66645-A6C2-E638-B61B-142F60AFDABF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2" creationId="{CDD44D1A-7CEE-4282-6502-BDFE94C821BC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3" creationId="{EE12424C-93A2-2161-ACA4-E1D47BB7DB5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4" creationId="{F73ABBAB-D3ED-4127-9925-C719CB753029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5" creationId="{F11876BA-BDC5-A813-324E-C7DD22CD72D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6" creationId="{D10435EF-7BCF-7320-E97C-02404817F0B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77" creationId="{DDD95B2B-A9B8-1575-948A-DC01B95AE70C}"/>
          </ac:inkMkLst>
        </pc:inkChg>
        <pc:inkChg chg="add del">
          <ac:chgData name="Venkatasubramanian, Mani V." userId="fbe5ce37-0145-4c31-b84a-b36f8beac5f3" providerId="ADAL" clId="{0226864F-E546-4D6C-AECE-50F8C2D4CA69}" dt="2023-02-28T16:35:25.181" v="1720" actId="9405"/>
          <ac:inkMkLst>
            <pc:docMk/>
            <pc:sldMk cId="503889784" sldId="262"/>
            <ac:inkMk id="81" creationId="{969DB3AA-FB74-AC62-E5E1-640A5453637D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82" creationId="{489001B3-37BA-6AE1-0D7E-A3DFCF26B00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83" creationId="{0FF792A6-E6B1-CA34-7249-DF76F8D0492C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84" creationId="{25D1C6C0-FE95-69C5-2081-E11CACBC16FB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85" creationId="{78D2BCD7-3A38-6122-8FFD-09C987126443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86" creationId="{B629B765-2F46-069F-2FCF-DBB6CCA6408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87" creationId="{DE5B63F1-582A-E531-C95A-56E3891621B9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88" creationId="{31366FD6-AE52-FD7F-7DFA-13D3B4354EC0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89" creationId="{740D21F6-AEB2-1A35-3D26-34D4A2D61A94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90" creationId="{9F7E8214-3386-8D12-B792-94EA54CB1D08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91" creationId="{01D3F076-31CE-C732-997E-23A2F6B26C6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92" creationId="{54014D8A-9484-3D64-16C1-4D929DA10221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94" creationId="{169BEC0F-2595-3B98-C4FD-BF4F3B2D6DC4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96" creationId="{E142C013-0637-5AFC-BB2B-086CEE09B9D6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97" creationId="{9879400D-2DFE-E6D2-E8AD-14961F1C9D31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98" creationId="{B80B2DE3-50BF-17E0-3134-F6CA404CD57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99" creationId="{39824349-396B-714E-0B26-BFE7FBBB288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00" creationId="{B9348970-2AA7-3AFE-6E94-0A4C6964C27B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01" creationId="{ABCF4E57-184B-3850-A1A9-4C5BA3DF50F4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02" creationId="{E6F578E0-7889-5255-8185-F030E753C3D9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03" creationId="{C8CA90FA-04B7-8DB8-CF0D-AAB6DB89F64D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04" creationId="{9E35871E-EDC1-4CD8-DE22-5C6EDD579CF0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05" creationId="{914929D5-7841-8F71-1461-E5B935C79713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06" creationId="{0C4B5670-8E29-174A-69E0-FB65A8245D2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09" creationId="{B49AE7C1-A826-489D-3249-E0D221F47EA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10" creationId="{19801E51-649E-E079-B1D9-64283D3E6529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1" creationId="{522B58C1-1883-54BB-CC5E-1F6E1F94107C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2" creationId="{59A0FD9B-2872-1ECB-21B4-F2CCDD04573F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3" creationId="{0115DBB8-A912-CE16-5836-0EBEB7430633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4" creationId="{B15EBE26-7328-1CB0-AB03-77BB34EA6472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5" creationId="{EE4954A9-C3A5-EF44-E1DF-72913E3F13F6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6" creationId="{702B4E44-AC21-2677-8A88-3B4A5B3FEEA6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7" creationId="{11B55575-C89D-908B-94B2-BFF96EE8C66A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8" creationId="{C6086E78-02BC-A8C6-66F4-630FD1C1ABEA}"/>
          </ac:inkMkLst>
        </pc:inkChg>
        <pc:inkChg chg="add mod">
          <ac:chgData name="Venkatasubramanian, Mani V." userId="fbe5ce37-0145-4c31-b84a-b36f8beac5f3" providerId="ADAL" clId="{0226864F-E546-4D6C-AECE-50F8C2D4CA69}" dt="2023-02-28T16:35:49.776" v="1752"/>
          <ac:inkMkLst>
            <pc:docMk/>
            <pc:sldMk cId="503889784" sldId="262"/>
            <ac:inkMk id="119" creationId="{E80EBE61-FE61-2EC9-A7EC-329452B32F2F}"/>
          </ac:inkMkLst>
        </pc:inkChg>
        <pc:inkChg chg="add mod">
          <ac:chgData name="Venkatasubramanian, Mani V." userId="fbe5ce37-0145-4c31-b84a-b36f8beac5f3" providerId="ADAL" clId="{0226864F-E546-4D6C-AECE-50F8C2D4CA69}" dt="2023-02-28T16:35:53.711" v="1758"/>
          <ac:inkMkLst>
            <pc:docMk/>
            <pc:sldMk cId="503889784" sldId="262"/>
            <ac:inkMk id="123" creationId="{47629374-3F1A-4DD0-F4B8-A7F3A6F97B7B}"/>
          </ac:inkMkLst>
        </pc:inkChg>
        <pc:inkChg chg="add mod">
          <ac:chgData name="Venkatasubramanian, Mani V." userId="fbe5ce37-0145-4c31-b84a-b36f8beac5f3" providerId="ADAL" clId="{0226864F-E546-4D6C-AECE-50F8C2D4CA69}" dt="2023-02-28T16:35:53.711" v="1758"/>
          <ac:inkMkLst>
            <pc:docMk/>
            <pc:sldMk cId="503889784" sldId="262"/>
            <ac:inkMk id="124" creationId="{E1A2E644-3C7E-E1E7-A2AF-91D95AD4C0FC}"/>
          </ac:inkMkLst>
        </pc:inkChg>
        <pc:inkChg chg="add mod">
          <ac:chgData name="Venkatasubramanian, Mani V." userId="fbe5ce37-0145-4c31-b84a-b36f8beac5f3" providerId="ADAL" clId="{0226864F-E546-4D6C-AECE-50F8C2D4CA69}" dt="2023-02-28T16:35:53.711" v="1758"/>
          <ac:inkMkLst>
            <pc:docMk/>
            <pc:sldMk cId="503889784" sldId="262"/>
            <ac:inkMk id="125" creationId="{A2474730-2CE4-CF88-5BFE-020F22937DF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26" creationId="{4395CAE0-E49F-6B82-3CCE-F90FB9ECAC50}"/>
          </ac:inkMkLst>
        </pc:inkChg>
        <pc:inkChg chg="add mod">
          <ac:chgData name="Venkatasubramanian, Mani V." userId="fbe5ce37-0145-4c31-b84a-b36f8beac5f3" providerId="ADAL" clId="{0226864F-E546-4D6C-AECE-50F8C2D4CA69}" dt="2023-02-28T16:35:53.711" v="1758"/>
          <ac:inkMkLst>
            <pc:docMk/>
            <pc:sldMk cId="503889784" sldId="262"/>
            <ac:inkMk id="127" creationId="{144B56EC-4B98-43A3-3230-D9E9C1D477C5}"/>
          </ac:inkMkLst>
        </pc:inkChg>
        <pc:inkChg chg="add mod">
          <ac:chgData name="Venkatasubramanian, Mani V." userId="fbe5ce37-0145-4c31-b84a-b36f8beac5f3" providerId="ADAL" clId="{0226864F-E546-4D6C-AECE-50F8C2D4CA69}" dt="2023-02-28T16:35:53.711" v="1758"/>
          <ac:inkMkLst>
            <pc:docMk/>
            <pc:sldMk cId="503889784" sldId="262"/>
            <ac:inkMk id="128" creationId="{DDFD2A4C-C2D8-723A-8ED0-C8C51AF32665}"/>
          </ac:inkMkLst>
        </pc:inkChg>
        <pc:inkChg chg="add">
          <ac:chgData name="Venkatasubramanian, Mani V." userId="fbe5ce37-0145-4c31-b84a-b36f8beac5f3" providerId="ADAL" clId="{0226864F-E546-4D6C-AECE-50F8C2D4CA69}" dt="2023-02-28T16:35:53.711" v="1759" actId="9405"/>
          <ac:inkMkLst>
            <pc:docMk/>
            <pc:sldMk cId="503889784" sldId="262"/>
            <ac:inkMk id="130" creationId="{20BF50AF-4797-FF1A-78FA-7139D51C3750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31" creationId="{30740462-3BD9-B22B-2792-3C9400FC86A7}"/>
          </ac:inkMkLst>
        </pc:inkChg>
        <pc:inkChg chg="add">
          <ac:chgData name="Venkatasubramanian, Mani V." userId="fbe5ce37-0145-4c31-b84a-b36f8beac5f3" providerId="ADAL" clId="{0226864F-E546-4D6C-AECE-50F8C2D4CA69}" dt="2023-02-28T16:35:55.401" v="1760" actId="9405"/>
          <ac:inkMkLst>
            <pc:docMk/>
            <pc:sldMk cId="503889784" sldId="262"/>
            <ac:inkMk id="132" creationId="{31758405-9F6C-E6B6-95C7-74228DAE3F13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33" creationId="{0E6F69B2-8AB8-A5F1-5FEE-10C457BBCD71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34" creationId="{256BB6B2-D6DB-5740-8849-175253DFEB50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35" creationId="{B615E463-6029-AECA-6F86-6C76A01EB19C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36" creationId="{201F0CD6-A4BA-CF7F-0553-F8B6D468BBBD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37" creationId="{BF27827C-E7A1-5614-20E2-E8F02164B422}"/>
          </ac:inkMkLst>
        </pc:inkChg>
        <pc:inkChg chg="add">
          <ac:chgData name="Venkatasubramanian, Mani V." userId="fbe5ce37-0145-4c31-b84a-b36f8beac5f3" providerId="ADAL" clId="{0226864F-E546-4D6C-AECE-50F8C2D4CA69}" dt="2023-02-28T16:36:25.941" v="1768" actId="9405"/>
          <ac:inkMkLst>
            <pc:docMk/>
            <pc:sldMk cId="503889784" sldId="262"/>
            <ac:inkMk id="138" creationId="{F3B7E387-750B-E115-2799-A20D8DA6C224}"/>
          </ac:inkMkLst>
        </pc:inkChg>
        <pc:inkChg chg="add">
          <ac:chgData name="Venkatasubramanian, Mani V." userId="fbe5ce37-0145-4c31-b84a-b36f8beac5f3" providerId="ADAL" clId="{0226864F-E546-4D6C-AECE-50F8C2D4CA69}" dt="2023-02-28T16:36:26.418" v="1769" actId="9405"/>
          <ac:inkMkLst>
            <pc:docMk/>
            <pc:sldMk cId="503889784" sldId="262"/>
            <ac:inkMk id="139" creationId="{4189E4C1-BB5B-C150-0791-91F6CF3594EC}"/>
          </ac:inkMkLst>
        </pc:inkChg>
        <pc:inkChg chg="add">
          <ac:chgData name="Venkatasubramanian, Mani V." userId="fbe5ce37-0145-4c31-b84a-b36f8beac5f3" providerId="ADAL" clId="{0226864F-E546-4D6C-AECE-50F8C2D4CA69}" dt="2023-02-28T16:36:26.781" v="1770" actId="9405"/>
          <ac:inkMkLst>
            <pc:docMk/>
            <pc:sldMk cId="503889784" sldId="262"/>
            <ac:inkMk id="140" creationId="{221EE24B-939B-B024-A08E-2B8281D7BFDD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41" creationId="{D508AD58-6912-6089-8C7F-87C5BB5449C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42" creationId="{5E1B758A-C6FE-EF21-5554-3D41C58BA2DA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43" creationId="{39A58E8E-303A-4852-8131-AEB82D7A9272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44" creationId="{6DA97A53-0BC0-4053-0F9F-72C736687C65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45" creationId="{7177C82F-1973-E3ED-2669-7577967824B4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46" creationId="{F4DC620B-2669-1224-8518-1231AB162D47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47" creationId="{102928ED-01AE-AB17-089F-10C97505D728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48" creationId="{D6A5E4E6-3394-9FF9-4D8D-F1E2B530141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49" creationId="{2E3C71AF-FD02-7E6F-AB16-314028D1D22F}"/>
          </ac:inkMkLst>
        </pc:inkChg>
        <pc:inkChg chg="add mod">
          <ac:chgData name="Venkatasubramanian, Mani V." userId="fbe5ce37-0145-4c31-b84a-b36f8beac5f3" providerId="ADAL" clId="{0226864F-E546-4D6C-AECE-50F8C2D4CA69}" dt="2023-02-28T16:36:31.601" v="1780"/>
          <ac:inkMkLst>
            <pc:docMk/>
            <pc:sldMk cId="503889784" sldId="262"/>
            <ac:inkMk id="150" creationId="{A50B542D-D511-C30B-6B73-967F4D023B07}"/>
          </ac:inkMkLst>
        </pc:inkChg>
        <pc:inkChg chg="add">
          <ac:chgData name="Venkatasubramanian, Mani V." userId="fbe5ce37-0145-4c31-b84a-b36f8beac5f3" providerId="ADAL" clId="{0226864F-E546-4D6C-AECE-50F8C2D4CA69}" dt="2023-02-28T16:36:30.705" v="1779" actId="9405"/>
          <ac:inkMkLst>
            <pc:docMk/>
            <pc:sldMk cId="503889784" sldId="262"/>
            <ac:inkMk id="151" creationId="{1C0AF380-0DEB-1416-40F1-A2BA919C9F8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54" creationId="{D45A1616-895C-B1A2-43B0-65D372A7D31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56" creationId="{5D3AF8A9-AA58-563C-305F-11BE9CC80339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57" creationId="{B02C91FE-FE26-C12E-50C3-9A0BED4EBED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58" creationId="{2CE62EC8-9C02-FC08-FFB4-93EEB4883D6E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59" creationId="{3C115C8B-5E4D-4B2B-A10E-3802B606E764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0" creationId="{401AABDD-7653-C91F-CAB5-F8FC4DF3DBB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61" creationId="{48614687-F595-11EA-B0AA-B5FE32752B2A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2" creationId="{711C6F08-E3AB-D304-D696-5E3957E8BBCF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3" creationId="{F02A959B-D4CE-8D42-A1C9-2BBB40DC2787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4" creationId="{8C7EDEE0-2E6E-32C9-CF7C-19AD14580A44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5" creationId="{182B6538-B018-C485-7705-81C046EA4DC0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6" creationId="{73DF5B71-317D-A0D9-F678-DEB1DB211637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7" creationId="{6E85727A-2FEA-0B25-C479-AC91CF528548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8" creationId="{40135F53-BE50-4ED3-84F0-AD53F993AED8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69" creationId="{93C78246-7338-6514-8DAC-F533D087E40C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70" creationId="{EB780AC5-81BB-26D5-8AA5-283BD274DB1A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71" creationId="{75E8CF61-7DD3-DCD7-AF5C-69C3E0F0C1E1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72" creationId="{E8B47632-80AB-957C-9005-37136C45C9EE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74" creationId="{F86FF2AF-20F5-01B5-C732-A5F757BBACD9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75" creationId="{21478569-9C6D-7918-9DED-0B87C7DAE5AC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76" creationId="{A2EE1905-8F9D-C09C-B6FE-43E2F0C4547F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77" creationId="{99C9F07F-78E4-9972-EB93-8D76C6A3650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78" creationId="{1BB398D0-D43F-5C28-3FAC-CB17DFC2E74D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79" creationId="{1FBE9215-76D8-3AE7-EE7A-CA2D3149F827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80" creationId="{65994214-647E-8643-EA0A-CC7A9A5C66FC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81" creationId="{880E837A-6E6A-4A66-FC7D-12176EFF0DE5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82" creationId="{6F9E8A3F-7272-2690-62D5-28F8BCFF8A68}"/>
          </ac:inkMkLst>
        </pc:inkChg>
        <pc:inkChg chg="add mod">
          <ac:chgData name="Venkatasubramanian, Mani V." userId="fbe5ce37-0145-4c31-b84a-b36f8beac5f3" providerId="ADAL" clId="{0226864F-E546-4D6C-AECE-50F8C2D4CA69}" dt="2023-02-28T16:36:50.710" v="1806"/>
          <ac:inkMkLst>
            <pc:docMk/>
            <pc:sldMk cId="503889784" sldId="262"/>
            <ac:inkMk id="184" creationId="{F66DC7AA-ABA6-2889-DB0E-AC456EC751CD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87" creationId="{D2954847-9479-6CAF-2E9A-C09F0DC3096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94" creationId="{7DB8CA39-246D-ED36-C70B-0CF274192E2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198" creationId="{AF896E96-18B1-EBBB-3AA7-07FE7AE6F71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00" creationId="{98DF6393-3B69-9F47-2E02-199DE0B4152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03" creationId="{9A5FBAE4-A357-B2F5-C13B-2B48242E900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12" creationId="{205DC85E-3C0E-3F04-2510-6662EF72DA4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14" creationId="{0BF1133C-9C8C-BBBB-F945-35AA1943B391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21" creationId="{BA18C073-16B1-143D-D2C9-FB8E6D7728B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25" creationId="{79879EDC-A704-FDB0-F957-91270E75B2D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28" creationId="{69AD2599-F9AD-C2E7-C24E-6648BFD5CBD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29" creationId="{C3E0032B-7D9C-E82F-C701-73E8FE0ED0A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0" creationId="{001F5FC0-7AC3-40C7-610B-48BDACEC974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1" creationId="{39697186-326C-AB64-63EC-8D02F4F8368D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2" creationId="{43B6C639-02B4-536E-AF9A-38B049675D1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3" creationId="{6AAC6DA6-9EE6-88E3-A66A-2C913C18231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4" creationId="{BF7E562B-0865-A837-512D-221F176128A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5" creationId="{FAF49E9B-5F87-5F27-BE25-15A81F4E930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6" creationId="{D5331F82-736D-B7FC-F74E-7B90F58ADCA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7" creationId="{8F9C2FC7-253A-8D2C-1420-7816B5BEF81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8" creationId="{A09CFB29-4C1A-2E47-52B1-E2C4F10CB541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39" creationId="{DDD084E9-208E-E5AA-ECEE-C1A23A9691D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0" creationId="{4728CFBE-FE97-CB33-D74A-1EE7FC7C689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1" creationId="{B34B1642-B2AB-7762-6CBC-CCBA38941C9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2" creationId="{EF99E283-51FF-D5F9-5EBF-64BD4A517A8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3" creationId="{8DAFE166-96DB-67C0-C61B-8B6AE1737F4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4" creationId="{D46D785F-5C2A-0299-07D2-1526D9D2DBD0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5" creationId="{769A36CA-EA5A-0379-EF71-6530361E005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6" creationId="{BB9EB960-025A-51EC-BB40-F273003A08AD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7" creationId="{14BB802F-0D6C-B6BC-1B58-725E9B539B5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8" creationId="{EC6D3941-C661-4C57-5268-97A4700DBDC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49" creationId="{23D99C69-B7F7-6248-7202-A36B5D9741B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54" creationId="{B20A8DD7-EEA6-39F9-99F5-328FDBC9F4A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56" creationId="{6FD2EB63-2BFE-E163-C149-D322BF4CD00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57" creationId="{B08783EC-7FF2-EA4F-27E8-C9135629C50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58" creationId="{3BD269C8-8F06-63CE-2619-BB3F47E3333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59" creationId="{776DCCCF-45D3-1B3D-2868-826CEF69E17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60" creationId="{56757AB1-4F46-48C1-B3A8-5BAD4818C16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61" creationId="{754A54B1-BD6D-C5C9-BD8D-91FD7DCF752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62" creationId="{3B8EE243-FFC3-47D0-9C94-8BE9CF1E5CA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63" creationId="{AA9D0ED2-3825-1B27-CF2A-0EC7DB27BA4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64" creationId="{E69A2C58-0586-1B6A-1C37-76D7C05BA6D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65" creationId="{C7B174F0-38BF-3403-3EDE-6C149501236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75" creationId="{76AF22C2-277F-B04C-73D3-CE293A3C569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76" creationId="{CA031AE5-ECEB-B4D1-D146-4635CAE1C85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77" creationId="{36EB5162-E52F-CC17-8A1C-4DDAA938172D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78" creationId="{493A9992-77EC-9822-22B8-7808839734D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79" creationId="{412CA9B3-84A9-6E15-D5CC-19EE144CC85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80" creationId="{B9F67776-A24B-43E4-B1B8-565D95D5BD8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81" creationId="{DFFBC754-27C7-C7F2-5567-EC4688FEC3E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82" creationId="{EB8BCB90-4475-72D1-2A6F-ED4EF99B096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83" creationId="{1054CB10-2854-8B49-CFCF-8879E005BC7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84" creationId="{93B38C11-928B-F229-AD27-C225B8C62C1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89" creationId="{AB978129-DD1B-FD77-86AE-48DFFA49AF2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0" creationId="{3E843BB3-0891-6628-FD30-D1E6C684F15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1" creationId="{C6B21123-C419-6EB3-C328-4BE77D8F450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2" creationId="{96E026E2-6B55-09A7-9464-8CDB63782A61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3" creationId="{08A14271-8AD9-D084-167D-1F06CCE5552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4" creationId="{4576F298-A057-3B3F-AE69-21FBBBCA537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5" creationId="{0CE5247D-7487-5D0A-391A-F42A7C1638F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6" creationId="{231C0DA2-BA4D-9C9D-2933-B60911C3D48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7" creationId="{017E2D57-2922-A1C4-5C50-903FDB24C83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299" creationId="{54A67309-1088-D5F1-0D95-99467596268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0" creationId="{7F87599D-8AED-29C3-2B32-DAD7D189805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1" creationId="{1700115F-F654-2A43-EEE1-3087FC59E90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2" creationId="{93720A6F-8A8C-016A-FD4B-E70FF13AC85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3" creationId="{C55362DC-79C1-D94D-FA78-77F67F9B7D8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4" creationId="{491204DD-1788-5BD0-F477-F56F728E88C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5" creationId="{9D049467-D1A6-7179-DA53-4C13F50164D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6" creationId="{5A266962-4094-3099-C919-9D86FEA3DD2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7" creationId="{9469C316-77B5-7BF5-87E5-54A0FDF99BF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8" creationId="{DFE6081B-E597-3143-0C7F-39637A673471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09" creationId="{30BA41CC-BDAC-EAEB-7870-9384631C8CD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10" creationId="{79E9D39D-8199-C14F-93C6-9A4FFC007BE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11" creationId="{0844EF36-AA95-7C78-3181-F7444C679FE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12" creationId="{3F430900-7774-4A37-99A1-E5E0F158CC70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13" creationId="{2272ACB6-E558-81D9-DA2C-61A7571E4EE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16" creationId="{ED63CF02-4AD1-C271-4F9D-DF9285C3C92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17" creationId="{59AA7645-1901-03C0-20EB-7D9A45D7060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18" creationId="{28761CE7-5B69-1141-E05B-68C0ADE06F3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19" creationId="{3F4885FC-0DD2-1156-EEA4-FB4654620CB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0" creationId="{540723D0-1841-6190-1F47-47CB7B9D2F3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1" creationId="{31393D32-646C-9798-1141-E1AB504F0DA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2" creationId="{649A6F4A-33E1-AEC9-DBC0-430AD71697F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3" creationId="{BD762335-899F-3AE8-AF1C-60B760A3258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4" creationId="{9343A9D9-CA6D-1C61-BF62-DF2967A9F920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5" creationId="{5C649B05-E8DB-A0DA-EE55-466C21E4F26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6" creationId="{193B3689-9A50-CB2B-148B-362406E1EAD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7" creationId="{0FFE1165-19AD-8095-D34C-3C6F1865FD5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8" creationId="{2365A3A4-B9EA-7623-0CDB-35A33F82783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29" creationId="{A3917D70-7030-D250-015F-9EA8196FA8F0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0" creationId="{44551B00-D049-D9AF-B4AB-DD6F793DEB7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2" creationId="{01C548E1-2794-4A95-EC85-924DC35E0C1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3" creationId="{9192467C-A5E9-A30B-78B6-39D1F903FE1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4" creationId="{4842EC65-4882-3B6A-9BEE-E2B36E010DD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5" creationId="{DE3CE3B0-DC1C-72E3-817C-50D9F49A806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6" creationId="{9B8B2403-FA87-6C57-0D8D-5A6699E5A18D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7" creationId="{B7ED6210-0C37-890C-7493-44CF63602BDD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8" creationId="{6B5C0C66-4C9B-D219-8486-3CD29336475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39" creationId="{F59F8B8D-CD44-1457-DD40-B85D2F667F5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0" creationId="{86175F36-6BD1-7843-4EB8-E2EC8C7A6FA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1" creationId="{2A90679C-67D9-FBE6-3AA4-483BD3BDB0C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3" creationId="{9E77025F-F6A6-C656-49ED-3BAE6A8A1B9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4" creationId="{D70AB6CB-CD2B-C6F3-5ED5-83CA57A6B57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5" creationId="{CDD356F1-D0B8-AF3B-5A38-0E413D76A7B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6" creationId="{182E802A-A5C6-4824-DB83-26AD4E5EAEB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7" creationId="{8E583720-6723-8F1D-BFF7-CB1CE45EBE25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8" creationId="{277CB045-4113-4EBE-6AF0-CD8BAD011E1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49" creationId="{32AF68F1-23CC-77EB-2404-61E217BBD231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0" creationId="{8CF6D881-4600-1599-20BA-2B137447E1B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1" creationId="{A303151D-8CE1-CD13-B345-289D0A6353E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2" creationId="{DC9CC67A-C385-1CD0-EC28-E074CFE0E0F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3" creationId="{5E59F641-3F4F-91F2-B1BA-7B335746BE3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4" creationId="{A864C609-76FE-52BA-3CDC-0404CACE315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5" creationId="{A9B0E80A-EB0A-CABD-BDF8-DA484062391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6" creationId="{F0A0EBC4-853C-DFA3-9835-C41C188E756A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7" creationId="{E973E08F-C6A3-397C-A3B5-EE9EFB2B020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59" creationId="{0925FF89-0D00-765B-7270-08DF01720AD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0" creationId="{0B23EA79-6BF7-3851-BCC7-DE8BD2BCBBC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1" creationId="{70ECD964-E9BC-CA86-9F1A-8D6CDEA3DEA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3" creationId="{4905EED7-B167-555F-C046-657726FB54F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4" creationId="{D74FC70E-D634-8DFB-149A-7D75884AC14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5" creationId="{88071B12-6746-D01A-58A2-71B61403F2C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6" creationId="{CA6F0065-E708-F731-3CD4-8647CA7830C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7" creationId="{47F1DA79-C30C-859F-D7E5-2B69581D1CA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8" creationId="{29F96819-E008-B056-41ED-D1B7CBF9712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69" creationId="{9EF0EC4C-060F-50DC-AB87-D4A31A6F45A2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0" creationId="{8834B607-73BA-57DC-D0DE-559ED6724E0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1" creationId="{8F4006CB-59EB-E637-F247-EE0F70869C9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2" creationId="{8311FCA4-796C-7785-61F9-D66586A5A71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4" creationId="{35EDCD6A-92F5-E3B2-2A03-FD36951546A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5" creationId="{80B1FCFC-E7B5-2627-CDF4-3F5F7AEA73B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6" creationId="{D2386F9E-F8FD-51D8-A35B-086D9048809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7" creationId="{97AA2DAB-7492-A3B9-CE74-F180B9F2CCA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8" creationId="{B416A60A-735D-B341-690F-8647E08B876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79" creationId="{2874A09C-A465-E207-DE70-829C4377112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0" creationId="{EA45C9F4-B0EE-B231-5620-94E4CC4E4D1B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1" creationId="{80797FE1-1E40-95ED-76D3-37718D83520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2" creationId="{623E54D1-4EEB-8155-33A5-B62C178051C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3" creationId="{0B22C478-013A-F595-1847-A458CBB51A0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4" creationId="{1481BBEB-B42D-C2BA-1F2D-D8FEFAC8155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5" creationId="{E37CAC35-ACA2-5764-E80A-87081E95A94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6" creationId="{03BEDF4C-77C8-4348-B304-7BE42D291D6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7" creationId="{FD2FE73A-D46C-CB6C-8087-8678A5347734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88" creationId="{86B8E5BD-B6C1-1B8C-E2DB-B475526186B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0" creationId="{66AC1F9F-7E6E-A825-D8DA-B8AF607771C8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1" creationId="{73E3EF63-7D6B-002B-9226-FD2CCC833E20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2" creationId="{69207067-DFB6-B861-3021-3C9B57693656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3" creationId="{DD7241B9-E5C2-D2AA-4188-66591AE11BF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4" creationId="{0BD0635E-3966-6DC2-646D-D4B7258B844C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5" creationId="{DBF341E1-7B9D-C8ED-C26F-033BC7FD299E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6" creationId="{7123F279-27F7-DF70-78FC-A056D6E4E3C3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7" creationId="{DB86941E-12A6-A49A-0F02-0AC5840FFF1F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8" creationId="{E3F02E97-1952-AFB3-4A00-2706DCA9E447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399" creationId="{E16B4F4B-F587-4139-3FF1-80726467F360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400" creationId="{3636D2E4-C31D-3EF4-1561-4DFE8201825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401" creationId="{F4D4FDBF-7E97-D7BA-7E75-6D9A695D1CA9}"/>
          </ac:inkMkLst>
        </pc:inkChg>
        <pc:inkChg chg="del">
          <ac:chgData name="Venkatasubramanian, Mani V." userId="fbe5ce37-0145-4c31-b84a-b36f8beac5f3" providerId="ADAL" clId="{0226864F-E546-4D6C-AECE-50F8C2D4CA69}" dt="2023-02-28T15:46:50.034" v="9" actId="478"/>
          <ac:inkMkLst>
            <pc:docMk/>
            <pc:sldMk cId="503889784" sldId="262"/>
            <ac:inkMk id="403" creationId="{275E2A03-B1F4-7DCF-70F5-3B2D6E7EFBB3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43:03.900" v="2092"/>
        <pc:sldMkLst>
          <pc:docMk/>
          <pc:sldMk cId="3848772123" sldId="263"/>
        </pc:sldMkLst>
        <pc:grpChg chg="del mod">
          <ac:chgData name="Venkatasubramanian, Mani V." userId="fbe5ce37-0145-4c31-b84a-b36f8beac5f3" providerId="ADAL" clId="{0226864F-E546-4D6C-AECE-50F8C2D4CA69}" dt="2023-02-28T16:41:40.875" v="1965"/>
          <ac:grpSpMkLst>
            <pc:docMk/>
            <pc:sldMk cId="3848772123" sldId="263"/>
            <ac:grpSpMk id="6" creationId="{50E4FF3C-35F7-48C1-B6D8-2926597CD9C0}"/>
          </ac:grpSpMkLst>
        </pc:grpChg>
        <pc:grpChg chg="del mod">
          <ac:chgData name="Venkatasubramanian, Mani V." userId="fbe5ce37-0145-4c31-b84a-b36f8beac5f3" providerId="ADAL" clId="{0226864F-E546-4D6C-AECE-50F8C2D4CA69}" dt="2023-02-28T16:41:45.040" v="1973"/>
          <ac:grpSpMkLst>
            <pc:docMk/>
            <pc:sldMk cId="3848772123" sldId="263"/>
            <ac:grpSpMk id="11" creationId="{04ED202B-F3CB-711A-C8C1-085DE0B2CEC9}"/>
          </ac:grpSpMkLst>
        </pc:grpChg>
        <pc:grpChg chg="del mod">
          <ac:chgData name="Venkatasubramanian, Mani V." userId="fbe5ce37-0145-4c31-b84a-b36f8beac5f3" providerId="ADAL" clId="{0226864F-E546-4D6C-AECE-50F8C2D4CA69}" dt="2023-02-28T16:41:20.051" v="1953"/>
          <ac:grpSpMkLst>
            <pc:docMk/>
            <pc:sldMk cId="3848772123" sldId="263"/>
            <ac:grpSpMk id="25" creationId="{D16B62F6-D4DE-3536-A6A7-5680466EFE36}"/>
          </ac:grpSpMkLst>
        </pc:grpChg>
        <pc:grpChg chg="del mod">
          <ac:chgData name="Venkatasubramanian, Mani V." userId="fbe5ce37-0145-4c31-b84a-b36f8beac5f3" providerId="ADAL" clId="{0226864F-E546-4D6C-AECE-50F8C2D4CA69}" dt="2023-02-28T16:41:15.173" v="1945"/>
          <ac:grpSpMkLst>
            <pc:docMk/>
            <pc:sldMk cId="3848772123" sldId="263"/>
            <ac:grpSpMk id="26" creationId="{6A6ABD8C-AB87-0526-A76A-24FFABA1BD83}"/>
          </ac:grpSpMkLst>
        </pc:grpChg>
        <pc:grpChg chg="del mod">
          <ac:chgData name="Venkatasubramanian, Mani V." userId="fbe5ce37-0145-4c31-b84a-b36f8beac5f3" providerId="ADAL" clId="{0226864F-E546-4D6C-AECE-50F8C2D4CA69}" dt="2023-02-28T16:41:45.040" v="1973"/>
          <ac:grpSpMkLst>
            <pc:docMk/>
            <pc:sldMk cId="3848772123" sldId="263"/>
            <ac:grpSpMk id="36" creationId="{72E85D03-74E3-220B-81FD-DCA91938A86F}"/>
          </ac:grpSpMkLst>
        </pc:grpChg>
        <pc:grpChg chg="del mod">
          <ac:chgData name="Venkatasubramanian, Mani V." userId="fbe5ce37-0145-4c31-b84a-b36f8beac5f3" providerId="ADAL" clId="{0226864F-E546-4D6C-AECE-50F8C2D4CA69}" dt="2023-02-28T16:41:20.051" v="1953"/>
          <ac:grpSpMkLst>
            <pc:docMk/>
            <pc:sldMk cId="3848772123" sldId="263"/>
            <ac:grpSpMk id="44" creationId="{556C7A36-A5B6-0EC7-EF96-A66DF8A4A5CB}"/>
          </ac:grpSpMkLst>
        </pc:grpChg>
        <pc:grpChg chg="del mod">
          <ac:chgData name="Venkatasubramanian, Mani V." userId="fbe5ce37-0145-4c31-b84a-b36f8beac5f3" providerId="ADAL" clId="{0226864F-E546-4D6C-AECE-50F8C2D4CA69}" dt="2023-02-28T16:41:45.040" v="1973"/>
          <ac:grpSpMkLst>
            <pc:docMk/>
            <pc:sldMk cId="3848772123" sldId="263"/>
            <ac:grpSpMk id="47" creationId="{71879C4A-C217-A9C5-5B36-07381E75F541}"/>
          </ac:grpSpMkLst>
        </pc:grpChg>
        <pc:grpChg chg="del mod">
          <ac:chgData name="Venkatasubramanian, Mani V." userId="fbe5ce37-0145-4c31-b84a-b36f8beac5f3" providerId="ADAL" clId="{0226864F-E546-4D6C-AECE-50F8C2D4CA69}" dt="2023-02-28T16:41:48.970" v="1977"/>
          <ac:grpSpMkLst>
            <pc:docMk/>
            <pc:sldMk cId="3848772123" sldId="263"/>
            <ac:grpSpMk id="57" creationId="{AC2AF45F-C7B8-6ED3-797F-28A57F63F21D}"/>
          </ac:grpSpMkLst>
        </pc:grpChg>
        <pc:grpChg chg="mod">
          <ac:chgData name="Venkatasubramanian, Mani V." userId="fbe5ce37-0145-4c31-b84a-b36f8beac5f3" providerId="ADAL" clId="{0226864F-E546-4D6C-AECE-50F8C2D4CA69}" dt="2023-02-28T16:41:40.875" v="1965"/>
          <ac:grpSpMkLst>
            <pc:docMk/>
            <pc:sldMk cId="3848772123" sldId="263"/>
            <ac:grpSpMk id="62" creationId="{7C502591-05C1-4DD5-8343-26A7F78DE699}"/>
          </ac:grpSpMkLst>
        </pc:grpChg>
        <pc:grpChg chg="mod">
          <ac:chgData name="Venkatasubramanian, Mani V." userId="fbe5ce37-0145-4c31-b84a-b36f8beac5f3" providerId="ADAL" clId="{0226864F-E546-4D6C-AECE-50F8C2D4CA69}" dt="2023-02-28T16:41:45.040" v="1973"/>
          <ac:grpSpMkLst>
            <pc:docMk/>
            <pc:sldMk cId="3848772123" sldId="263"/>
            <ac:grpSpMk id="72" creationId="{54A6BE84-7883-98A6-AF85-2AAB72C4FC31}"/>
          </ac:grpSpMkLst>
        </pc:grpChg>
        <pc:grpChg chg="mod">
          <ac:chgData name="Venkatasubramanian, Mani V." userId="fbe5ce37-0145-4c31-b84a-b36f8beac5f3" providerId="ADAL" clId="{0226864F-E546-4D6C-AECE-50F8C2D4CA69}" dt="2023-02-28T16:41:45.040" v="1973"/>
          <ac:grpSpMkLst>
            <pc:docMk/>
            <pc:sldMk cId="3848772123" sldId="263"/>
            <ac:grpSpMk id="74" creationId="{BE04677B-6FFB-C300-376E-9BD132DF02D0}"/>
          </ac:grpSpMkLst>
        </pc:grpChg>
        <pc:grpChg chg="mod">
          <ac:chgData name="Venkatasubramanian, Mani V." userId="fbe5ce37-0145-4c31-b84a-b36f8beac5f3" providerId="ADAL" clId="{0226864F-E546-4D6C-AECE-50F8C2D4CA69}" dt="2023-02-28T16:41:45.040" v="1973"/>
          <ac:grpSpMkLst>
            <pc:docMk/>
            <pc:sldMk cId="3848772123" sldId="263"/>
            <ac:grpSpMk id="76" creationId="{1A19772E-9C1E-8D1A-E127-AEE0E75269FE}"/>
          </ac:grpSpMkLst>
        </pc:grpChg>
        <pc:grpChg chg="mod">
          <ac:chgData name="Venkatasubramanian, Mani V." userId="fbe5ce37-0145-4c31-b84a-b36f8beac5f3" providerId="ADAL" clId="{0226864F-E546-4D6C-AECE-50F8C2D4CA69}" dt="2023-02-28T16:41:48.970" v="1977"/>
          <ac:grpSpMkLst>
            <pc:docMk/>
            <pc:sldMk cId="3848772123" sldId="263"/>
            <ac:grpSpMk id="80" creationId="{82771FBF-5C90-6F5D-0155-2B36084403ED}"/>
          </ac:grpSpMkLst>
        </pc:grpChg>
        <pc:grpChg chg="del mod">
          <ac:chgData name="Venkatasubramanian, Mani V." userId="fbe5ce37-0145-4c31-b84a-b36f8beac5f3" providerId="ADAL" clId="{0226864F-E546-4D6C-AECE-50F8C2D4CA69}" dt="2023-02-28T16:42:02.860" v="2000"/>
          <ac:grpSpMkLst>
            <pc:docMk/>
            <pc:sldMk cId="3848772123" sldId="263"/>
            <ac:grpSpMk id="86" creationId="{33E2A353-D3FD-2D1D-DF3B-D785D75C5CE7}"/>
          </ac:grpSpMkLst>
        </pc:grpChg>
        <pc:grpChg chg="del mod">
          <ac:chgData name="Venkatasubramanian, Mani V." userId="fbe5ce37-0145-4c31-b84a-b36f8beac5f3" providerId="ADAL" clId="{0226864F-E546-4D6C-AECE-50F8C2D4CA69}" dt="2023-02-28T16:42:07.194" v="2002"/>
          <ac:grpSpMkLst>
            <pc:docMk/>
            <pc:sldMk cId="3848772123" sldId="263"/>
            <ac:grpSpMk id="104" creationId="{0DF30848-E93E-560A-5A9A-AB6875F3AB11}"/>
          </ac:grpSpMkLst>
        </pc:grpChg>
        <pc:grpChg chg="del mod">
          <ac:chgData name="Venkatasubramanian, Mani V." userId="fbe5ce37-0145-4c31-b84a-b36f8beac5f3" providerId="ADAL" clId="{0226864F-E546-4D6C-AECE-50F8C2D4CA69}" dt="2023-02-28T16:42:09.774" v="2007"/>
          <ac:grpSpMkLst>
            <pc:docMk/>
            <pc:sldMk cId="3848772123" sldId="263"/>
            <ac:grpSpMk id="106" creationId="{B40A43B3-95EA-DC48-4D7F-58AAFF64F05E}"/>
          </ac:grpSpMkLst>
        </pc:grpChg>
        <pc:grpChg chg="del mod">
          <ac:chgData name="Venkatasubramanian, Mani V." userId="fbe5ce37-0145-4c31-b84a-b36f8beac5f3" providerId="ADAL" clId="{0226864F-E546-4D6C-AECE-50F8C2D4CA69}" dt="2023-02-28T16:42:12.639" v="2013"/>
          <ac:grpSpMkLst>
            <pc:docMk/>
            <pc:sldMk cId="3848772123" sldId="263"/>
            <ac:grpSpMk id="112" creationId="{3F4588EF-E702-0481-1E65-CE043FDBCA46}"/>
          </ac:grpSpMkLst>
        </pc:grpChg>
        <pc:grpChg chg="del mod">
          <ac:chgData name="Venkatasubramanian, Mani V." userId="fbe5ce37-0145-4c31-b84a-b36f8beac5f3" providerId="ADAL" clId="{0226864F-E546-4D6C-AECE-50F8C2D4CA69}" dt="2023-02-28T16:42:15.180" v="2018"/>
          <ac:grpSpMkLst>
            <pc:docMk/>
            <pc:sldMk cId="3848772123" sldId="263"/>
            <ac:grpSpMk id="120" creationId="{135CD81F-A27B-F70E-35CF-AEF0B5C429CF}"/>
          </ac:grpSpMkLst>
        </pc:grpChg>
        <pc:grpChg chg="del mod">
          <ac:chgData name="Venkatasubramanian, Mani V." userId="fbe5ce37-0145-4c31-b84a-b36f8beac5f3" providerId="ADAL" clId="{0226864F-E546-4D6C-AECE-50F8C2D4CA69}" dt="2023-02-28T16:42:40.607" v="2050"/>
          <ac:grpSpMkLst>
            <pc:docMk/>
            <pc:sldMk cId="3848772123" sldId="263"/>
            <ac:grpSpMk id="125" creationId="{23AF1B87-3D7E-59DD-7BC9-C83C66977A87}"/>
          </ac:grpSpMkLst>
        </pc:grpChg>
        <pc:grpChg chg="del mod">
          <ac:chgData name="Venkatasubramanian, Mani V." userId="fbe5ce37-0145-4c31-b84a-b36f8beac5f3" providerId="ADAL" clId="{0226864F-E546-4D6C-AECE-50F8C2D4CA69}" dt="2023-02-28T16:42:23.170" v="2028"/>
          <ac:grpSpMkLst>
            <pc:docMk/>
            <pc:sldMk cId="3848772123" sldId="263"/>
            <ac:grpSpMk id="131" creationId="{1DF9D81E-1A94-4EED-4AEA-307868F2143B}"/>
          </ac:grpSpMkLst>
        </pc:grpChg>
        <pc:grpChg chg="del mod">
          <ac:chgData name="Venkatasubramanian, Mani V." userId="fbe5ce37-0145-4c31-b84a-b36f8beac5f3" providerId="ADAL" clId="{0226864F-E546-4D6C-AECE-50F8C2D4CA69}" dt="2023-02-28T16:42:29.252" v="2038"/>
          <ac:grpSpMkLst>
            <pc:docMk/>
            <pc:sldMk cId="3848772123" sldId="263"/>
            <ac:grpSpMk id="136" creationId="{D8E2DFB8-4CF4-3AB8-B105-387C65BDE072}"/>
          </ac:grpSpMkLst>
        </pc:grpChg>
        <pc:grpChg chg="del mod">
          <ac:chgData name="Venkatasubramanian, Mani V." userId="fbe5ce37-0145-4c31-b84a-b36f8beac5f3" providerId="ADAL" clId="{0226864F-E546-4D6C-AECE-50F8C2D4CA69}" dt="2023-02-28T16:42:31.794" v="2042"/>
          <ac:grpSpMkLst>
            <pc:docMk/>
            <pc:sldMk cId="3848772123" sldId="263"/>
            <ac:grpSpMk id="146" creationId="{6ACC2EDF-5C23-5D7E-4E6A-23E8E19E81AB}"/>
          </ac:grpSpMkLst>
        </pc:grpChg>
        <pc:grpChg chg="del mod">
          <ac:chgData name="Venkatasubramanian, Mani V." userId="fbe5ce37-0145-4c31-b84a-b36f8beac5f3" providerId="ADAL" clId="{0226864F-E546-4D6C-AECE-50F8C2D4CA69}" dt="2023-02-28T16:42:40.607" v="2050"/>
          <ac:grpSpMkLst>
            <pc:docMk/>
            <pc:sldMk cId="3848772123" sldId="263"/>
            <ac:grpSpMk id="150" creationId="{513A89BE-278B-4CBF-3556-185B538263A7}"/>
          </ac:grpSpMkLst>
        </pc:grpChg>
        <pc:grpChg chg="del mod">
          <ac:chgData name="Venkatasubramanian, Mani V." userId="fbe5ce37-0145-4c31-b84a-b36f8beac5f3" providerId="ADAL" clId="{0226864F-E546-4D6C-AECE-50F8C2D4CA69}" dt="2023-02-28T16:42:40.607" v="2050"/>
          <ac:grpSpMkLst>
            <pc:docMk/>
            <pc:sldMk cId="3848772123" sldId="263"/>
            <ac:grpSpMk id="156" creationId="{9728F3BE-A6B5-4CA4-3662-53DCC9F859B8}"/>
          </ac:grpSpMkLst>
        </pc:grpChg>
        <pc:grpChg chg="mod">
          <ac:chgData name="Venkatasubramanian, Mani V." userId="fbe5ce37-0145-4c31-b84a-b36f8beac5f3" providerId="ADAL" clId="{0226864F-E546-4D6C-AECE-50F8C2D4CA69}" dt="2023-02-28T16:42:40.607" v="2050"/>
          <ac:grpSpMkLst>
            <pc:docMk/>
            <pc:sldMk cId="3848772123" sldId="263"/>
            <ac:grpSpMk id="158" creationId="{BBEC43E5-98AD-B764-0D6E-6CE7F0C013F8}"/>
          </ac:grpSpMkLst>
        </pc:grpChg>
        <pc:grpChg chg="del mod">
          <ac:chgData name="Venkatasubramanian, Mani V." userId="fbe5ce37-0145-4c31-b84a-b36f8beac5f3" providerId="ADAL" clId="{0226864F-E546-4D6C-AECE-50F8C2D4CA69}" dt="2023-02-28T16:43:03.900" v="2092"/>
          <ac:grpSpMkLst>
            <pc:docMk/>
            <pc:sldMk cId="3848772123" sldId="263"/>
            <ac:grpSpMk id="244" creationId="{750B2632-358A-2A51-37F1-3AC9B92729E0}"/>
          </ac:grpSpMkLst>
        </pc:grpChg>
        <pc:grpChg chg="mod">
          <ac:chgData name="Venkatasubramanian, Mani V." userId="fbe5ce37-0145-4c31-b84a-b36f8beac5f3" providerId="ADAL" clId="{0226864F-E546-4D6C-AECE-50F8C2D4CA69}" dt="2023-02-28T16:43:03.900" v="2092"/>
          <ac:grpSpMkLst>
            <pc:docMk/>
            <pc:sldMk cId="3848772123" sldId="263"/>
            <ac:grpSpMk id="330" creationId="{BFA69127-946C-6D9F-3B69-A12B5D64FEA9}"/>
          </ac:grpSpMkLst>
        </pc:grpChg>
        <pc:grpChg chg="del">
          <ac:chgData name="Venkatasubramanian, Mani V." userId="fbe5ce37-0145-4c31-b84a-b36f8beac5f3" providerId="ADAL" clId="{0226864F-E546-4D6C-AECE-50F8C2D4CA69}" dt="2023-02-28T15:46:52.831" v="10" actId="478"/>
          <ac:grpSpMkLst>
            <pc:docMk/>
            <pc:sldMk cId="3848772123" sldId="263"/>
            <ac:grpSpMk id="391" creationId="{7C6807E9-CFEC-D0FC-CE40-44AF49AC101F}"/>
          </ac:grpSpMkLst>
        </pc:grpChg>
        <pc:inkChg chg="add mod">
          <ac:chgData name="Venkatasubramanian, Mani V." userId="fbe5ce37-0145-4c31-b84a-b36f8beac5f3" providerId="ADAL" clId="{0226864F-E546-4D6C-AECE-50F8C2D4CA69}" dt="2023-02-28T16:41:40.875" v="1965"/>
          <ac:inkMkLst>
            <pc:docMk/>
            <pc:sldMk cId="3848772123" sldId="263"/>
            <ac:inkMk id="2" creationId="{3355B23D-7E2E-E616-C206-839A9A1258C5}"/>
          </ac:inkMkLst>
        </pc:inkChg>
        <pc:inkChg chg="add mod">
          <ac:chgData name="Venkatasubramanian, Mani V." userId="fbe5ce37-0145-4c31-b84a-b36f8beac5f3" providerId="ADAL" clId="{0226864F-E546-4D6C-AECE-50F8C2D4CA69}" dt="2023-02-28T16:41:40.875" v="1965"/>
          <ac:inkMkLst>
            <pc:docMk/>
            <pc:sldMk cId="3848772123" sldId="263"/>
            <ac:inkMk id="3" creationId="{E8A2DBE5-39A3-6AA6-564A-40FC5309284B}"/>
          </ac:inkMkLst>
        </pc:inkChg>
        <pc:inkChg chg="add mod">
          <ac:chgData name="Venkatasubramanian, Mani V." userId="fbe5ce37-0145-4c31-b84a-b36f8beac5f3" providerId="ADAL" clId="{0226864F-E546-4D6C-AECE-50F8C2D4CA69}" dt="2023-02-28T16:41:40.875" v="1965"/>
          <ac:inkMkLst>
            <pc:docMk/>
            <pc:sldMk cId="3848772123" sldId="263"/>
            <ac:inkMk id="4" creationId="{ADF450A0-F6A8-22DB-72B7-07EC760F4FA1}"/>
          </ac:inkMkLst>
        </pc:inkChg>
        <pc:inkChg chg="add mod">
          <ac:chgData name="Venkatasubramanian, Mani V." userId="fbe5ce37-0145-4c31-b84a-b36f8beac5f3" providerId="ADAL" clId="{0226864F-E546-4D6C-AECE-50F8C2D4CA69}" dt="2023-02-28T16:41:40.875" v="1965"/>
          <ac:inkMkLst>
            <pc:docMk/>
            <pc:sldMk cId="3848772123" sldId="263"/>
            <ac:inkMk id="5" creationId="{1455E339-D7BE-C7A8-D10F-0F86929E8EA7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7" creationId="{CCDA63A2-0910-0922-8579-A07F8C7027C5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8" creationId="{0852AF7A-C0B0-6E82-5697-B629EE584FC6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9" creationId="{06314CB6-9140-FE98-1919-4013F994B4C7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10" creationId="{375BD3F2-BF9E-C86C-CEBC-E94A29B714B4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12" creationId="{6663DF7A-2200-77F1-9B30-0AD0B86D2EE1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13" creationId="{14FB9D53-CA9C-75F4-3022-21E7A93E4292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17" creationId="{ACCCACAA-1435-47CE-91A8-99312E0FD4D0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18" creationId="{057C8F02-0B73-C0D4-A91A-08D7CC0995E8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20" creationId="{CA457D28-9E58-5BB0-73E4-931FCFA0A585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21" creationId="{B83E6428-208D-B012-A422-18B5537DD8BB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22" creationId="{765D6E97-5699-FA04-A619-786759900A67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23" creationId="{5B7F5DA5-410C-B58C-60C9-3FDEC5559622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27" creationId="{6D3210DC-5C61-3B49-568F-DDB1C9F954F0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28" creationId="{132CEB60-63DD-D0A1-5EBF-0E0601117779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29" creationId="{7349C14F-3DE7-E291-1BDE-5115C65E8189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30" creationId="{91A09987-F342-FD5F-BF1C-31EFD9307725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31" creationId="{5A0124CE-1F92-FE62-6D2D-4CBB68E84FBB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33" creationId="{D7705607-F970-3FFC-5A72-2EEE6209313A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34" creationId="{BEE5338A-040C-AECF-C266-C4A5B4EA7C86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35" creationId="{4667F890-C7C4-2D19-0416-01AAEE1A8E23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37" creationId="{D28A50E3-E0C9-C6F1-7C6D-DD6B077ADE05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38" creationId="{659910FA-EF6F-DC2E-AB35-37BF47C3ABE9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39" creationId="{DB8268C5-6AB6-A575-E5E7-AAB51249CF5C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40" creationId="{5F6CBA3D-46D2-54AC-C163-BE22230EA844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41" creationId="{DE5DF87E-5744-E9E3-AC4C-A9221F062085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45" creationId="{49A4FF35-4332-71F4-4AB0-0F760FD93B9C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48" creationId="{38E77C4C-C8CE-9D42-2604-157A7B8AE450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49" creationId="{EC67333C-513F-96A9-3EC6-E26465A6CB51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50" creationId="{87B24462-8419-B17A-02DD-10925E2B18EA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52" creationId="{DABC7204-3E3B-999C-1B99-16C3A50C01DE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54" creationId="{C3521E20-8796-CBE0-4442-7341B1E26370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55" creationId="{C9B7844A-8462-F83A-8A20-DAA2C757C83B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56" creationId="{022E7787-E9AF-C3B3-D1E4-3A241DF35DC9}"/>
          </ac:inkMkLst>
        </pc:inkChg>
        <pc:inkChg chg="add">
          <ac:chgData name="Venkatasubramanian, Mani V." userId="fbe5ce37-0145-4c31-b84a-b36f8beac5f3" providerId="ADAL" clId="{0226864F-E546-4D6C-AECE-50F8C2D4CA69}" dt="2023-02-28T16:41:37.255" v="1962" actId="9405"/>
          <ac:inkMkLst>
            <pc:docMk/>
            <pc:sldMk cId="3848772123" sldId="263"/>
            <ac:inkMk id="58" creationId="{9F2C7030-AD8F-2564-68B9-C2A27646C793}"/>
          </ac:inkMkLst>
        </pc:inkChg>
        <pc:inkChg chg="add mod">
          <ac:chgData name="Venkatasubramanian, Mani V." userId="fbe5ce37-0145-4c31-b84a-b36f8beac5f3" providerId="ADAL" clId="{0226864F-E546-4D6C-AECE-50F8C2D4CA69}" dt="2023-02-28T16:41:40.875" v="1965"/>
          <ac:inkMkLst>
            <pc:docMk/>
            <pc:sldMk cId="3848772123" sldId="263"/>
            <ac:inkMk id="59" creationId="{256C70B9-001F-64C1-B8F2-D60761377E68}"/>
          </ac:inkMkLst>
        </pc:inkChg>
        <pc:inkChg chg="add mod">
          <ac:chgData name="Venkatasubramanian, Mani V." userId="fbe5ce37-0145-4c31-b84a-b36f8beac5f3" providerId="ADAL" clId="{0226864F-E546-4D6C-AECE-50F8C2D4CA69}" dt="2023-02-28T16:41:40.875" v="1965"/>
          <ac:inkMkLst>
            <pc:docMk/>
            <pc:sldMk cId="3848772123" sldId="263"/>
            <ac:inkMk id="61" creationId="{166C0CB7-5804-5EE6-8690-BEACE76CA9B4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63" creationId="{468C6BB3-019D-F922-958B-773DE7AFFEEB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64" creationId="{FD35377D-107E-E7D1-02E4-77B6B67F3536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65" creationId="{B8065BC5-66B4-47CE-617F-39A3A056814A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67" creationId="{E9E6F328-3D94-A2DA-9A67-BF8EEB623485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69" creationId="{A3D918FB-01C0-E271-9B52-2E896A5A8D15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70" creationId="{B8C777E2-5B97-766B-4149-D8D79791EB75}"/>
          </ac:inkMkLst>
        </pc:inkChg>
        <pc:inkChg chg="add mod">
          <ac:chgData name="Venkatasubramanian, Mani V." userId="fbe5ce37-0145-4c31-b84a-b36f8beac5f3" providerId="ADAL" clId="{0226864F-E546-4D6C-AECE-50F8C2D4CA69}" dt="2023-02-28T16:41:45.040" v="1973"/>
          <ac:inkMkLst>
            <pc:docMk/>
            <pc:sldMk cId="3848772123" sldId="263"/>
            <ac:inkMk id="71" creationId="{28937126-D978-FE78-BB88-4B9B80E33D78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77" creationId="{FB9CD853-BC82-A68C-3A8F-F4CACEAC22B2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78" creationId="{1A72B6B6-BC4F-A3E4-0AFD-1AE06D6752D4}"/>
          </ac:inkMkLst>
        </pc:inkChg>
        <pc:inkChg chg="add mod">
          <ac:chgData name="Venkatasubramanian, Mani V." userId="fbe5ce37-0145-4c31-b84a-b36f8beac5f3" providerId="ADAL" clId="{0226864F-E546-4D6C-AECE-50F8C2D4CA69}" dt="2023-02-28T16:41:48.970" v="1977"/>
          <ac:inkMkLst>
            <pc:docMk/>
            <pc:sldMk cId="3848772123" sldId="263"/>
            <ac:inkMk id="79" creationId="{388C176A-8AA6-67AA-A800-472D6B08306D}"/>
          </ac:inkMkLst>
        </pc:inkChg>
        <pc:inkChg chg="add mod">
          <ac:chgData name="Venkatasubramanian, Mani V." userId="fbe5ce37-0145-4c31-b84a-b36f8beac5f3" providerId="ADAL" clId="{0226864F-E546-4D6C-AECE-50F8C2D4CA69}" dt="2023-02-28T16:42:09.774" v="2007"/>
          <ac:inkMkLst>
            <pc:docMk/>
            <pc:sldMk cId="3848772123" sldId="263"/>
            <ac:inkMk id="81" creationId="{B9787E5B-4D19-F53A-DABC-CD2580BEEC7B}"/>
          </ac:inkMkLst>
        </pc:inkChg>
        <pc:inkChg chg="add mod">
          <ac:chgData name="Venkatasubramanian, Mani V." userId="fbe5ce37-0145-4c31-b84a-b36f8beac5f3" providerId="ADAL" clId="{0226864F-E546-4D6C-AECE-50F8C2D4CA69}" dt="2023-02-28T16:42:09.774" v="2007"/>
          <ac:inkMkLst>
            <pc:docMk/>
            <pc:sldMk cId="3848772123" sldId="263"/>
            <ac:inkMk id="82" creationId="{6A023DEB-72E5-DE55-FAFB-67C8322494F4}"/>
          </ac:inkMkLst>
        </pc:inkChg>
        <pc:inkChg chg="add mod">
          <ac:chgData name="Venkatasubramanian, Mani V." userId="fbe5ce37-0145-4c31-b84a-b36f8beac5f3" providerId="ADAL" clId="{0226864F-E546-4D6C-AECE-50F8C2D4CA69}" dt="2023-02-28T16:42:09.774" v="2007"/>
          <ac:inkMkLst>
            <pc:docMk/>
            <pc:sldMk cId="3848772123" sldId="263"/>
            <ac:inkMk id="83" creationId="{6F489B14-3350-832E-33EC-9FDFF82F4B0D}"/>
          </ac:inkMkLst>
        </pc:inkChg>
        <pc:inkChg chg="add mod">
          <ac:chgData name="Venkatasubramanian, Mani V." userId="fbe5ce37-0145-4c31-b84a-b36f8beac5f3" providerId="ADAL" clId="{0226864F-E546-4D6C-AECE-50F8C2D4CA69}" dt="2023-02-28T16:42:09.774" v="2007"/>
          <ac:inkMkLst>
            <pc:docMk/>
            <pc:sldMk cId="3848772123" sldId="263"/>
            <ac:inkMk id="84" creationId="{C5FF179F-FC00-B503-A707-10E3EB736AD8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85" creationId="{161EBB68-9E90-EEA3-08B8-EE0042E835D3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87" creationId="{289C8D41-A1D2-08D2-70D0-ED3332006A5B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88" creationId="{0D7E99CD-2381-7271-38E9-5D48F7EA5052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89" creationId="{84A2F2BB-CDD0-3BF2-E9B2-C8ADCA5018D0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0" creationId="{4EA138D7-5869-6E5E-4C5E-F193B340465F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1" creationId="{1EE65318-5E43-BC28-C6B7-9910E7FBC05D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3" creationId="{63F7EDF7-BEC7-9F9E-E2BC-244B1D71E322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4" creationId="{C543C420-5204-3DFE-D0CC-DCF4234F38DE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5" creationId="{19DE9DC5-FA41-49B0-CCFE-72BB7831FDC3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6" creationId="{9E519D70-3BC0-DC77-5572-C65C941B830D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7" creationId="{7AC1A897-446A-762B-24B8-8AB2ADCDB791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8" creationId="{81DB5A7A-C80F-B8C0-957A-BCE89ECA9DCD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99" creationId="{32A050A8-79CD-12E8-7C9B-48BF784F1DFA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00" creationId="{6A8ADAFB-E5B3-F4BB-70B4-E92D7ABB3449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01" creationId="{D13BBF74-0BA5-1B02-BC52-26CB998B33BF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02" creationId="{ABDFB424-CD9C-4DFE-3109-76241A65E65A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03" creationId="{AD6D7042-CC0C-8DF2-F5B2-91F6875D89C7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05" creationId="{C3871C31-ACE8-5973-E155-026E94D3A1AB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07" creationId="{6AE1D222-65C8-C760-7F5B-71F07C47B0F7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08" creationId="{D27912AB-3C54-8FAA-C609-101C63261E85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09" creationId="{7CF980B1-3A5A-674B-AB1C-B6403FF1E06E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10" creationId="{A9D1645E-D25C-0BF3-5CBA-555BF20DE56F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14" creationId="{313C8A0A-E547-06CD-AC1D-78114EEDEE6C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15" creationId="{CBDCFD4D-C17A-5390-72EE-3A1485BF2DF1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16" creationId="{94BA54AD-C697-5484-7E06-CF880629A081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17" creationId="{8903F70B-AB53-EB5E-8948-B1904A4DDBCE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18" creationId="{AA321CDD-D4AC-6BAE-784E-6CAB6F7B888A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21" creationId="{E04523E4-4C14-E854-3267-4553B839BF16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22" creationId="{56F5DAD7-D45E-FF9D-D587-77A2EDA01779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23" creationId="{777E7A12-08AF-3497-97CD-D0FB2A9CA0FE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24" creationId="{820A1485-461C-C680-43F5-83D0F876DFA5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26" creationId="{1FE39272-9C13-8AA7-A9DF-71E4D192C084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27" creationId="{036227DE-B3E3-6E10-F86D-088223B5281E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28" creationId="{3BE3BD68-C80F-E2DC-7F46-24698D909D6C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30" creationId="{BE741D5C-2BFF-A90F-DB99-74546162C2DD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32" creationId="{9D52A577-57C2-51B3-2AB4-923CEBDFBA3E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33" creationId="{DFBD5F0E-080E-32F4-8CCE-EA9006CAF62C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34" creationId="{346849E5-5794-EA41-B5F8-BA906E998932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35" creationId="{E8C84DE0-AE11-F1F7-5590-92D4D66D5F85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37" creationId="{DE8571DA-600F-4264-F22D-639C0DFBC0B3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38" creationId="{7E430F8E-8F0A-3A98-6EBC-622DD8996993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39" creationId="{6289DD64-4056-E46B-8C8C-485ED00334B0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0" creationId="{A3D69C9B-5CC2-515A-6591-D4E92C1F3D7C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1" creationId="{B97B6AE5-5E16-ABA6-C9AC-381F35A79971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2" creationId="{B1076A1B-E300-8EC7-D4B4-7EE03EC4FF30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3" creationId="{A1427893-AE36-CC15-6363-4482A952F03B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4" creationId="{98E76C38-B2C6-AB7E-49F8-3485A6ED819E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5" creationId="{42D373F3-FF11-AA09-7979-21C629CDC7F9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7" creationId="{299DEC91-2C80-A7B1-BF41-E932EB2277E2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8" creationId="{9E105B1A-B652-2CEC-EC06-CFC9AA21FA7D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49" creationId="{54C3561A-64F6-D1D2-753E-515C378135C5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51" creationId="{AF74AF74-0A12-0DCE-95F0-5CF794F8BAF6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52" creationId="{E9A73BFF-2AFF-96AD-D438-C7E8CD1CD89F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53" creationId="{8B63384D-F69F-413E-F46B-C31B8C070165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54" creationId="{820040D8-43D9-926B-DFED-6004BCF965AD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55" creationId="{D50662D1-CC7F-73B3-4382-D4BEE6137CC4}"/>
          </ac:inkMkLst>
        </pc:inkChg>
        <pc:inkChg chg="add mod">
          <ac:chgData name="Venkatasubramanian, Mani V." userId="fbe5ce37-0145-4c31-b84a-b36f8beac5f3" providerId="ADAL" clId="{0226864F-E546-4D6C-AECE-50F8C2D4CA69}" dt="2023-02-28T16:42:40.607" v="2050"/>
          <ac:inkMkLst>
            <pc:docMk/>
            <pc:sldMk cId="3848772123" sldId="263"/>
            <ac:inkMk id="157" creationId="{87EA7761-1068-870D-FE39-5D8EADDDFD5D}"/>
          </ac:inkMkLst>
        </pc:inkChg>
        <pc:inkChg chg="add">
          <ac:chgData name="Venkatasubramanian, Mani V." userId="fbe5ce37-0145-4c31-b84a-b36f8beac5f3" providerId="ADAL" clId="{0226864F-E546-4D6C-AECE-50F8C2D4CA69}" dt="2023-02-28T16:42:40.750" v="2051" actId="9405"/>
          <ac:inkMkLst>
            <pc:docMk/>
            <pc:sldMk cId="3848772123" sldId="263"/>
            <ac:inkMk id="159" creationId="{6C3A2D80-3462-4283-25F8-55C028564F58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60" creationId="{FA0F57B2-5820-D3EC-F124-B161C29F711F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61" creationId="{A74AE9CB-8F01-07B4-D07B-8B36D30B3CC1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62" creationId="{525A196C-D294-F7B8-B88A-B0899C4E6E36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63" creationId="{06F687CE-DB79-D6E6-D4FA-3F5E813579C8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64" creationId="{73897F9E-A63F-2F18-ADCD-25D475D6B62A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65" creationId="{3CAF7AC9-1905-F09D-97EC-F2A02474DEF1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66" creationId="{255A7A92-79B0-2975-64F1-A35B13F83907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68" creationId="{34B0AA28-6B15-1B12-A1DF-5EC4931FFC5B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70" creationId="{A1AE5421-B6BE-FF10-BAC3-8C2BC6ED8D1C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72" creationId="{BA38427F-112B-AC5F-0AEC-852EE63208E0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73" creationId="{6EC4B1F0-AF1F-B478-C074-61B2A361E396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78" creationId="{463621CA-3C87-419D-719E-ED876938462A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83" creationId="{5CB03C28-A5AC-9F54-4D2F-C0A5F4F427D6}"/>
          </ac:inkMkLst>
        </pc:inkChg>
        <pc:inkChg chg="del">
          <ac:chgData name="Venkatasubramanian, Mani V." userId="fbe5ce37-0145-4c31-b84a-b36f8beac5f3" providerId="ADAL" clId="{0226864F-E546-4D6C-AECE-50F8C2D4CA69}" dt="2023-02-28T15:46:52.831" v="10" actId="478"/>
          <ac:inkMkLst>
            <pc:docMk/>
            <pc:sldMk cId="3848772123" sldId="263"/>
            <ac:inkMk id="184" creationId="{662E2023-581A-0FD5-21D4-819408B7EFD4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88" creationId="{127841BC-995F-AD20-8558-23B368B0EF0E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91" creationId="{3914A27C-F833-D01B-5F03-63C9ABE04D7D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199" creationId="{F4DC2483-42EC-E1BB-3836-B2604DA8EEE9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00" creationId="{F26FF298-8A3A-0888-EC6E-5A91CFEAAFD5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01" creationId="{B1287D73-9265-5D1D-CAD4-BD146FEBBE4B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04" creationId="{7605FD48-ADE3-5A6F-A576-970622FE4805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10" creationId="{ACB27709-CAE3-635A-8D96-AF2C4EA0CB67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19" creationId="{AF337638-4928-D9BD-D61E-32B2DE703970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26" creationId="{D18C4B53-8216-D1E9-8FC6-AA6839E434CD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27" creationId="{94964768-A086-68FC-DC0C-91F594B6CA7C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28" creationId="{41DB370D-1B01-ADCA-1613-C9CD488A17EE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38" creationId="{54A52EE8-BEDA-1A5A-A611-99AAAB51B178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47" creationId="{D842B119-4FB8-676D-5B2F-CB644EDF4D47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51" creationId="{0C3BBA15-458A-5D44-8DFD-4E9EDE230008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55" creationId="{2F58DF21-9582-1D38-657B-46BDC7848B0A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63" creationId="{847A0474-6568-006D-B201-4B9082AB95FF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73" creationId="{035E8A61-CD51-CB17-3CB3-12F07C337446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80" creationId="{3E3EFE60-478C-9A9B-E987-3CA67FF6C9FF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91" creationId="{D174B425-2F5E-6ACA-5AE2-6EA25BADB097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92" creationId="{258D72C4-FAFF-C3A6-2C62-1219620E23C0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297" creationId="{AA318941-9573-3D45-2FDD-EF6208A88A4F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300" creationId="{D9AE6C4E-04CF-21D0-F9E7-46A3796B46D3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305" creationId="{77EE83FB-773B-28D7-903D-B0B11E6E4C1C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314" creationId="{796593A2-317B-C440-B65D-7F853CB595C8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315" creationId="{724E10AC-3DC4-7E36-153D-9BAE56628205}"/>
          </ac:inkMkLst>
        </pc:inkChg>
        <pc:inkChg chg="add mod">
          <ac:chgData name="Venkatasubramanian, Mani V." userId="fbe5ce37-0145-4c31-b84a-b36f8beac5f3" providerId="ADAL" clId="{0226864F-E546-4D6C-AECE-50F8C2D4CA69}" dt="2023-02-28T16:43:03.900" v="2092"/>
          <ac:inkMkLst>
            <pc:docMk/>
            <pc:sldMk cId="3848772123" sldId="263"/>
            <ac:inkMk id="329" creationId="{740C83B9-199A-F747-483E-4F4BF5322E9E}"/>
          </ac:inkMkLst>
        </pc:inkChg>
        <pc:inkChg chg="del">
          <ac:chgData name="Venkatasubramanian, Mani V." userId="fbe5ce37-0145-4c31-b84a-b36f8beac5f3" providerId="ADAL" clId="{0226864F-E546-4D6C-AECE-50F8C2D4CA69}" dt="2023-02-28T15:46:52.831" v="10" actId="478"/>
          <ac:inkMkLst>
            <pc:docMk/>
            <pc:sldMk cId="3848772123" sldId="263"/>
            <ac:inkMk id="358" creationId="{BC7833CE-0830-FC02-195C-E07DD00BCEBB}"/>
          </ac:inkMkLst>
        </pc:inkChg>
        <pc:inkChg chg="del">
          <ac:chgData name="Venkatasubramanian, Mani V." userId="fbe5ce37-0145-4c31-b84a-b36f8beac5f3" providerId="ADAL" clId="{0226864F-E546-4D6C-AECE-50F8C2D4CA69}" dt="2023-02-28T15:46:52.831" v="10" actId="478"/>
          <ac:inkMkLst>
            <pc:docMk/>
            <pc:sldMk cId="3848772123" sldId="263"/>
            <ac:inkMk id="366" creationId="{2B0376B5-6476-246E-AE05-61D05FF48169}"/>
          </ac:inkMkLst>
        </pc:inkChg>
        <pc:inkChg chg="del">
          <ac:chgData name="Venkatasubramanian, Mani V." userId="fbe5ce37-0145-4c31-b84a-b36f8beac5f3" providerId="ADAL" clId="{0226864F-E546-4D6C-AECE-50F8C2D4CA69}" dt="2023-02-28T15:46:52.831" v="10" actId="478"/>
          <ac:inkMkLst>
            <pc:docMk/>
            <pc:sldMk cId="3848772123" sldId="263"/>
            <ac:inkMk id="382" creationId="{AD7780B4-F8E6-C108-84B0-236F814C2380}"/>
          </ac:inkMkLst>
        </pc:inkChg>
        <pc:inkChg chg="del">
          <ac:chgData name="Venkatasubramanian, Mani V." userId="fbe5ce37-0145-4c31-b84a-b36f8beac5f3" providerId="ADAL" clId="{0226864F-E546-4D6C-AECE-50F8C2D4CA69}" dt="2023-02-28T15:46:52.831" v="10" actId="478"/>
          <ac:inkMkLst>
            <pc:docMk/>
            <pc:sldMk cId="3848772123" sldId="263"/>
            <ac:inkMk id="383" creationId="{2C29A914-1908-26E3-5E41-C13122C8B691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47:11.189" v="2113" actId="9405"/>
        <pc:sldMkLst>
          <pc:docMk/>
          <pc:sldMk cId="1364037844" sldId="277"/>
        </pc:sldMkLst>
        <pc:grpChg chg="del mod">
          <ac:chgData name="Venkatasubramanian, Mani V." userId="fbe5ce37-0145-4c31-b84a-b36f8beac5f3" providerId="ADAL" clId="{0226864F-E546-4D6C-AECE-50F8C2D4CA69}" dt="2023-02-28T16:10:52.911" v="846"/>
          <ac:grpSpMkLst>
            <pc:docMk/>
            <pc:sldMk cId="1364037844" sldId="277"/>
            <ac:grpSpMk id="26" creationId="{33D378CC-F830-EF50-6222-924CB71A158F}"/>
          </ac:grpSpMkLst>
        </pc:grpChg>
        <pc:grpChg chg="del mod">
          <ac:chgData name="Venkatasubramanian, Mani V." userId="fbe5ce37-0145-4c31-b84a-b36f8beac5f3" providerId="ADAL" clId="{0226864F-E546-4D6C-AECE-50F8C2D4CA69}" dt="2023-02-28T16:10:52.911" v="846"/>
          <ac:grpSpMkLst>
            <pc:docMk/>
            <pc:sldMk cId="1364037844" sldId="277"/>
            <ac:grpSpMk id="27" creationId="{751FC5C6-1D22-17DB-5674-35E5AD674EC2}"/>
          </ac:grpSpMkLst>
        </pc:grpChg>
        <pc:grpChg chg="del mod">
          <ac:chgData name="Venkatasubramanian, Mani V." userId="fbe5ce37-0145-4c31-b84a-b36f8beac5f3" providerId="ADAL" clId="{0226864F-E546-4D6C-AECE-50F8C2D4CA69}" dt="2023-02-28T16:10:52.911" v="846"/>
          <ac:grpSpMkLst>
            <pc:docMk/>
            <pc:sldMk cId="1364037844" sldId="277"/>
            <ac:grpSpMk id="28" creationId="{4FD30F8A-2B12-E411-DBD5-D2FECD781439}"/>
          </ac:grpSpMkLst>
        </pc:grpChg>
        <pc:grpChg chg="del mod">
          <ac:chgData name="Venkatasubramanian, Mani V." userId="fbe5ce37-0145-4c31-b84a-b36f8beac5f3" providerId="ADAL" clId="{0226864F-E546-4D6C-AECE-50F8C2D4CA69}" dt="2023-02-28T16:10:52.911" v="846"/>
          <ac:grpSpMkLst>
            <pc:docMk/>
            <pc:sldMk cId="1364037844" sldId="277"/>
            <ac:grpSpMk id="29" creationId="{EFD243AD-EE88-6CB0-9561-20C05ED25596}"/>
          </ac:grpSpMkLst>
        </pc:grpChg>
        <pc:grpChg chg="del mod">
          <ac:chgData name="Venkatasubramanian, Mani V." userId="fbe5ce37-0145-4c31-b84a-b36f8beac5f3" providerId="ADAL" clId="{0226864F-E546-4D6C-AECE-50F8C2D4CA69}" dt="2023-02-28T16:10:52.911" v="846"/>
          <ac:grpSpMkLst>
            <pc:docMk/>
            <pc:sldMk cId="1364037844" sldId="277"/>
            <ac:grpSpMk id="30" creationId="{AB36F9B3-ED0F-1647-772D-A2904D2DA21D}"/>
          </ac:grpSpMkLst>
        </pc:grpChg>
        <pc:grpChg chg="del mod">
          <ac:chgData name="Venkatasubramanian, Mani V." userId="fbe5ce37-0145-4c31-b84a-b36f8beac5f3" providerId="ADAL" clId="{0226864F-E546-4D6C-AECE-50F8C2D4CA69}" dt="2023-02-28T16:10:58.774" v="849"/>
          <ac:grpSpMkLst>
            <pc:docMk/>
            <pc:sldMk cId="1364037844" sldId="277"/>
            <ac:grpSpMk id="32" creationId="{36A6538E-4E8D-6F8A-6287-7B302DC75486}"/>
          </ac:grpSpMkLst>
        </pc:grpChg>
        <pc:grpChg chg="del mod">
          <ac:chgData name="Venkatasubramanian, Mani V." userId="fbe5ce37-0145-4c31-b84a-b36f8beac5f3" providerId="ADAL" clId="{0226864F-E546-4D6C-AECE-50F8C2D4CA69}" dt="2023-02-28T16:14:16.934" v="912"/>
          <ac:grpSpMkLst>
            <pc:docMk/>
            <pc:sldMk cId="1364037844" sldId="277"/>
            <ac:grpSpMk id="35" creationId="{CED04442-0B70-7A52-9C42-906FAF388759}"/>
          </ac:grpSpMkLst>
        </pc:grpChg>
        <pc:grpChg chg="del mod">
          <ac:chgData name="Venkatasubramanian, Mani V." userId="fbe5ce37-0145-4c31-b84a-b36f8beac5f3" providerId="ADAL" clId="{0226864F-E546-4D6C-AECE-50F8C2D4CA69}" dt="2023-02-28T16:13:06.141" v="866"/>
          <ac:grpSpMkLst>
            <pc:docMk/>
            <pc:sldMk cId="1364037844" sldId="277"/>
            <ac:grpSpMk id="52" creationId="{81CB0278-FB4D-B4B5-515B-11ACF759C027}"/>
          </ac:grpSpMkLst>
        </pc:grpChg>
        <pc:grpChg chg="del mod">
          <ac:chgData name="Venkatasubramanian, Mani V." userId="fbe5ce37-0145-4c31-b84a-b36f8beac5f3" providerId="ADAL" clId="{0226864F-E546-4D6C-AECE-50F8C2D4CA69}" dt="2023-02-28T16:13:09.233" v="869"/>
          <ac:grpSpMkLst>
            <pc:docMk/>
            <pc:sldMk cId="1364037844" sldId="277"/>
            <ac:grpSpMk id="58" creationId="{31153AB6-EC38-7D45-1A64-2C4AB2BFDBB0}"/>
          </ac:grpSpMkLst>
        </pc:grpChg>
        <pc:grpChg chg="del mod">
          <ac:chgData name="Venkatasubramanian, Mani V." userId="fbe5ce37-0145-4c31-b84a-b36f8beac5f3" providerId="ADAL" clId="{0226864F-E546-4D6C-AECE-50F8C2D4CA69}" dt="2023-02-28T16:13:11.211" v="873"/>
          <ac:grpSpMkLst>
            <pc:docMk/>
            <pc:sldMk cId="1364037844" sldId="277"/>
            <ac:grpSpMk id="61" creationId="{88C633C9-FB8D-7706-940C-0DAE6D26B8B5}"/>
          </ac:grpSpMkLst>
        </pc:grpChg>
        <pc:grpChg chg="del mod">
          <ac:chgData name="Venkatasubramanian, Mani V." userId="fbe5ce37-0145-4c31-b84a-b36f8beac5f3" providerId="ADAL" clId="{0226864F-E546-4D6C-AECE-50F8C2D4CA69}" dt="2023-02-28T16:13:14.701" v="880"/>
          <ac:grpSpMkLst>
            <pc:docMk/>
            <pc:sldMk cId="1364037844" sldId="277"/>
            <ac:grpSpMk id="65" creationId="{F7F337EE-0FF1-8104-6D11-D62238121337}"/>
          </ac:grpSpMkLst>
        </pc:grpChg>
        <pc:grpChg chg="del mod">
          <ac:chgData name="Venkatasubramanian, Mani V." userId="fbe5ce37-0145-4c31-b84a-b36f8beac5f3" providerId="ADAL" clId="{0226864F-E546-4D6C-AECE-50F8C2D4CA69}" dt="2023-02-28T16:13:14.701" v="880"/>
          <ac:grpSpMkLst>
            <pc:docMk/>
            <pc:sldMk cId="1364037844" sldId="277"/>
            <ac:grpSpMk id="75" creationId="{18BC600C-481B-880A-125E-42F8AABCCABD}"/>
          </ac:grpSpMkLst>
        </pc:grpChg>
        <pc:grpChg chg="del mod">
          <ac:chgData name="Venkatasubramanian, Mani V." userId="fbe5ce37-0145-4c31-b84a-b36f8beac5f3" providerId="ADAL" clId="{0226864F-E546-4D6C-AECE-50F8C2D4CA69}" dt="2023-02-28T16:13:15.911" v="883"/>
          <ac:grpSpMkLst>
            <pc:docMk/>
            <pc:sldMk cId="1364037844" sldId="277"/>
            <ac:grpSpMk id="76" creationId="{7F26EBFB-B4FA-B0FE-9BC6-64A841F1850A}"/>
          </ac:grpSpMkLst>
        </pc:grpChg>
        <pc:grpChg chg="del mod">
          <ac:chgData name="Venkatasubramanian, Mani V." userId="fbe5ce37-0145-4c31-b84a-b36f8beac5f3" providerId="ADAL" clId="{0226864F-E546-4D6C-AECE-50F8C2D4CA69}" dt="2023-02-28T16:13:19.742" v="892"/>
          <ac:grpSpMkLst>
            <pc:docMk/>
            <pc:sldMk cId="1364037844" sldId="277"/>
            <ac:grpSpMk id="81" creationId="{6A0EF9B4-1BA6-9133-A5BC-5777A55089CD}"/>
          </ac:grpSpMkLst>
        </pc:grpChg>
        <pc:grpChg chg="del mod">
          <ac:chgData name="Venkatasubramanian, Mani V." userId="fbe5ce37-0145-4c31-b84a-b36f8beac5f3" providerId="ADAL" clId="{0226864F-E546-4D6C-AECE-50F8C2D4CA69}" dt="2023-02-28T16:13:22.876" v="894"/>
          <ac:grpSpMkLst>
            <pc:docMk/>
            <pc:sldMk cId="1364037844" sldId="277"/>
            <ac:grpSpMk id="92" creationId="{4BD56AF4-957B-D971-6177-DCD0C2DB0465}"/>
          </ac:grpSpMkLst>
        </pc:grpChg>
        <pc:grpChg chg="del mod">
          <ac:chgData name="Venkatasubramanian, Mani V." userId="fbe5ce37-0145-4c31-b84a-b36f8beac5f3" providerId="ADAL" clId="{0226864F-E546-4D6C-AECE-50F8C2D4CA69}" dt="2023-02-28T16:13:24.571" v="896"/>
          <ac:grpSpMkLst>
            <pc:docMk/>
            <pc:sldMk cId="1364037844" sldId="277"/>
            <ac:grpSpMk id="94" creationId="{8D5523BD-0EA3-0C8F-168C-63C08006CB17}"/>
          </ac:grpSpMkLst>
        </pc:grpChg>
        <pc:grpChg chg="del mod">
          <ac:chgData name="Venkatasubramanian, Mani V." userId="fbe5ce37-0145-4c31-b84a-b36f8beac5f3" providerId="ADAL" clId="{0226864F-E546-4D6C-AECE-50F8C2D4CA69}" dt="2023-02-28T16:13:25.976" v="898"/>
          <ac:grpSpMkLst>
            <pc:docMk/>
            <pc:sldMk cId="1364037844" sldId="277"/>
            <ac:grpSpMk id="96" creationId="{202C9809-B7DA-C9C5-BC46-CECEBD86FD3F}"/>
          </ac:grpSpMkLst>
        </pc:grpChg>
        <pc:grpChg chg="del mod">
          <ac:chgData name="Venkatasubramanian, Mani V." userId="fbe5ce37-0145-4c31-b84a-b36f8beac5f3" providerId="ADAL" clId="{0226864F-E546-4D6C-AECE-50F8C2D4CA69}" dt="2023-02-28T16:13:28.962" v="901"/>
          <ac:grpSpMkLst>
            <pc:docMk/>
            <pc:sldMk cId="1364037844" sldId="277"/>
            <ac:grpSpMk id="98" creationId="{349369D6-C5A9-20B0-1859-54BF1713A75A}"/>
          </ac:grpSpMkLst>
        </pc:grpChg>
        <pc:grpChg chg="del mod">
          <ac:chgData name="Venkatasubramanian, Mani V." userId="fbe5ce37-0145-4c31-b84a-b36f8beac5f3" providerId="ADAL" clId="{0226864F-E546-4D6C-AECE-50F8C2D4CA69}" dt="2023-02-28T16:13:41.810" v="905"/>
          <ac:grpSpMkLst>
            <pc:docMk/>
            <pc:sldMk cId="1364037844" sldId="277"/>
            <ac:grpSpMk id="101" creationId="{A6DA2AB3-D5B4-D1DD-7D2D-1E64782E0C60}"/>
          </ac:grpSpMkLst>
        </pc:grpChg>
        <pc:grpChg chg="del mod">
          <ac:chgData name="Venkatasubramanian, Mani V." userId="fbe5ce37-0145-4c31-b84a-b36f8beac5f3" providerId="ADAL" clId="{0226864F-E546-4D6C-AECE-50F8C2D4CA69}" dt="2023-02-28T16:14:16.934" v="912"/>
          <ac:grpSpMkLst>
            <pc:docMk/>
            <pc:sldMk cId="1364037844" sldId="277"/>
            <ac:grpSpMk id="107" creationId="{707E3079-766B-5CFE-B01A-70BA11EC8A21}"/>
          </ac:grpSpMkLst>
        </pc:grpChg>
        <pc:grpChg chg="del mod">
          <ac:chgData name="Venkatasubramanian, Mani V." userId="fbe5ce37-0145-4c31-b84a-b36f8beac5f3" providerId="ADAL" clId="{0226864F-E546-4D6C-AECE-50F8C2D4CA69}" dt="2023-02-28T16:14:19.911" v="915"/>
          <ac:grpSpMkLst>
            <pc:docMk/>
            <pc:sldMk cId="1364037844" sldId="277"/>
            <ac:grpSpMk id="115" creationId="{FFCD4699-2EF4-FF60-D3ED-3C5FCB544395}"/>
          </ac:grpSpMkLst>
        </pc:grpChg>
        <pc:grpChg chg="del mod">
          <ac:chgData name="Venkatasubramanian, Mani V." userId="fbe5ce37-0145-4c31-b84a-b36f8beac5f3" providerId="ADAL" clId="{0226864F-E546-4D6C-AECE-50F8C2D4CA69}" dt="2023-02-28T16:14:21.747" v="919"/>
          <ac:grpSpMkLst>
            <pc:docMk/>
            <pc:sldMk cId="1364037844" sldId="277"/>
            <ac:grpSpMk id="118" creationId="{D21C16D6-1B0B-855D-A688-F9494CBE3286}"/>
          </ac:grpSpMkLst>
        </pc:grpChg>
        <pc:grpChg chg="del mod">
          <ac:chgData name="Venkatasubramanian, Mani V." userId="fbe5ce37-0145-4c31-b84a-b36f8beac5f3" providerId="ADAL" clId="{0226864F-E546-4D6C-AECE-50F8C2D4CA69}" dt="2023-02-28T16:14:26.370" v="926"/>
          <ac:grpSpMkLst>
            <pc:docMk/>
            <pc:sldMk cId="1364037844" sldId="277"/>
            <ac:grpSpMk id="122" creationId="{86B5A41F-0995-98CA-D232-9BA55D0B0B0D}"/>
          </ac:grpSpMkLst>
        </pc:grpChg>
        <pc:grpChg chg="del mod">
          <ac:chgData name="Venkatasubramanian, Mani V." userId="fbe5ce37-0145-4c31-b84a-b36f8beac5f3" providerId="ADAL" clId="{0226864F-E546-4D6C-AECE-50F8C2D4CA69}" dt="2023-02-28T16:14:32.303" v="928"/>
          <ac:grpSpMkLst>
            <pc:docMk/>
            <pc:sldMk cId="1364037844" sldId="277"/>
            <ac:grpSpMk id="129" creationId="{C8933AC0-5C18-6E9B-7AD4-08A8304C01C2}"/>
          </ac:grpSpMkLst>
        </pc:grpChg>
        <pc:grpChg chg="del mod">
          <ac:chgData name="Venkatasubramanian, Mani V." userId="fbe5ce37-0145-4c31-b84a-b36f8beac5f3" providerId="ADAL" clId="{0226864F-E546-4D6C-AECE-50F8C2D4CA69}" dt="2023-02-28T16:14:33.044" v="930"/>
          <ac:grpSpMkLst>
            <pc:docMk/>
            <pc:sldMk cId="1364037844" sldId="277"/>
            <ac:grpSpMk id="131" creationId="{271565CB-F210-CF2A-EE79-F5C8ACB3EC76}"/>
          </ac:grpSpMkLst>
        </pc:grpChg>
        <pc:grpChg chg="del mod">
          <ac:chgData name="Venkatasubramanian, Mani V." userId="fbe5ce37-0145-4c31-b84a-b36f8beac5f3" providerId="ADAL" clId="{0226864F-E546-4D6C-AECE-50F8C2D4CA69}" dt="2023-02-28T16:46:23.009" v="2095"/>
          <ac:grpSpMkLst>
            <pc:docMk/>
            <pc:sldMk cId="1364037844" sldId="277"/>
            <ac:grpSpMk id="133" creationId="{0A61F600-3E92-FC10-F593-930E440B461B}"/>
          </ac:grpSpMkLst>
        </pc:grpChg>
        <pc:grpChg chg="mod">
          <ac:chgData name="Venkatasubramanian, Mani V." userId="fbe5ce37-0145-4c31-b84a-b36f8beac5f3" providerId="ADAL" clId="{0226864F-E546-4D6C-AECE-50F8C2D4CA69}" dt="2023-02-28T16:21:51.614" v="962"/>
          <ac:grpSpMkLst>
            <pc:docMk/>
            <pc:sldMk cId="1364037844" sldId="277"/>
            <ac:grpSpMk id="144" creationId="{DF0EB83F-1AB6-088D-9635-DDE677AB9A24}"/>
          </ac:grpSpMkLst>
        </pc:grpChg>
        <pc:grpChg chg="del mod">
          <ac:chgData name="Venkatasubramanian, Mani V." userId="fbe5ce37-0145-4c31-b84a-b36f8beac5f3" providerId="ADAL" clId="{0226864F-E546-4D6C-AECE-50F8C2D4CA69}" dt="2023-02-28T16:21:58.514" v="971"/>
          <ac:grpSpMkLst>
            <pc:docMk/>
            <pc:sldMk cId="1364037844" sldId="277"/>
            <ac:grpSpMk id="147" creationId="{10C000C5-B710-19D0-E167-FCEAB177D96F}"/>
          </ac:grpSpMkLst>
        </pc:grpChg>
        <pc:grpChg chg="mod">
          <ac:chgData name="Venkatasubramanian, Mani V." userId="fbe5ce37-0145-4c31-b84a-b36f8beac5f3" providerId="ADAL" clId="{0226864F-E546-4D6C-AECE-50F8C2D4CA69}" dt="2023-02-28T16:21:58.514" v="971"/>
          <ac:grpSpMkLst>
            <pc:docMk/>
            <pc:sldMk cId="1364037844" sldId="277"/>
            <ac:grpSpMk id="157" creationId="{31F7EAC0-97A3-CF40-852D-FF664A227F16}"/>
          </ac:grpSpMkLst>
        </pc:grpChg>
        <pc:grpChg chg="mod">
          <ac:chgData name="Venkatasubramanian, Mani V." userId="fbe5ce37-0145-4c31-b84a-b36f8beac5f3" providerId="ADAL" clId="{0226864F-E546-4D6C-AECE-50F8C2D4CA69}" dt="2023-02-28T16:22:07.665" v="991"/>
          <ac:grpSpMkLst>
            <pc:docMk/>
            <pc:sldMk cId="1364037844" sldId="277"/>
            <ac:grpSpMk id="180" creationId="{CA342D79-7D6B-5B5C-6235-4C6B3702FB6F}"/>
          </ac:grpSpMkLst>
        </pc:grpChg>
        <pc:grpChg chg="del mod">
          <ac:chgData name="Venkatasubramanian, Mani V." userId="fbe5ce37-0145-4c31-b84a-b36f8beac5f3" providerId="ADAL" clId="{0226864F-E546-4D6C-AECE-50F8C2D4CA69}" dt="2023-02-28T16:22:22.073" v="1008"/>
          <ac:grpSpMkLst>
            <pc:docMk/>
            <pc:sldMk cId="1364037844" sldId="277"/>
            <ac:grpSpMk id="195" creationId="{348C3288-E3FC-8044-4749-95135E11AA32}"/>
          </ac:grpSpMkLst>
        </pc:grpChg>
        <pc:grpChg chg="mod">
          <ac:chgData name="Venkatasubramanian, Mani V." userId="fbe5ce37-0145-4c31-b84a-b36f8beac5f3" providerId="ADAL" clId="{0226864F-E546-4D6C-AECE-50F8C2D4CA69}" dt="2023-02-28T16:22:22.073" v="1008"/>
          <ac:grpSpMkLst>
            <pc:docMk/>
            <pc:sldMk cId="1364037844" sldId="277"/>
            <ac:grpSpMk id="200" creationId="{213114F1-3313-A138-D792-66ABF3F6E01C}"/>
          </ac:grpSpMkLst>
        </pc:grpChg>
        <pc:grpChg chg="del mod">
          <ac:chgData name="Venkatasubramanian, Mani V." userId="fbe5ce37-0145-4c31-b84a-b36f8beac5f3" providerId="ADAL" clId="{0226864F-E546-4D6C-AECE-50F8C2D4CA69}" dt="2023-02-28T16:46:27.781" v="2100"/>
          <ac:grpSpMkLst>
            <pc:docMk/>
            <pc:sldMk cId="1364037844" sldId="277"/>
            <ac:grpSpMk id="203" creationId="{34369C03-CAA3-F0C9-86B2-1C16CF946AE2}"/>
          </ac:grpSpMkLst>
        </pc:grpChg>
        <pc:grpChg chg="del mod">
          <ac:chgData name="Venkatasubramanian, Mani V." userId="fbe5ce37-0145-4c31-b84a-b36f8beac5f3" providerId="ADAL" clId="{0226864F-E546-4D6C-AECE-50F8C2D4CA69}" dt="2023-02-28T16:46:27.781" v="2100"/>
          <ac:grpSpMkLst>
            <pc:docMk/>
            <pc:sldMk cId="1364037844" sldId="277"/>
            <ac:grpSpMk id="208" creationId="{54FF4BAA-0FE4-52D7-4124-060EEBE8480E}"/>
          </ac:grpSpMkLst>
        </pc:grpChg>
        <pc:grpChg chg="del mod">
          <ac:chgData name="Venkatasubramanian, Mani V." userId="fbe5ce37-0145-4c31-b84a-b36f8beac5f3" providerId="ADAL" clId="{0226864F-E546-4D6C-AECE-50F8C2D4CA69}" dt="2023-02-28T16:46:30.909" v="2103"/>
          <ac:grpSpMkLst>
            <pc:docMk/>
            <pc:sldMk cId="1364037844" sldId="277"/>
            <ac:grpSpMk id="213" creationId="{2E0C6314-FBF3-C360-202A-DA2AE5D01EAC}"/>
          </ac:grpSpMkLst>
        </pc:grpChg>
        <pc:grpChg chg="del">
          <ac:chgData name="Venkatasubramanian, Mani V." userId="fbe5ce37-0145-4c31-b84a-b36f8beac5f3" providerId="ADAL" clId="{0226864F-E546-4D6C-AECE-50F8C2D4CA69}" dt="2023-02-28T15:46:25.210" v="3" actId="478"/>
          <ac:grpSpMkLst>
            <pc:docMk/>
            <pc:sldMk cId="1364037844" sldId="277"/>
            <ac:grpSpMk id="236" creationId="{4CB1D5C9-6AB2-111E-044B-9149DFD9C628}"/>
          </ac:grpSpMkLst>
        </pc:grpChg>
        <pc:grpChg chg="del mod">
          <ac:chgData name="Venkatasubramanian, Mani V." userId="fbe5ce37-0145-4c31-b84a-b36f8beac5f3" providerId="ADAL" clId="{0226864F-E546-4D6C-AECE-50F8C2D4CA69}" dt="2023-02-28T16:46:41.052" v="2112"/>
          <ac:grpSpMkLst>
            <pc:docMk/>
            <pc:sldMk cId="1364037844" sldId="277"/>
            <ac:grpSpMk id="249" creationId="{807A7F69-9FC6-E9C9-82C3-93CDBE5B3C88}"/>
          </ac:grpSpMkLst>
        </pc:grpChg>
        <pc:grpChg chg="del">
          <ac:chgData name="Venkatasubramanian, Mani V." userId="fbe5ce37-0145-4c31-b84a-b36f8beac5f3" providerId="ADAL" clId="{0226864F-E546-4D6C-AECE-50F8C2D4CA69}" dt="2023-02-28T15:46:25.210" v="3" actId="478"/>
          <ac:grpSpMkLst>
            <pc:docMk/>
            <pc:sldMk cId="1364037844" sldId="277"/>
            <ac:grpSpMk id="285" creationId="{6F75CF08-76DE-86BB-AAB4-B6ABDFBD327C}"/>
          </ac:grpSpMkLst>
        </pc:grpChg>
        <pc:grpChg chg="del">
          <ac:chgData name="Venkatasubramanian, Mani V." userId="fbe5ce37-0145-4c31-b84a-b36f8beac5f3" providerId="ADAL" clId="{0226864F-E546-4D6C-AECE-50F8C2D4CA69}" dt="2023-02-28T15:46:25.210" v="3" actId="478"/>
          <ac:grpSpMkLst>
            <pc:docMk/>
            <pc:sldMk cId="1364037844" sldId="277"/>
            <ac:grpSpMk id="302" creationId="{C2156E83-E7F1-936A-4E4C-A5FCAC136052}"/>
          </ac:grpSpMkLst>
        </pc:grpChg>
        <pc:grpChg chg="del mod">
          <ac:chgData name="Venkatasubramanian, Mani V." userId="fbe5ce37-0145-4c31-b84a-b36f8beac5f3" providerId="ADAL" clId="{0226864F-E546-4D6C-AECE-50F8C2D4CA69}" dt="2023-02-28T16:46:41.052" v="2112"/>
          <ac:grpSpMkLst>
            <pc:docMk/>
            <pc:sldMk cId="1364037844" sldId="277"/>
            <ac:grpSpMk id="306" creationId="{BE2F02D9-447B-B50C-DF98-2BEB5EB338BF}"/>
          </ac:grpSpMkLst>
        </pc:grpChg>
        <pc:grpChg chg="mod">
          <ac:chgData name="Venkatasubramanian, Mani V." userId="fbe5ce37-0145-4c31-b84a-b36f8beac5f3" providerId="ADAL" clId="{0226864F-E546-4D6C-AECE-50F8C2D4CA69}" dt="2023-02-28T16:46:41.052" v="2112"/>
          <ac:grpSpMkLst>
            <pc:docMk/>
            <pc:sldMk cId="1364037844" sldId="277"/>
            <ac:grpSpMk id="307" creationId="{49E2CBAB-44EA-6941-7604-78B76CBA12BA}"/>
          </ac:grpSpMkLst>
        </pc:grp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2" creationId="{BCA2874D-C0A3-B446-53EF-01B8C078DB80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3" creationId="{17D86CA8-8D1A-03F9-3F0E-AE4566EAB2BA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4" creationId="{32C06F09-6CF1-4D74-0891-A3404802EA8D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5" creationId="{8F9A59DC-DC59-FAA8-D3FA-6AF097921F2E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6" creationId="{E8CD9424-9E0B-ED38-B8A1-5F61825637F4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7" creationId="{44D27902-49E8-A6C1-18AD-F3DC1664BFE3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8" creationId="{D780F509-C7BD-704A-04A2-1BD5B2951B6F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9" creationId="{CDE6E5AC-4CFB-63A7-0D32-46B77098F406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0" creationId="{FC0CEAAB-E80E-7E0B-BA6B-4A538DB48949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1" creationId="{081D8CC0-1D07-A2A8-4426-291F59158955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2" creationId="{45D6A2BB-33F1-DBC2-F653-D2965B6E8D63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3" creationId="{F080745B-4085-532F-8BF8-E95E88970C41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4" creationId="{8EC366AC-1438-A878-B9D1-B39BA078A4A8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5" creationId="{6C9ED3D8-7D44-6DC1-1D56-E12AEDC5714E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6" creationId="{8EA14F54-49CD-1163-BAE5-48AD8BDB9A58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7" creationId="{08745F59-098B-FE54-A50B-0E31A90C8209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18" creationId="{F485C9EB-690A-90E7-89F0-50737EA98E9B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19" creationId="{A98ACA86-562B-E409-2E37-A2C1718857C6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20" creationId="{BB9C43A2-CBB3-50DE-75A7-D0CA447FDC9D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21" creationId="{93122C3B-BE37-27A1-92FB-B20EF1F4B7BC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22" creationId="{DA097972-8E94-56F9-557B-0537D83AD60F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23" creationId="{DB57EBB1-2E2C-022F-CE24-098D7E3FCD5A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24" creationId="{D426BF1F-6ABA-45B9-FAB0-3C1F1CE8EAFB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25" creationId="{525EE75F-6304-4EA8-31C5-E653F19CC7A5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31" creationId="{2EC247DD-A155-FFE2-0EE9-F0BEC160CEFB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33" creationId="{97DA56F8-69D8-0698-CDA0-0C1640CF6876}"/>
          </ac:inkMkLst>
        </pc:inkChg>
        <pc:inkChg chg="add mod">
          <ac:chgData name="Venkatasubramanian, Mani V." userId="fbe5ce37-0145-4c31-b84a-b36f8beac5f3" providerId="ADAL" clId="{0226864F-E546-4D6C-AECE-50F8C2D4CA69}" dt="2023-02-28T16:14:16.934" v="912"/>
          <ac:inkMkLst>
            <pc:docMk/>
            <pc:sldMk cId="1364037844" sldId="277"/>
            <ac:inkMk id="34" creationId="{3A81C07B-838E-BB12-EDE8-97C22E188591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36" creationId="{0308D016-B203-CD88-0137-3670233B5A2D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37" creationId="{F8B4FA2D-DB05-652D-B513-CCB0DE83A03E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38" creationId="{34636DE0-CB4D-AEDE-F143-C88ABEE6D2A0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39" creationId="{51BD392B-D50C-0F29-8578-6CA25248645B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40" creationId="{9A87BFC4-71D1-ADCE-D687-182E2E869071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41" creationId="{1F0945B3-A179-FA46-1CE5-311932AB1845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42" creationId="{33C7C32D-8CD0-3970-37EA-4C2FD1681DD1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49" creationId="{B9938491-A161-BB52-5210-14DD687D753D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50" creationId="{E18B358B-39B4-5217-676D-9BF7221AE233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51" creationId="{0A53487F-1F9E-48C1-6916-A5C4F83CBDE9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53" creationId="{6BB328AB-4F7D-444D-FDC4-8F2E2DB4FBD5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54" creationId="{682DE769-934B-FCD8-A883-59CD25192A94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55" creationId="{A688BFAE-5FD4-C796-A99E-27751918590E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56" creationId="{661CB2C1-2E53-F918-60A6-FB93C881505E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57" creationId="{503F53D4-DD65-F61D-4BE8-079A49F5C304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59" creationId="{F4D183F9-73AD-9A38-AD9A-EBB610FED5C2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60" creationId="{67BCA2A6-BE94-1E0D-E735-EFA71E346FF9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62" creationId="{9AD2B997-02DD-448F-B565-CCD2C7AECDDF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63" creationId="{C7E8F70F-F9E8-9FAA-9BE4-F39ADA05B149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64" creationId="{676BF1AB-5F0A-4970-4C98-CC4A0FE3169D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66" creationId="{2F41BF63-FAE9-680B-AB95-2FC9B61F5C63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70" creationId="{20CC62AC-9F78-86CC-3C1E-CEA85E13026A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71" creationId="{690E24F8-4B4A-8837-8026-1E1C02D1B570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72" creationId="{88BC0D35-BE53-B62F-DF78-1AA3227A1BE7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73" creationId="{AC03C059-C6B7-CCB2-9F10-892D7917346B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74" creationId="{D315D469-3F39-7125-FBD4-C4E573C9E07A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77" creationId="{70016AB8-30C6-EC8A-AEE7-8DAE983BD7E9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78" creationId="{9D1D65F0-5DF4-48C4-620F-6E983B98D07F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83" creationId="{08E84609-C0A9-BE63-6742-B1D9EC263B93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84" creationId="{AE483C58-6BFA-FBEB-C270-501802D8382F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86" creationId="{98D05D72-F3A8-6F07-FF1E-CF4C50D04200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87" creationId="{37FF26A8-D39C-1716-FF82-35CC29B8448D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88" creationId="{AD237F7F-AB9F-CAC2-DB85-9D0A96EF5445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89" creationId="{2D58E844-4281-5654-3A11-440C83418C86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90" creationId="{BDE7AD06-8151-54EE-5EC7-E9A4928188D6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91" creationId="{C9783EDA-1F58-B069-D901-1C45C228A7F4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93" creationId="{989495B7-05AB-2E0A-612F-A7CEC3EF12EC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95" creationId="{8777030F-5B67-8036-8A6E-827AC912EF9B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97" creationId="{F1D1C70F-C2AB-980A-09B6-366900A6B3AF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99" creationId="{3EB6EF4A-ABD2-7F15-0654-1C8085D90C3B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00" creationId="{8EFC616C-D8D0-F902-EDF8-44B954C96F30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02" creationId="{9EAA5AAB-3FA8-6270-B0FE-CBBC92781F31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03" creationId="{997E634F-292B-1519-9A06-AF191A2E87E2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04" creationId="{206571C1-0E54-FB77-DBD6-DDA89B08D719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08" creationId="{0EE07CD8-9A22-4495-0A81-CB81E81448D5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10" creationId="{36EADA3E-928E-E435-343E-876216ED0F79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11" creationId="{B1446CED-81FD-7D4D-275B-476075CE2425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12" creationId="{67899441-58FA-B662-08A3-D632CC51932C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13" creationId="{576DC370-7707-4EF5-72EE-97FF9856961B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14" creationId="{DA9DD4F0-9CC2-71DA-191C-0D2CF33D2C66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16" creationId="{72EED4C9-24AC-C15E-ABA2-50E5BE7BB1BD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17" creationId="{4B1C2509-5790-0F60-9191-38E13AA17D4B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19" creationId="{0DC1600B-1A41-154B-9A48-99B127E2FA15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20" creationId="{4434EC91-B249-B453-6F0A-EA090376D8C9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21" creationId="{A08098DA-CEEB-EEF0-78F2-5835CCAC5079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23" creationId="{5ACF8B69-DB8F-6BFC-7C49-CE15C3CB299A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24" creationId="{4D39ABD1-683A-F7AB-F7EF-383EF45F2C09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25" creationId="{CDB6B081-C016-F5C8-5EC7-570392B25187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26" creationId="{3F0EC446-D8D4-2CEA-9E1C-695571C21325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27" creationId="{15DEA3CE-2130-CD27-1B43-5A2C490CE6E8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128" creationId="{84653C65-99FE-CF0E-9945-05EB96DA1FBE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30" creationId="{B364C16B-B6E2-B92E-EF85-ABC3547597DA}"/>
          </ac:inkMkLst>
        </pc:inkChg>
        <pc:inkChg chg="add mod">
          <ac:chgData name="Venkatasubramanian, Mani V." userId="fbe5ce37-0145-4c31-b84a-b36f8beac5f3" providerId="ADAL" clId="{0226864F-E546-4D6C-AECE-50F8C2D4CA69}" dt="2023-02-28T16:46:23.009" v="2095"/>
          <ac:inkMkLst>
            <pc:docMk/>
            <pc:sldMk cId="1364037844" sldId="277"/>
            <ac:inkMk id="132" creationId="{851F9B9C-B342-61EC-3FA3-70BFA71081DD}"/>
          </ac:inkMkLst>
        </pc:inkChg>
        <pc:inkChg chg="add mod">
          <ac:chgData name="Venkatasubramanian, Mani V." userId="fbe5ce37-0145-4c31-b84a-b36f8beac5f3" providerId="ADAL" clId="{0226864F-E546-4D6C-AECE-50F8C2D4CA69}" dt="2023-02-28T16:21:51.614" v="962"/>
          <ac:inkMkLst>
            <pc:docMk/>
            <pc:sldMk cId="1364037844" sldId="277"/>
            <ac:inkMk id="134" creationId="{19FBB35A-2C76-188B-5A1E-E04C427F570B}"/>
          </ac:inkMkLst>
        </pc:inkChg>
        <pc:inkChg chg="add mod">
          <ac:chgData name="Venkatasubramanian, Mani V." userId="fbe5ce37-0145-4c31-b84a-b36f8beac5f3" providerId="ADAL" clId="{0226864F-E546-4D6C-AECE-50F8C2D4CA69}" dt="2023-02-28T16:21:51.614" v="962"/>
          <ac:inkMkLst>
            <pc:docMk/>
            <pc:sldMk cId="1364037844" sldId="277"/>
            <ac:inkMk id="135" creationId="{3B5A4E89-E2F2-685F-835F-300548274A91}"/>
          </ac:inkMkLst>
        </pc:inkChg>
        <pc:inkChg chg="add mod">
          <ac:chgData name="Venkatasubramanian, Mani V." userId="fbe5ce37-0145-4c31-b84a-b36f8beac5f3" providerId="ADAL" clId="{0226864F-E546-4D6C-AECE-50F8C2D4CA69}" dt="2023-02-28T16:21:51.614" v="962"/>
          <ac:inkMkLst>
            <pc:docMk/>
            <pc:sldMk cId="1364037844" sldId="277"/>
            <ac:inkMk id="136" creationId="{9B0C98BA-753A-47C9-1479-5F0F6FDE54F2}"/>
          </ac:inkMkLst>
        </pc:inkChg>
        <pc:inkChg chg="add mod">
          <ac:chgData name="Venkatasubramanian, Mani V." userId="fbe5ce37-0145-4c31-b84a-b36f8beac5f3" providerId="ADAL" clId="{0226864F-E546-4D6C-AECE-50F8C2D4CA69}" dt="2023-02-28T16:21:51.614" v="962"/>
          <ac:inkMkLst>
            <pc:docMk/>
            <pc:sldMk cId="1364037844" sldId="277"/>
            <ac:inkMk id="137" creationId="{3C83AAF3-092F-1573-8982-839659D1BE33}"/>
          </ac:inkMkLst>
        </pc:inkChg>
        <pc:inkChg chg="add mod">
          <ac:chgData name="Venkatasubramanian, Mani V." userId="fbe5ce37-0145-4c31-b84a-b36f8beac5f3" providerId="ADAL" clId="{0226864F-E546-4D6C-AECE-50F8C2D4CA69}" dt="2023-02-28T16:21:51.614" v="962"/>
          <ac:inkMkLst>
            <pc:docMk/>
            <pc:sldMk cId="1364037844" sldId="277"/>
            <ac:inkMk id="138" creationId="{6C84C364-0CD0-0928-0494-7933DD51FCD6}"/>
          </ac:inkMkLst>
        </pc:inkChg>
        <pc:inkChg chg="add mod">
          <ac:chgData name="Venkatasubramanian, Mani V." userId="fbe5ce37-0145-4c31-b84a-b36f8beac5f3" providerId="ADAL" clId="{0226864F-E546-4D6C-AECE-50F8C2D4CA69}" dt="2023-02-28T16:21:51.614" v="962"/>
          <ac:inkMkLst>
            <pc:docMk/>
            <pc:sldMk cId="1364037844" sldId="277"/>
            <ac:inkMk id="139" creationId="{C2F096FF-478D-F78F-FD97-72DA3AC21520}"/>
          </ac:inkMkLst>
        </pc:inkChg>
        <pc:inkChg chg="add mod">
          <ac:chgData name="Venkatasubramanian, Mani V." userId="fbe5ce37-0145-4c31-b84a-b36f8beac5f3" providerId="ADAL" clId="{0226864F-E546-4D6C-AECE-50F8C2D4CA69}" dt="2023-02-28T16:21:51.614" v="962"/>
          <ac:inkMkLst>
            <pc:docMk/>
            <pc:sldMk cId="1364037844" sldId="277"/>
            <ac:inkMk id="140" creationId="{C732C947-AB13-030D-1F66-ABEB619E1CDC}"/>
          </ac:inkMkLst>
        </pc:inkChg>
        <pc:inkChg chg="add mod">
          <ac:chgData name="Venkatasubramanian, Mani V." userId="fbe5ce37-0145-4c31-b84a-b36f8beac5f3" providerId="ADAL" clId="{0226864F-E546-4D6C-AECE-50F8C2D4CA69}" dt="2023-02-28T16:21:58.514" v="971"/>
          <ac:inkMkLst>
            <pc:docMk/>
            <pc:sldMk cId="1364037844" sldId="277"/>
            <ac:inkMk id="145" creationId="{FCA9E49E-0FCE-67CB-F336-1726695868DD}"/>
          </ac:inkMkLst>
        </pc:inkChg>
        <pc:inkChg chg="add mod">
          <ac:chgData name="Venkatasubramanian, Mani V." userId="fbe5ce37-0145-4c31-b84a-b36f8beac5f3" providerId="ADAL" clId="{0226864F-E546-4D6C-AECE-50F8C2D4CA69}" dt="2023-02-28T16:21:58.514" v="971"/>
          <ac:inkMkLst>
            <pc:docMk/>
            <pc:sldMk cId="1364037844" sldId="277"/>
            <ac:inkMk id="146" creationId="{8E9A481B-D4E6-A6C9-FC95-DBA687B1B64D}"/>
          </ac:inkMkLst>
        </pc:inkChg>
        <pc:inkChg chg="add mod">
          <ac:chgData name="Venkatasubramanian, Mani V." userId="fbe5ce37-0145-4c31-b84a-b36f8beac5f3" providerId="ADAL" clId="{0226864F-E546-4D6C-AECE-50F8C2D4CA69}" dt="2023-02-28T16:21:58.514" v="971"/>
          <ac:inkMkLst>
            <pc:docMk/>
            <pc:sldMk cId="1364037844" sldId="277"/>
            <ac:inkMk id="149" creationId="{752C33CC-CC98-72C6-AC12-580B397A0983}"/>
          </ac:inkMkLst>
        </pc:inkChg>
        <pc:inkChg chg="add mod">
          <ac:chgData name="Venkatasubramanian, Mani V." userId="fbe5ce37-0145-4c31-b84a-b36f8beac5f3" providerId="ADAL" clId="{0226864F-E546-4D6C-AECE-50F8C2D4CA69}" dt="2023-02-28T16:21:58.514" v="971"/>
          <ac:inkMkLst>
            <pc:docMk/>
            <pc:sldMk cId="1364037844" sldId="277"/>
            <ac:inkMk id="150" creationId="{7B4EFF4A-959D-F969-0231-8D408ECBB5B8}"/>
          </ac:inkMkLst>
        </pc:inkChg>
        <pc:inkChg chg="add mod">
          <ac:chgData name="Venkatasubramanian, Mani V." userId="fbe5ce37-0145-4c31-b84a-b36f8beac5f3" providerId="ADAL" clId="{0226864F-E546-4D6C-AECE-50F8C2D4CA69}" dt="2023-02-28T16:21:58.514" v="971"/>
          <ac:inkMkLst>
            <pc:docMk/>
            <pc:sldMk cId="1364037844" sldId="277"/>
            <ac:inkMk id="151" creationId="{3CC8A0E3-0D21-A987-FC58-2485C376EAE7}"/>
          </ac:inkMkLst>
        </pc:inkChg>
        <pc:inkChg chg="add mod">
          <ac:chgData name="Venkatasubramanian, Mani V." userId="fbe5ce37-0145-4c31-b84a-b36f8beac5f3" providerId="ADAL" clId="{0226864F-E546-4D6C-AECE-50F8C2D4CA69}" dt="2023-02-28T16:21:58.514" v="971"/>
          <ac:inkMkLst>
            <pc:docMk/>
            <pc:sldMk cId="1364037844" sldId="277"/>
            <ac:inkMk id="152" creationId="{AC43240E-8B93-0292-CDF0-1D58895B6E6F}"/>
          </ac:inkMkLst>
        </pc:inkChg>
        <pc:inkChg chg="add mod">
          <ac:chgData name="Venkatasubramanian, Mani V." userId="fbe5ce37-0145-4c31-b84a-b36f8beac5f3" providerId="ADAL" clId="{0226864F-E546-4D6C-AECE-50F8C2D4CA69}" dt="2023-02-28T16:21:58.514" v="971"/>
          <ac:inkMkLst>
            <pc:docMk/>
            <pc:sldMk cId="1364037844" sldId="277"/>
            <ac:inkMk id="155" creationId="{B696D217-A06E-103B-2FB8-E8216E3EAB36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59" creationId="{FCF9A89E-AC17-959E-3EF9-D71F2B6BE9FB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61" creationId="{27B2D9CD-0807-6C3B-04A4-87A3D21D5CC2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63" creationId="{E7F5400E-FAD1-982A-AE9D-9E7C3F995258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64" creationId="{134FC15B-5BCA-27E6-A677-8044064AA491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65" creationId="{BC4238DD-EEA9-78F7-9F84-0655513A94CB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66" creationId="{75616812-7DF7-598C-069B-F31707E1970F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67" creationId="{52576805-69FC-FE1C-BA46-EBDCDB5F0BB1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68" creationId="{4D266DFA-7343-DC65-8144-9E2C76872BDA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69" creationId="{B9031CE1-E7C4-6122-9F8E-0194CAAEED74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0" creationId="{1D138744-C8C8-C951-464C-7411CD7740FB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1" creationId="{324B8789-2B16-2A79-0711-7D1E08C0723E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2" creationId="{699BA958-AE5D-510E-191D-BBA79CA7CCDC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3" creationId="{81BC225C-33FC-B821-CF3D-680876BFA591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4" creationId="{0CA4154F-835B-C598-F457-41A6B76057A2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5" creationId="{847FCFF1-B897-9C13-6754-94CA70AC8544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6" creationId="{776BC452-DD54-F535-41A7-B4D9F0068242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7" creationId="{3C980ABD-6916-8398-B975-1A76C1E178E0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8" creationId="{832C2B84-B408-4DED-38D9-54C138C3D9FD}"/>
          </ac:inkMkLst>
        </pc:inkChg>
        <pc:inkChg chg="add mod">
          <ac:chgData name="Venkatasubramanian, Mani V." userId="fbe5ce37-0145-4c31-b84a-b36f8beac5f3" providerId="ADAL" clId="{0226864F-E546-4D6C-AECE-50F8C2D4CA69}" dt="2023-02-28T16:22:07.665" v="991"/>
          <ac:inkMkLst>
            <pc:docMk/>
            <pc:sldMk cId="1364037844" sldId="277"/>
            <ac:inkMk id="179" creationId="{7F88019F-0071-F95C-3029-F00D131F77A3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81" creationId="{263FED9E-A55E-DBDA-298E-F24587EABC02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82" creationId="{029C035E-D280-620B-2D0A-B649442BD7F9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83" creationId="{CB2CA222-5771-9B37-EFDF-4AD8CB5906AE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84" creationId="{6D5D7BB9-DD66-F3E4-0299-4DBE8FF48492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86" creationId="{2A6DC22D-760E-970A-06ED-8DE3F9991BB9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87" creationId="{E6542C95-BA50-574B-89E7-48AD2B98C5DD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88" creationId="{EDD33FCB-70F4-910B-7F5D-B9F726CB3042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89" creationId="{0F093361-2250-5442-AA78-0AE59E1391D3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91" creationId="{9D68572F-EF53-9207-CE1A-CA3C45EFEB05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92" creationId="{F90D2EA7-E933-47A4-34EF-CB1F0CB4D793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93" creationId="{F473EF2A-DCE5-405C-86F1-3F97F4F5EEB9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96" creationId="{EE9C631A-3974-9BA1-329E-1EB9BCEE06FC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97" creationId="{963A2407-E1A6-398C-7FE5-F941A286B0CB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98" creationId="{A92D9F44-D273-393C-D06C-B4381544A82F}"/>
          </ac:inkMkLst>
        </pc:inkChg>
        <pc:inkChg chg="add mod">
          <ac:chgData name="Venkatasubramanian, Mani V." userId="fbe5ce37-0145-4c31-b84a-b36f8beac5f3" providerId="ADAL" clId="{0226864F-E546-4D6C-AECE-50F8C2D4CA69}" dt="2023-02-28T16:22:22.073" v="1008"/>
          <ac:inkMkLst>
            <pc:docMk/>
            <pc:sldMk cId="1364037844" sldId="277"/>
            <ac:inkMk id="199" creationId="{F50A6CA6-0A48-03B7-43A0-6E8223381553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01" creationId="{00C27B57-70E6-875E-130F-5E56FB02EBC0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02" creationId="{FBDA6649-48A8-2187-1ABC-74B0D86781B0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04" creationId="{E5DF7AF3-549F-7F2B-0100-5178F1E02C56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05" creationId="{20640489-1535-39A1-2559-409E667FD6E9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06" creationId="{C1B0709D-BD50-FE3C-EE63-8B03EF44E660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07" creationId="{B610C8D0-C917-F1FE-38AB-AC5273178D9B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16" creationId="{BE89B266-0F8B-B6F4-0B29-273FD593656D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33" creationId="{3F1D5C89-2C06-6F62-9F0D-5BCC7D683AD0}"/>
          </ac:inkMkLst>
        </pc:inkChg>
        <pc:inkChg chg="del">
          <ac:chgData name="Venkatasubramanian, Mani V." userId="fbe5ce37-0145-4c31-b84a-b36f8beac5f3" providerId="ADAL" clId="{0226864F-E546-4D6C-AECE-50F8C2D4CA69}" dt="2023-02-28T15:46:25.210" v="3" actId="478"/>
          <ac:inkMkLst>
            <pc:docMk/>
            <pc:sldMk cId="1364037844" sldId="277"/>
            <ac:inkMk id="237" creationId="{14F23581-CE9A-F42A-FF0E-C4B2D43F145A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50" creationId="{454C8B42-14C9-943B-F825-25E635D891CF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78" creationId="{E0E2AF75-5696-4241-C5A4-EBE47A31E6CE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79" creationId="{0311EA51-691A-C3AD-0346-56497AB85DD0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80" creationId="{62D8421C-25B7-66A4-2E35-E129EBC17F1C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283" creationId="{E69A291E-3BCF-5A78-110C-2533B8A8084F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303" creationId="{721F724E-6DBB-B8AE-6A94-CCE60B5CF82D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304" creationId="{FD842432-A439-4990-C034-8723613659C3}"/>
          </ac:inkMkLst>
        </pc:inkChg>
        <pc:inkChg chg="add mod">
          <ac:chgData name="Venkatasubramanian, Mani V." userId="fbe5ce37-0145-4c31-b84a-b36f8beac5f3" providerId="ADAL" clId="{0226864F-E546-4D6C-AECE-50F8C2D4CA69}" dt="2023-02-28T16:46:41.052" v="2112"/>
          <ac:inkMkLst>
            <pc:docMk/>
            <pc:sldMk cId="1364037844" sldId="277"/>
            <ac:inkMk id="305" creationId="{8A54E045-86AA-E38B-99DD-7C2581F71E13}"/>
          </ac:inkMkLst>
        </pc:inkChg>
        <pc:inkChg chg="add">
          <ac:chgData name="Venkatasubramanian, Mani V." userId="fbe5ce37-0145-4c31-b84a-b36f8beac5f3" providerId="ADAL" clId="{0226864F-E546-4D6C-AECE-50F8C2D4CA69}" dt="2023-02-28T16:47:11.189" v="2113" actId="9405"/>
          <ac:inkMkLst>
            <pc:docMk/>
            <pc:sldMk cId="1364037844" sldId="277"/>
            <ac:inkMk id="308" creationId="{4FAFD468-D376-D936-28E5-7B116D64B4AC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26:41.738" v="1280"/>
        <pc:sldMkLst>
          <pc:docMk/>
          <pc:sldMk cId="4241220898" sldId="278"/>
        </pc:sldMkLst>
        <pc:grpChg chg="del mod">
          <ac:chgData name="Venkatasubramanian, Mani V." userId="fbe5ce37-0145-4c31-b84a-b36f8beac5f3" providerId="ADAL" clId="{0226864F-E546-4D6C-AECE-50F8C2D4CA69}" dt="2023-02-28T16:24:52.697" v="1170"/>
          <ac:grpSpMkLst>
            <pc:docMk/>
            <pc:sldMk cId="4241220898" sldId="278"/>
            <ac:grpSpMk id="26" creationId="{AB672720-91DE-EA17-204C-450DAE76ADD9}"/>
          </ac:grpSpMkLst>
        </pc:grpChg>
        <pc:grpChg chg="del mod">
          <ac:chgData name="Venkatasubramanian, Mani V." userId="fbe5ce37-0145-4c31-b84a-b36f8beac5f3" providerId="ADAL" clId="{0226864F-E546-4D6C-AECE-50F8C2D4CA69}" dt="2023-02-28T16:25:36.768" v="1218"/>
          <ac:grpSpMkLst>
            <pc:docMk/>
            <pc:sldMk cId="4241220898" sldId="278"/>
            <ac:grpSpMk id="27" creationId="{DE6DAD76-A72E-A34B-63A4-0EDE82BD55D7}"/>
          </ac:grpSpMkLst>
        </pc:grpChg>
        <pc:grpChg chg="del mod">
          <ac:chgData name="Venkatasubramanian, Mani V." userId="fbe5ce37-0145-4c31-b84a-b36f8beac5f3" providerId="ADAL" clId="{0226864F-E546-4D6C-AECE-50F8C2D4CA69}" dt="2023-02-28T16:25:06.573" v="1177"/>
          <ac:grpSpMkLst>
            <pc:docMk/>
            <pc:sldMk cId="4241220898" sldId="278"/>
            <ac:grpSpMk id="32" creationId="{8138FB45-9824-F364-CD7A-BA208366016B}"/>
          </ac:grpSpMkLst>
        </pc:grpChg>
        <pc:grpChg chg="del mod">
          <ac:chgData name="Venkatasubramanian, Mani V." userId="fbe5ce37-0145-4c31-b84a-b36f8beac5f3" providerId="ADAL" clId="{0226864F-E546-4D6C-AECE-50F8C2D4CA69}" dt="2023-02-28T16:25:08.528" v="1180"/>
          <ac:grpSpMkLst>
            <pc:docMk/>
            <pc:sldMk cId="4241220898" sldId="278"/>
            <ac:grpSpMk id="34" creationId="{2BCDAA4B-8A06-15D9-35DD-F7B4AE321B1E}"/>
          </ac:grpSpMkLst>
        </pc:grpChg>
        <pc:grpChg chg="del mod">
          <ac:chgData name="Venkatasubramanian, Mani V." userId="fbe5ce37-0145-4c31-b84a-b36f8beac5f3" providerId="ADAL" clId="{0226864F-E546-4D6C-AECE-50F8C2D4CA69}" dt="2023-02-28T16:25:14.147" v="1193"/>
          <ac:grpSpMkLst>
            <pc:docMk/>
            <pc:sldMk cId="4241220898" sldId="278"/>
            <ac:grpSpMk id="37" creationId="{8A134980-AC10-1F44-89F3-DB1A5F5A3286}"/>
          </ac:grpSpMkLst>
        </pc:grpChg>
        <pc:grpChg chg="del mod">
          <ac:chgData name="Venkatasubramanian, Mani V." userId="fbe5ce37-0145-4c31-b84a-b36f8beac5f3" providerId="ADAL" clId="{0226864F-E546-4D6C-AECE-50F8C2D4CA69}" dt="2023-02-28T16:26:12.763" v="1271"/>
          <ac:grpSpMkLst>
            <pc:docMk/>
            <pc:sldMk cId="4241220898" sldId="278"/>
            <ac:grpSpMk id="51" creationId="{6B5F5BA9-DA89-2461-B77E-429EDAE09839}"/>
          </ac:grpSpMkLst>
        </pc:grpChg>
        <pc:grpChg chg="del mod">
          <ac:chgData name="Venkatasubramanian, Mani V." userId="fbe5ce37-0145-4c31-b84a-b36f8beac5f3" providerId="ADAL" clId="{0226864F-E546-4D6C-AECE-50F8C2D4CA69}" dt="2023-02-28T16:25:17.968" v="1202"/>
          <ac:grpSpMkLst>
            <pc:docMk/>
            <pc:sldMk cId="4241220898" sldId="278"/>
            <ac:grpSpMk id="59" creationId="{AD9EF3BB-2815-2ACA-21A6-4675BEE4AF5A}"/>
          </ac:grpSpMkLst>
        </pc:grpChg>
        <pc:grpChg chg="del mod">
          <ac:chgData name="Venkatasubramanian, Mani V." userId="fbe5ce37-0145-4c31-b84a-b36f8beac5f3" providerId="ADAL" clId="{0226864F-E546-4D6C-AECE-50F8C2D4CA69}" dt="2023-02-28T16:25:23.885" v="1204"/>
          <ac:grpSpMkLst>
            <pc:docMk/>
            <pc:sldMk cId="4241220898" sldId="278"/>
            <ac:grpSpMk id="62" creationId="{A6B1ADCC-0CDD-1908-569D-CDE273752EA5}"/>
          </ac:grpSpMkLst>
        </pc:grpChg>
        <pc:grpChg chg="del mod">
          <ac:chgData name="Venkatasubramanian, Mani V." userId="fbe5ce37-0145-4c31-b84a-b36f8beac5f3" providerId="ADAL" clId="{0226864F-E546-4D6C-AECE-50F8C2D4CA69}" dt="2023-02-28T16:26:12.763" v="1271"/>
          <ac:grpSpMkLst>
            <pc:docMk/>
            <pc:sldMk cId="4241220898" sldId="278"/>
            <ac:grpSpMk id="65" creationId="{88A255D7-36B5-2F19-2F5B-746189EBFB88}"/>
          </ac:grpSpMkLst>
        </pc:grpChg>
        <pc:grpChg chg="del mod">
          <ac:chgData name="Venkatasubramanian, Mani V." userId="fbe5ce37-0145-4c31-b84a-b36f8beac5f3" providerId="ADAL" clId="{0226864F-E546-4D6C-AECE-50F8C2D4CA69}" dt="2023-02-28T16:26:12.763" v="1271"/>
          <ac:grpSpMkLst>
            <pc:docMk/>
            <pc:sldMk cId="4241220898" sldId="278"/>
            <ac:grpSpMk id="80" creationId="{DF881F16-068D-93DA-3EBF-F6ED3B6CC025}"/>
          </ac:grpSpMkLst>
        </pc:grpChg>
        <pc:grpChg chg="del mod">
          <ac:chgData name="Venkatasubramanian, Mani V." userId="fbe5ce37-0145-4c31-b84a-b36f8beac5f3" providerId="ADAL" clId="{0226864F-E546-4D6C-AECE-50F8C2D4CA69}" dt="2023-02-28T16:26:12.763" v="1271"/>
          <ac:grpSpMkLst>
            <pc:docMk/>
            <pc:sldMk cId="4241220898" sldId="278"/>
            <ac:grpSpMk id="90" creationId="{708C7ABF-0AE8-32B7-4039-1294BD2ECB49}"/>
          </ac:grpSpMkLst>
        </pc:grpChg>
        <pc:grpChg chg="del mod">
          <ac:chgData name="Venkatasubramanian, Mani V." userId="fbe5ce37-0145-4c31-b84a-b36f8beac5f3" providerId="ADAL" clId="{0226864F-E546-4D6C-AECE-50F8C2D4CA69}" dt="2023-02-28T16:26:12.763" v="1271"/>
          <ac:grpSpMkLst>
            <pc:docMk/>
            <pc:sldMk cId="4241220898" sldId="278"/>
            <ac:grpSpMk id="96" creationId="{B95FEC65-C5B2-B08D-2131-E1D5049BBDBE}"/>
          </ac:grpSpMkLst>
        </pc:grpChg>
        <pc:grpChg chg="del mod">
          <ac:chgData name="Venkatasubramanian, Mani V." userId="fbe5ce37-0145-4c31-b84a-b36f8beac5f3" providerId="ADAL" clId="{0226864F-E546-4D6C-AECE-50F8C2D4CA69}" dt="2023-02-28T16:26:12.763" v="1271"/>
          <ac:grpSpMkLst>
            <pc:docMk/>
            <pc:sldMk cId="4241220898" sldId="278"/>
            <ac:grpSpMk id="104" creationId="{8DD26A9B-162F-3254-4723-00B52A99F922}"/>
          </ac:grpSpMkLst>
        </pc:grpChg>
        <pc:grpChg chg="del mod">
          <ac:chgData name="Venkatasubramanian, Mani V." userId="fbe5ce37-0145-4c31-b84a-b36f8beac5f3" providerId="ADAL" clId="{0226864F-E546-4D6C-AECE-50F8C2D4CA69}" dt="2023-02-28T16:26:06.156" v="1257"/>
          <ac:grpSpMkLst>
            <pc:docMk/>
            <pc:sldMk cId="4241220898" sldId="278"/>
            <ac:grpSpMk id="107" creationId="{68A02F0C-9874-0956-0123-85AA5CB00A1F}"/>
          </ac:grpSpMkLst>
        </pc:grpChg>
        <pc:grpChg chg="del mod">
          <ac:chgData name="Venkatasubramanian, Mani V." userId="fbe5ce37-0145-4c31-b84a-b36f8beac5f3" providerId="ADAL" clId="{0226864F-E546-4D6C-AECE-50F8C2D4CA69}" dt="2023-02-28T16:26:12.763" v="1271"/>
          <ac:grpSpMkLst>
            <pc:docMk/>
            <pc:sldMk cId="4241220898" sldId="278"/>
            <ac:grpSpMk id="124" creationId="{B661EEFF-3F8E-F84C-307E-570C90BD01DD}"/>
          </ac:grpSpMkLst>
        </pc:grpChg>
        <pc:grpChg chg="del mod">
          <ac:chgData name="Venkatasubramanian, Mani V." userId="fbe5ce37-0145-4c31-b84a-b36f8beac5f3" providerId="ADAL" clId="{0226864F-E546-4D6C-AECE-50F8C2D4CA69}" dt="2023-02-28T16:26:12.763" v="1271"/>
          <ac:grpSpMkLst>
            <pc:docMk/>
            <pc:sldMk cId="4241220898" sldId="278"/>
            <ac:grpSpMk id="138" creationId="{4B2CF561-94CE-AE8B-B813-8B6AAB75C66D}"/>
          </ac:grpSpMkLst>
        </pc:grpChg>
        <pc:grpChg chg="del mod">
          <ac:chgData name="Venkatasubramanian, Mani V." userId="fbe5ce37-0145-4c31-b84a-b36f8beac5f3" providerId="ADAL" clId="{0226864F-E546-4D6C-AECE-50F8C2D4CA69}" dt="2023-02-28T16:26:38.693" v="1277"/>
          <ac:grpSpMkLst>
            <pc:docMk/>
            <pc:sldMk cId="4241220898" sldId="278"/>
            <ac:grpSpMk id="139" creationId="{AA338BFF-6373-CDE3-F18E-526344CB97EE}"/>
          </ac:grpSpMkLst>
        </pc:grpChg>
        <pc:grpChg chg="del mod">
          <ac:chgData name="Venkatasubramanian, Mani V." userId="fbe5ce37-0145-4c31-b84a-b36f8beac5f3" providerId="ADAL" clId="{0226864F-E546-4D6C-AECE-50F8C2D4CA69}" dt="2023-02-28T16:26:41.738" v="1280"/>
          <ac:grpSpMkLst>
            <pc:docMk/>
            <pc:sldMk cId="4241220898" sldId="278"/>
            <ac:grpSpMk id="145" creationId="{1A18864A-2468-120B-7E5E-3D125A0EA7BA}"/>
          </ac:grpSpMkLst>
        </pc:grpChg>
        <pc:grpChg chg="mod">
          <ac:chgData name="Venkatasubramanian, Mani V." userId="fbe5ce37-0145-4c31-b84a-b36f8beac5f3" providerId="ADAL" clId="{0226864F-E546-4D6C-AECE-50F8C2D4CA69}" dt="2023-02-28T16:26:41.738" v="1280"/>
          <ac:grpSpMkLst>
            <pc:docMk/>
            <pc:sldMk cId="4241220898" sldId="278"/>
            <ac:grpSpMk id="148" creationId="{3DE93E03-1C0D-09BD-BE3F-ACDD9D6FCEBD}"/>
          </ac:grpSpMkLst>
        </pc:grpChg>
        <pc:grpChg chg="del">
          <ac:chgData name="Venkatasubramanian, Mani V." userId="fbe5ce37-0145-4c31-b84a-b36f8beac5f3" providerId="ADAL" clId="{0226864F-E546-4D6C-AECE-50F8C2D4CA69}" dt="2023-02-28T15:46:34.462" v="5" actId="478"/>
          <ac:grpSpMkLst>
            <pc:docMk/>
            <pc:sldMk cId="4241220898" sldId="278"/>
            <ac:grpSpMk id="441" creationId="{05C61092-1287-A9D1-E264-9D680F1C676B}"/>
          </ac:grpSpMkLst>
        </pc:grp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2" creationId="{BC3B6F81-9B33-9056-6CAA-64FDE0E0E77B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3" creationId="{768664AE-A562-2BBC-402D-B6E5F8EF459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" creationId="{400C0FF9-1A6C-9359-5280-B84380A4A903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5" creationId="{5B5052B8-3940-E3B4-944B-8AC467F1B731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6" creationId="{20DA69D2-9000-BC58-08C5-7DC00C282EE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7" creationId="{99DCCC12-1D6A-BA3B-56E3-4F811084FB49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8" creationId="{FFB79B3A-1C9A-C59A-5B9A-5DE4CCEE2687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9" creationId="{62EA7EB6-D206-C968-47E7-E6F72D98D250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0" creationId="{6FEBE757-F800-6A15-98F8-E21AC1FBB0F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1" creationId="{CEA2672C-D867-2B99-0E39-E1FE3CE2729A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2" creationId="{61A32E6D-5ACB-20F9-51C4-A260C874F385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" creationId="{A5F3E1C6-DB6E-251F-FD81-3C2CE87A481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4" creationId="{D6E6064F-6830-001B-1AAB-C1CF63F0F16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5" creationId="{0BBB0D3A-63D6-5ECC-26DE-5A0F54AB9435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6" creationId="{EAED6AC3-EA46-2FAC-E2FE-F0A8D6CA5583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7" creationId="{6330251A-3EB9-1329-B516-652421A03618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8" creationId="{55F5C76E-3472-9172-614D-12128093CBF9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9" creationId="{A8D61D37-E03E-DAD6-E303-12B69DDA7F7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20" creationId="{9ED9B70C-2A4C-40A7-36A3-C8566AC0919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21" creationId="{EF4B761A-4C75-7CE0-401D-CEDE7560478D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22" creationId="{7BC19156-02E2-74B9-EF5F-7910717A11F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3" creationId="{EE61DF3E-FDC6-D005-7F7D-EAE92F697A1A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24" creationId="{EE7402A8-3591-EB05-743D-104C469A03D6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25" creationId="{CEF7E3A9-6923-5B92-8ABD-107AF0F6110D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28" creationId="{C16DA913-BC5D-CCE4-7F22-E63D0284CC8F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29" creationId="{B69B08F6-27EC-A092-83AA-647D178B1743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30" creationId="{7F6F5219-F377-75CF-A8CD-F32FAFBE40F4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31" creationId="{BCE56B0A-608D-0F10-3F3B-ACDC4C4CD1C9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33" creationId="{9FD40970-E1CE-7BF3-2351-B3C52BEBE700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35" creationId="{99586645-3BE8-E9D8-14AE-5EF9C58D4325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36" creationId="{C9EE9458-AB84-0058-64ED-59D66EAC303A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38" creationId="{4DFC5543-0DF1-384A-5588-22144E21C685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39" creationId="{71C567E1-885B-C894-7A01-A6F4339ECF02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0" creationId="{3BA2A368-8C2D-8B01-3837-3DAE55665674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1" creationId="{F3E20DD1-67CB-1D6A-1FD9-DC629A9DB15F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2" creationId="{35113E6C-2AAD-7FDA-CC84-B4C4DA4B1970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3" creationId="{098818F6-0D96-B35D-3105-1FCA67691BD9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4" creationId="{239876DF-383D-8E62-D115-8C8C6DF184F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5" creationId="{F0CDF6E4-0250-B919-AC95-1E8BD7F7B6D0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6" creationId="{F47337A2-8136-63DC-911A-35423511E72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7" creationId="{73A7884F-EF0E-CCF8-2E52-E8883C07A21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8" creationId="{F28FDD08-93B5-86D2-176A-9DBDBB92086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49" creationId="{DD411634-A38D-A803-42A4-062C2B62C7B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50" creationId="{4C949856-1416-1B9F-28F0-020A647B1DAF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52" creationId="{4583FAD1-7630-DB23-C229-F6385817694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53" creationId="{0D7B8783-639C-0566-2B7C-7A7C529A32C8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54" creationId="{F9868B89-35B1-5601-CD8C-D7CF90AE3A1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55" creationId="{23C74F17-1904-6284-68CB-93995B7EF4C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56" creationId="{BB37CBE9-BE13-B68F-3BA5-3CED5D9C02C8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57" creationId="{9AEDD53B-05AD-E74C-C18C-658307DB9967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58" creationId="{54F65A38-6FDC-6FCE-6804-8BF6BD7F8A1D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60" creationId="{58DFC705-56F9-B12A-D546-3DAB119AC6A8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61" creationId="{4E511BA1-E60B-671E-1D68-AE5D2B33A52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63" creationId="{7FB9BF8B-8E60-B64C-B993-65081A4FDCF6}"/>
          </ac:inkMkLst>
        </pc:inkChg>
        <pc:inkChg chg="add mod">
          <ac:chgData name="Venkatasubramanian, Mani V." userId="fbe5ce37-0145-4c31-b84a-b36f8beac5f3" providerId="ADAL" clId="{0226864F-E546-4D6C-AECE-50F8C2D4CA69}" dt="2023-02-28T16:26:12.763" v="1271"/>
          <ac:inkMkLst>
            <pc:docMk/>
            <pc:sldMk cId="4241220898" sldId="278"/>
            <ac:inkMk id="64" creationId="{983A6045-A1C2-89D3-F9B1-51A4E56BB1C8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66" creationId="{2031B22F-85DF-53CC-8C23-203C8B5AEB8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67" creationId="{7542DB69-8D21-21EF-5A11-3F7F60C5DF87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68" creationId="{97940B05-4629-A8D5-E611-D1F46259EE6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69" creationId="{9AD7A2CE-3E49-8588-856B-CE08F6F42AA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0" creationId="{3D2ABCDE-E462-EC69-A066-C3A91DCAB48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1" creationId="{7B0B02D6-8C0A-91A1-28C2-6969BC8B85F8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2" creationId="{0E2F1810-C0F2-29F9-7289-3953378DD445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3" creationId="{C65A7160-CE34-D1FE-EC44-9D903A8365B1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4" creationId="{AB8470F2-AC8D-6235-2D93-E1404CC78F9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75" creationId="{EF704070-B179-6509-546E-19841A217285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6" creationId="{AF770FD0-69C6-66B5-77D8-0CD2835E539C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7" creationId="{798A17EB-C14C-9078-2E8D-AE9F8C1718C2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8" creationId="{F1A58C0A-0A9B-518A-67C8-8AE0F02554D5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79" creationId="{7EB61D8E-96E5-7991-932F-BDF6C972CC30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81" creationId="{C05003E0-87EF-AFA6-303E-ABAC3EDE372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82" creationId="{52072AD1-5DDF-802E-A934-38ABB7237CD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83" creationId="{9E3CF482-8BB9-30A4-2CEB-4DBDFA4D3E38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84" creationId="{837F8BD2-C95E-CB43-1F0A-48092A763619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85" creationId="{00A8154B-39F4-62CB-A70A-FF3998A57946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86" creationId="{5E582B53-4E5D-9792-A807-729DA44C92C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87" creationId="{9B4AFCDB-A44A-A85F-257D-0945AB2D8DB4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88" creationId="{5AAA7288-2D46-5534-B3A0-D6AFFB8364B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89" creationId="{DD73C2F9-651D-A16C-0D55-A51E99AD89D2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91" creationId="{218CE112-8FEB-E692-49E9-3163DCD37210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92" creationId="{F181F28B-E4DD-1BAF-6055-492538BB11C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93" creationId="{46B3F677-4603-0A3B-5D5E-1B891D85929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94" creationId="{353F34F2-4061-8C0C-4045-18974B7A6C9F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95" creationId="{281CD80E-6BB2-679E-D407-FDC334BEA10D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97" creationId="{3FAC37D0-8185-CED3-5E05-0DB88422F28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98" creationId="{CA21E32E-399F-2A74-5BB1-B86A651DC46D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99" creationId="{C3A69D5A-163F-15C2-1015-A85BC0C24CAB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00" creationId="{019C3570-6697-9F63-1E7B-75F25C2D971E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01" creationId="{BA2DFE93-4288-CA6E-7155-7C16E5236033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02" creationId="{94B07428-8955-E7BB-0BA0-D33B77D03F57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03" creationId="{8E801353-A69B-02B2-6304-0DC46A7646E1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05" creationId="{D9250926-32B2-8A9A-60D1-2B511360B713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06" creationId="{3E41CCD2-D58F-8EFF-900C-1D1C014C6A50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08" creationId="{C8A5CF2A-2883-C6E8-31EE-1439DDECC523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09" creationId="{4740C0B9-1FEC-7C1F-F378-B5BF3FE8AB1C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0" creationId="{2920D560-9912-96F8-FE55-A791B55373BC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1" creationId="{BE62AE16-AEA9-A40C-EC8A-FFAAE69A6506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12" creationId="{A00272B9-4AF8-09F5-6650-F4127A29CB40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3" creationId="{3DADAAB1-2ECC-8553-A022-9999F8D70D0C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4" creationId="{44C73F28-E8EA-8FEC-DBDC-6F53E9CCDCDA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5" creationId="{9009C620-AD8E-D8F4-D3E8-EDEDE8356261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6" creationId="{86A644BA-E39D-B6F8-EF43-0599D4201CE3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7" creationId="{555E1C41-4C06-9D48-DEE4-DF5A29F0A7B9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8" creationId="{7FEA4862-01D5-FB9D-E836-550304A0758C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19" creationId="{62B5B872-54F0-B2EF-2500-6073F32D2B18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20" creationId="{6A54FD23-767C-8DEC-BD50-58E4628AB86A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21" creationId="{816B2648-A114-2544-BEB7-BF0A4AE42770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22" creationId="{4B66C19C-092D-781F-F8C1-9925037B45CF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23" creationId="{E129E64B-2EE0-BF28-1318-8A3C8BC2C839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25" creationId="{4D1886A9-8C94-8262-1384-6B8E129A8A1B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26" creationId="{AA656837-4A5D-9A8B-3C50-95DA35F16F2F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27" creationId="{BC6DF53E-3638-5F7F-A836-EBD2301CAC50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28" creationId="{65C13206-6ED9-1E3B-4586-A2006DE15CE2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29" creationId="{B8111A9C-D38F-031D-1201-43E8B7C67A5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0" creationId="{E1137346-2233-C40E-5292-FA398B700131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1" creationId="{94B8C66A-F78E-363A-F17B-8F2D744D8D31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2" creationId="{06A2C221-3883-9628-F7DF-A03A584E5C9F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3" creationId="{2991469D-AF60-CEFD-860B-D1CFE36542F9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4" creationId="{955696A3-965D-11E1-B1B8-C44E8BE7AFEE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5" creationId="{3E4151D1-4795-EE8A-4712-A904FFE0CE38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6" creationId="{93CB781A-802B-2F2F-F51D-9C1230610E6B}"/>
          </ac:inkMkLst>
        </pc:inkChg>
        <pc:inkChg chg="add mod">
          <ac:chgData name="Venkatasubramanian, Mani V." userId="fbe5ce37-0145-4c31-b84a-b36f8beac5f3" providerId="ADAL" clId="{0226864F-E546-4D6C-AECE-50F8C2D4CA69}" dt="2023-02-28T16:26:38.693" v="1277"/>
          <ac:inkMkLst>
            <pc:docMk/>
            <pc:sldMk cId="4241220898" sldId="278"/>
            <ac:inkMk id="137" creationId="{AA3C92C0-8BF5-4362-3D75-0F4DA9CDE281}"/>
          </ac:inkMkLst>
        </pc:inkChg>
        <pc:inkChg chg="add">
          <ac:chgData name="Venkatasubramanian, Mani V." userId="fbe5ce37-0145-4c31-b84a-b36f8beac5f3" providerId="ADAL" clId="{0226864F-E546-4D6C-AECE-50F8C2D4CA69}" dt="2023-02-28T16:26:29.961" v="1272" actId="9405"/>
          <ac:inkMkLst>
            <pc:docMk/>
            <pc:sldMk cId="4241220898" sldId="278"/>
            <ac:inkMk id="140" creationId="{02AAD299-7B43-B9FF-C213-3C4F3021EDD8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41" creationId="{90104E00-6578-83DE-AA9F-4404121C9194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42" creationId="{7D282B90-C98D-A4F4-FBE1-45BD9E45651F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43" creationId="{F3DB8B11-C43B-A0CC-F9DF-0725EB21F53F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44" creationId="{F377AC4A-82C2-D363-4715-C522AB2D46DC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46" creationId="{BE8800E0-BDBC-B03A-213B-E3A105532BC2}"/>
          </ac:inkMkLst>
        </pc:inkChg>
        <pc:inkChg chg="add mod">
          <ac:chgData name="Venkatasubramanian, Mani V." userId="fbe5ce37-0145-4c31-b84a-b36f8beac5f3" providerId="ADAL" clId="{0226864F-E546-4D6C-AECE-50F8C2D4CA69}" dt="2023-02-28T16:26:41.738" v="1280"/>
          <ac:inkMkLst>
            <pc:docMk/>
            <pc:sldMk cId="4241220898" sldId="278"/>
            <ac:inkMk id="147" creationId="{F4926406-901E-2B66-8294-FC4BE92AFF4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50" creationId="{191FB32E-5E20-9017-BC6F-A05673B91C5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52" creationId="{BEFCAE7A-F26C-0A65-BC8F-FD47B6EA384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65" creationId="{E4082919-0AF8-AD99-CB10-478B307A415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68" creationId="{E7EC00E0-1B41-8BFA-291E-ED58538CAA9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70" creationId="{AC5AFCDE-5D21-3D83-50C8-DB80565325E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85" creationId="{EEC85F54-7B1F-FEE8-20C5-613E7591F13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86" creationId="{FE072CB8-CB18-C43E-1CD8-412C66FA4F8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87" creationId="{342A6C2F-2288-EEC2-783E-5E936FE18A9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88" creationId="{00A31E2A-8896-CEDB-2DEE-8A31BF2C0D7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89" creationId="{49BEECC6-CB88-079D-7E50-845AE81011F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198" creationId="{B4B7B985-E51E-9FE5-0883-F3C5B96A58D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00" creationId="{2DE217E2-8FA3-AEE8-12A4-E75E2B552EF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19" creationId="{F7C51BFA-9068-1D68-E744-03C3404E3BB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21" creationId="{5FFCD930-075E-92CD-81C0-D6DBB30764B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23" creationId="{3A770996-E3B6-F477-DFF1-DFFAF558312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27" creationId="{99D65ABF-0E58-12F0-A40B-857226A96CC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33" creationId="{092677FF-A6C0-CDFD-AC67-90ACA5E3E4F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42" creationId="{41FC79F5-BF4A-CD73-C522-38F8CD31155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44" creationId="{912C45A6-C62F-A372-991B-D0CB400941E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50" creationId="{C9A5152B-4682-094A-E62D-55CE76E9B28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52" creationId="{2D7E5850-DF12-9C9A-96C1-54773FC9BA8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55" creationId="{1070A13E-2E50-3298-42C5-461AC4E2560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59" creationId="{A15627AC-E86A-B144-7598-22FEEC10A2E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60" creationId="{BADAC578-26CF-7D5D-2E93-4B5DA494866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61" creationId="{07BA6C3F-DE8F-0F2D-9594-7234B8AF155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62" creationId="{9E24E963-8B88-29E4-F169-6945F069913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65" creationId="{73B176FC-3A16-8065-4C05-361ACD2715C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66" creationId="{E2CBA3AE-953E-A565-4E56-CA650930D26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68" creationId="{344077AF-752E-DC35-B3D1-B51B6FBE415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69" creationId="{E7D4C085-FBC0-8C37-D3EE-A2C8289605C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0" creationId="{EB9824EA-E66B-9BD0-FDA1-0047DF2EBB1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1" creationId="{654ADEBD-E037-4B12-D8CD-E8005948162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2" creationId="{8D907E23-8A6E-D4FC-6765-A19DC2E75D0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3" creationId="{845809A3-A240-B996-CF9C-E20065B11A6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4" creationId="{73F86684-6894-4649-97DA-DD768B120441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5" creationId="{9719763B-2908-7C75-82CD-E6906B7599A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6" creationId="{9A5BF10A-946D-7F2B-6C26-14B951C5C7E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7" creationId="{0F3CDA0F-350A-7680-3F39-A667B8EC4A7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8" creationId="{B6CC21CA-75E0-A802-0E22-BC26E54B835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79" creationId="{F49F307D-F17F-B9CA-788C-1CF6C73679D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80" creationId="{35124CFF-2D57-FF9F-CE35-AAF98DCE01E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81" creationId="{F348C97C-4B7F-D108-BF47-B4583D8945A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82" creationId="{3DCDFAF9-EEBD-AB02-D416-C8870AC3008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83" creationId="{A2CD6436-B014-65C0-E50E-67E5537C42E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84" creationId="{4A727C79-4A04-DAA5-5C13-16B978C7AE90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85" creationId="{F9C6A9A2-E3C1-A3D3-BD53-67900064617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87" creationId="{E0F8AD62-4EF0-1100-B225-EC4294E5E2E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88" creationId="{C034569D-2431-F96F-55DA-E0224296ABB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90" creationId="{3A9D6B07-614E-24A7-8886-D0723E7F7AA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92" creationId="{69C5B28A-59FA-01EB-10B2-7EEA014BC8F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93" creationId="{2110A9E9-3F28-8D51-C137-AB242E48837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94" creationId="{8C4E0172-17DD-6F29-2033-BEB94015F8D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95" creationId="{A58B4506-800C-0EF7-CF22-A4FC9D70C650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96" creationId="{C42745A5-45AD-40BB-1F36-FA6B9605297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97" creationId="{D45B11C5-17A1-DCCB-4746-C62E1579BE0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298" creationId="{6AD95AEB-4BA3-C6D7-61E2-857FDD48565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01" creationId="{C2D6B50A-D701-B9F5-066E-BB8FB1A8495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02" creationId="{28F65975-7973-D6C6-FFFE-AEFAED27A2A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04" creationId="{2E3C483C-9888-48C7-8120-8B444E805BE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05" creationId="{488FCD39-52B4-FC33-8FE6-225D07E2242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06" creationId="{6AAA84D1-876B-9CCB-64DF-F013C23733B6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07" creationId="{0B2D1977-D498-C396-F2AC-557C10F08C2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08" creationId="{33F34322-1A83-C78F-CDFF-617C97081DA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09" creationId="{9B569BFD-9332-1815-67F4-840F2AC225E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10" creationId="{0D554F2F-22FC-F809-B197-BC1287042D3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11" creationId="{8332ABD8-1D85-25CE-ECA7-D745CD5F50F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12" creationId="{C1A16662-AC62-F8ED-B9C7-DCE3BBF318B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13" creationId="{D45F4EF9-0F34-8F6F-F013-AB137918CBA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14" creationId="{BC875379-5676-AF3B-B830-C9C950FFDE3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15" creationId="{9BD01EB5-19F7-FDB2-408F-095FDBAECE4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16" creationId="{DF6D1954-27BE-575B-DF05-28872506F4C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17" creationId="{5A22C96A-A915-751E-24DB-26A6FE965EE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29" creationId="{30F904CF-4DE4-9E20-3389-5F99AC16453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30" creationId="{6A868938-78D1-482F-D002-2F28C29EC3D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31" creationId="{62F8FA6E-C0D4-B464-CA56-A9F821C16D9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33" creationId="{CCD27207-DEA3-6AEB-DC50-3CD9B273441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34" creationId="{5A8733A6-4212-C334-8D58-66226F9CFE50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35" creationId="{11410E73-A846-AB2A-2F86-A46A5220088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37" creationId="{816501EE-86FF-DF54-801C-EE811B1B107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38" creationId="{75F8E643-40C5-D394-BFC4-DCA87F2B409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39" creationId="{879650DC-D374-9FE1-6E3E-EDC66EF9B01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40" creationId="{4BE36C8D-57F8-5C74-8726-D49A19A0B1A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42" creationId="{176D395E-96B1-19E3-4E74-A23911A79D3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44" creationId="{F27A3460-5ABD-EF2E-D181-4EC62200E67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45" creationId="{52585B72-9313-B230-E264-B1A24EF10221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46" creationId="{8E62BC5C-39BB-BEAE-E6D5-A26397F25DC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47" creationId="{44BD4797-B2F7-DCE4-3CB8-12F4BB37326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48" creationId="{87EB3D9F-ECF6-86AD-EF1B-BF5DBAC8ECC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49" creationId="{1D3AC38A-7BEA-11C8-E64D-7439BB76A9E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50" creationId="{0BD2417D-61FF-88B8-F87B-37542F638EC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52" creationId="{FEC76FED-7241-63B5-2E00-F4B712DC604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54" creationId="{EEBFF990-10A0-9D58-C20F-E3331C35E571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55" creationId="{1633E5B7-9E15-B6CC-832B-9A15ABD0ACB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57" creationId="{DE11A100-C370-E809-A6AB-E18D7DA2E5D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58" creationId="{960D410B-E9B0-E852-7616-0BC1DA0B5650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59" creationId="{632741BF-AA56-3F29-1795-4679AA8B1856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60" creationId="{6F7F2108-CE34-284E-6AAD-55F01F5C2A1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61" creationId="{22536829-998C-CF26-2662-0CD66A4FCA3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63" creationId="{6F88642F-2B4D-4930-A403-37DA91C84040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64" creationId="{0EBAA75E-FA0F-CE95-EFDC-A26C26B8C78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65" creationId="{D4A0DC72-29D3-5041-0009-BBC83B48298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70" creationId="{2672C579-F7B4-31D3-B0AE-DDCD33838E5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72" creationId="{06B06637-98DD-929E-7A05-5A98AAA399F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73" creationId="{896F7E9E-719F-B4FD-A1B3-0797EAAB8CB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74" creationId="{C4817C3B-5B53-A261-CED3-F072F960F02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75" creationId="{DA7FB29A-50CF-8108-62E8-99EED7CEFFE6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76" creationId="{08D35477-E1A2-15A5-015B-E4CE36E0CD5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77" creationId="{A4453F35-FF3A-0FC1-B745-CAB4D9AAB7B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78" creationId="{623A6C43-8381-E973-28D2-D38C061F6BC6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0" creationId="{6738DE25-FF1F-A892-2598-48D9E034ADF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2" creationId="{6C9D59B4-3D49-F729-7F5E-8C265646CFC6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3" creationId="{3596CFF7-3F37-BB2B-E223-03AF5BD2827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4" creationId="{19B2B8A6-C5D6-D965-4DA5-5F7D7EA70491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5" creationId="{B70B068E-0FFE-1115-2C23-664F4ADB6C4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6" creationId="{1CD95A27-C2FD-F504-FA3C-2905A11515A1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7" creationId="{F5F84C0E-1D39-FDA1-A4E9-1B5F750B946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8" creationId="{1D9A0A34-C7BA-F553-C83A-7E86FD42E9B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89" creationId="{329B200F-EB97-2F4E-2D4E-82761142337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91" creationId="{7D8903D5-CB51-057D-F60E-0DCC01A3BE8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92" creationId="{FA2564C9-0569-C67D-76FE-7E77D37624B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93" creationId="{7022FE5A-CB72-00C3-5701-3F15709AC7A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94" creationId="{3A697ABF-ABED-B52B-9EC5-47EF0359A5A4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96" creationId="{3217517D-70FD-0985-18A3-99567954B89D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398" creationId="{ED8522E5-2E76-B2BA-C337-69CC11173906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00" creationId="{706F614F-9A13-B350-2F05-44D27D50429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01" creationId="{0F61A332-338B-44B1-A95C-D918C344112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03" creationId="{0014221B-D7FC-757C-6592-0BA24BC867B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04" creationId="{83210C1D-5390-81EB-778E-51AED1A2A4F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06" creationId="{A1308C0B-A9D2-5361-246E-91CA0C42226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07" creationId="{1B817D1C-150D-696B-EDC1-5EDEE71FFA9C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08" creationId="{F5A0ACCC-E1B3-7D86-D83D-A6B3E3C0D783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0" creationId="{104FCCC9-CA04-241F-18E6-72680DCD0EA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1" creationId="{403FD9E3-7DA3-C87A-2C77-A7F69016B6D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2" creationId="{02A529B4-BEB4-9545-80C5-EC99CEF3BF6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3" creationId="{D5E162D1-06E6-4671-8740-7BF42E01DF3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4" creationId="{B52D11A6-5B13-2DF1-EFEF-6B9C4E13AB3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5" creationId="{CB993ADC-7537-2675-DAE8-90DC4D9C093E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7" creationId="{61869BB5-D7D5-EF20-FF5D-D60158208C3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8" creationId="{2C9DF264-0536-77D9-19BF-DA1696FE44B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19" creationId="{D4444DDA-1528-0EB0-51ED-E984294C9D4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0" creationId="{F99B97A1-4142-E5B9-EC4D-6A176872024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1" creationId="{57D4627F-B730-C1E8-DF2E-09A2771D7E3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3" creationId="{1D6B8450-B874-03E3-D69E-157B4651C769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4" creationId="{96F090F5-E060-6539-8E14-44769DC4088F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5" creationId="{E0FC8A11-1251-5A30-CB75-840C6EE88657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6" creationId="{87531D1A-629D-6FAC-F99C-FA5F3B757A5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7" creationId="{76ADE61A-BA3A-348F-96AF-A5A1C1F1B9EB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8" creationId="{543F4D59-2ECF-A64E-77E9-3BDC0F0F1EF8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29" creationId="{84D45034-1ABC-2082-EFE7-9448D457B6D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30" creationId="{C0AB7D02-B466-2533-DA86-0A55C4D6ADC0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31" creationId="{6A67E191-9272-85BA-132E-621AFA1BC18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32" creationId="{19E8CCF7-39E8-3B28-13DA-685D0312FF7A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33" creationId="{92925958-66C9-6AE4-8868-45CCDBC31DC2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34" creationId="{2762CD38-5081-3764-BAB4-A1D6D60EDE35}"/>
          </ac:inkMkLst>
        </pc:inkChg>
        <pc:inkChg chg="del">
          <ac:chgData name="Venkatasubramanian, Mani V." userId="fbe5ce37-0145-4c31-b84a-b36f8beac5f3" providerId="ADAL" clId="{0226864F-E546-4D6C-AECE-50F8C2D4CA69}" dt="2023-02-28T15:46:34.462" v="5" actId="478"/>
          <ac:inkMkLst>
            <pc:docMk/>
            <pc:sldMk cId="4241220898" sldId="278"/>
            <ac:inkMk id="437" creationId="{5316B012-4536-50BC-4342-05570060EDAD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24:43.014" v="1149"/>
        <pc:sldMkLst>
          <pc:docMk/>
          <pc:sldMk cId="2846825402" sldId="279"/>
        </pc:sldMkLst>
        <pc:grpChg chg="del mod">
          <ac:chgData name="Venkatasubramanian, Mani V." userId="fbe5ce37-0145-4c31-b84a-b36f8beac5f3" providerId="ADAL" clId="{0226864F-E546-4D6C-AECE-50F8C2D4CA69}" dt="2023-02-28T16:24:30.463" v="1132"/>
          <ac:grpSpMkLst>
            <pc:docMk/>
            <pc:sldMk cId="2846825402" sldId="279"/>
            <ac:grpSpMk id="32" creationId="{62592F31-4A16-4EE4-8A94-C9452AF2C6A1}"/>
          </ac:grpSpMkLst>
        </pc:grpChg>
        <pc:grpChg chg="del mod">
          <ac:chgData name="Venkatasubramanian, Mani V." userId="fbe5ce37-0145-4c31-b84a-b36f8beac5f3" providerId="ADAL" clId="{0226864F-E546-4D6C-AECE-50F8C2D4CA69}" dt="2023-02-28T16:23:19.954" v="1066"/>
          <ac:grpSpMkLst>
            <pc:docMk/>
            <pc:sldMk cId="2846825402" sldId="279"/>
            <ac:grpSpMk id="60" creationId="{23761D93-F721-1675-54F5-11BD964D21C4}"/>
          </ac:grpSpMkLst>
        </pc:grpChg>
        <pc:grpChg chg="del mod">
          <ac:chgData name="Venkatasubramanian, Mani V." userId="fbe5ce37-0145-4c31-b84a-b36f8beac5f3" providerId="ADAL" clId="{0226864F-E546-4D6C-AECE-50F8C2D4CA69}" dt="2023-02-28T16:23:29.584" v="1069"/>
          <ac:grpSpMkLst>
            <pc:docMk/>
            <pc:sldMk cId="2846825402" sldId="279"/>
            <ac:grpSpMk id="63" creationId="{8C089EB5-70BA-FF27-4382-EBB1E78A63C1}"/>
          </ac:grpSpMkLst>
        </pc:grpChg>
        <pc:grpChg chg="del mod">
          <ac:chgData name="Venkatasubramanian, Mani V." userId="fbe5ce37-0145-4c31-b84a-b36f8beac5f3" providerId="ADAL" clId="{0226864F-E546-4D6C-AECE-50F8C2D4CA69}" dt="2023-02-28T16:23:33.794" v="1071"/>
          <ac:grpSpMkLst>
            <pc:docMk/>
            <pc:sldMk cId="2846825402" sldId="279"/>
            <ac:grpSpMk id="66" creationId="{B07401EB-3641-1644-5F96-6DF14D5C5CFD}"/>
          </ac:grpSpMkLst>
        </pc:grpChg>
        <pc:grpChg chg="del mod">
          <ac:chgData name="Venkatasubramanian, Mani V." userId="fbe5ce37-0145-4c31-b84a-b36f8beac5f3" providerId="ADAL" clId="{0226864F-E546-4D6C-AECE-50F8C2D4CA69}" dt="2023-02-28T16:23:41.046" v="1084"/>
          <ac:grpSpMkLst>
            <pc:docMk/>
            <pc:sldMk cId="2846825402" sldId="279"/>
            <ac:grpSpMk id="68" creationId="{91778BA6-633E-98CE-92EA-2FAFA664F4BC}"/>
          </ac:grpSpMkLst>
        </pc:grpChg>
        <pc:grpChg chg="del mod">
          <ac:chgData name="Venkatasubramanian, Mani V." userId="fbe5ce37-0145-4c31-b84a-b36f8beac5f3" providerId="ADAL" clId="{0226864F-E546-4D6C-AECE-50F8C2D4CA69}" dt="2023-02-28T16:23:58.063" v="1094"/>
          <ac:grpSpMkLst>
            <pc:docMk/>
            <pc:sldMk cId="2846825402" sldId="279"/>
            <ac:grpSpMk id="83" creationId="{E1CD6C91-FE21-D5D3-E4B3-572C8DCF997C}"/>
          </ac:grpSpMkLst>
        </pc:grpChg>
        <pc:grpChg chg="del mod">
          <ac:chgData name="Venkatasubramanian, Mani V." userId="fbe5ce37-0145-4c31-b84a-b36f8beac5f3" providerId="ADAL" clId="{0226864F-E546-4D6C-AECE-50F8C2D4CA69}" dt="2023-02-28T16:23:59.588" v="1097"/>
          <ac:grpSpMkLst>
            <pc:docMk/>
            <pc:sldMk cId="2846825402" sldId="279"/>
            <ac:grpSpMk id="95" creationId="{EC0625E6-67DB-38D5-0BC1-D640A0BDD078}"/>
          </ac:grpSpMkLst>
        </pc:grpChg>
        <pc:grpChg chg="del mod">
          <ac:chgData name="Venkatasubramanian, Mani V." userId="fbe5ce37-0145-4c31-b84a-b36f8beac5f3" providerId="ADAL" clId="{0226864F-E546-4D6C-AECE-50F8C2D4CA69}" dt="2023-02-28T16:24:06.698" v="1110"/>
          <ac:grpSpMkLst>
            <pc:docMk/>
            <pc:sldMk cId="2846825402" sldId="279"/>
            <ac:grpSpMk id="98" creationId="{FC2ABFA0-BDD1-1169-99AF-068EF15E75F2}"/>
          </ac:grpSpMkLst>
        </pc:grpChg>
        <pc:grpChg chg="del mod">
          <ac:chgData name="Venkatasubramanian, Mani V." userId="fbe5ce37-0145-4c31-b84a-b36f8beac5f3" providerId="ADAL" clId="{0226864F-E546-4D6C-AECE-50F8C2D4CA69}" dt="2023-02-28T16:24:30.463" v="1132"/>
          <ac:grpSpMkLst>
            <pc:docMk/>
            <pc:sldMk cId="2846825402" sldId="279"/>
            <ac:grpSpMk id="111" creationId="{BC5D7195-DF00-E41A-D46B-B94C162A3C21}"/>
          </ac:grpSpMkLst>
        </pc:grpChg>
        <pc:grpChg chg="del mod">
          <ac:chgData name="Venkatasubramanian, Mani V." userId="fbe5ce37-0145-4c31-b84a-b36f8beac5f3" providerId="ADAL" clId="{0226864F-E546-4D6C-AECE-50F8C2D4CA69}" dt="2023-02-28T16:24:23.823" v="1119"/>
          <ac:grpSpMkLst>
            <pc:docMk/>
            <pc:sldMk cId="2846825402" sldId="279"/>
            <ac:grpSpMk id="117" creationId="{216573EF-ED07-A772-50AF-D3A727EDFFF2}"/>
          </ac:grpSpMkLst>
        </pc:grpChg>
        <pc:grpChg chg="del mod">
          <ac:chgData name="Venkatasubramanian, Mani V." userId="fbe5ce37-0145-4c31-b84a-b36f8beac5f3" providerId="ADAL" clId="{0226864F-E546-4D6C-AECE-50F8C2D4CA69}" dt="2023-02-28T16:24:27.090" v="1127"/>
          <ac:grpSpMkLst>
            <pc:docMk/>
            <pc:sldMk cId="2846825402" sldId="279"/>
            <ac:grpSpMk id="139" creationId="{EB4A5E8F-DD0B-6491-1C53-E126939C67A3}"/>
          </ac:grpSpMkLst>
        </pc:grpChg>
        <pc:grpChg chg="del mod">
          <ac:chgData name="Venkatasubramanian, Mani V." userId="fbe5ce37-0145-4c31-b84a-b36f8beac5f3" providerId="ADAL" clId="{0226864F-E546-4D6C-AECE-50F8C2D4CA69}" dt="2023-02-28T16:24:30.463" v="1132"/>
          <ac:grpSpMkLst>
            <pc:docMk/>
            <pc:sldMk cId="2846825402" sldId="279"/>
            <ac:grpSpMk id="166" creationId="{C9303F02-F5C3-755A-FE1E-B2E80193F3F6}"/>
          </ac:grpSpMkLst>
        </pc:grpChg>
        <pc:grpChg chg="del mod">
          <ac:chgData name="Venkatasubramanian, Mani V." userId="fbe5ce37-0145-4c31-b84a-b36f8beac5f3" providerId="ADAL" clId="{0226864F-E546-4D6C-AECE-50F8C2D4CA69}" dt="2023-02-28T16:24:30.463" v="1132"/>
          <ac:grpSpMkLst>
            <pc:docMk/>
            <pc:sldMk cId="2846825402" sldId="279"/>
            <ac:grpSpMk id="204" creationId="{3271D270-692F-B3BD-8FC8-E920CFC784C0}"/>
          </ac:grpSpMkLst>
        </pc:grpChg>
        <pc:grpChg chg="del mod">
          <ac:chgData name="Venkatasubramanian, Mani V." userId="fbe5ce37-0145-4c31-b84a-b36f8beac5f3" providerId="ADAL" clId="{0226864F-E546-4D6C-AECE-50F8C2D4CA69}" dt="2023-02-28T16:24:37.875" v="1146"/>
          <ac:grpSpMkLst>
            <pc:docMk/>
            <pc:sldMk cId="2846825402" sldId="279"/>
            <ac:grpSpMk id="215" creationId="{94398D77-25A8-0DCC-CD39-30F4F61BCF7D}"/>
          </ac:grpSpMkLst>
        </pc:grpChg>
        <pc:grpChg chg="del">
          <ac:chgData name="Venkatasubramanian, Mani V." userId="fbe5ce37-0145-4c31-b84a-b36f8beac5f3" providerId="ADAL" clId="{0226864F-E546-4D6C-AECE-50F8C2D4CA69}" dt="2023-02-28T15:46:30.434" v="4" actId="478"/>
          <ac:grpSpMkLst>
            <pc:docMk/>
            <pc:sldMk cId="2846825402" sldId="279"/>
            <ac:grpSpMk id="254" creationId="{FD7E0D1F-8679-C28B-E8BA-C17DB6912D18}"/>
          </ac:grpSpMkLst>
        </pc:grpChg>
        <pc:grpChg chg="del">
          <ac:chgData name="Venkatasubramanian, Mani V." userId="fbe5ce37-0145-4c31-b84a-b36f8beac5f3" providerId="ADAL" clId="{0226864F-E546-4D6C-AECE-50F8C2D4CA69}" dt="2023-02-28T15:46:30.434" v="4" actId="478"/>
          <ac:grpSpMkLst>
            <pc:docMk/>
            <pc:sldMk cId="2846825402" sldId="279"/>
            <ac:grpSpMk id="266" creationId="{0C4D2B43-5D0E-0A8D-9E16-9B3C3DA71878}"/>
          </ac:grpSpMkLst>
        </pc:grpChg>
        <pc:grpChg chg="del">
          <ac:chgData name="Venkatasubramanian, Mani V." userId="fbe5ce37-0145-4c31-b84a-b36f8beac5f3" providerId="ADAL" clId="{0226864F-E546-4D6C-AECE-50F8C2D4CA69}" dt="2023-02-28T15:46:30.434" v="4" actId="478"/>
          <ac:grpSpMkLst>
            <pc:docMk/>
            <pc:sldMk cId="2846825402" sldId="279"/>
            <ac:grpSpMk id="288" creationId="{C632F906-31D6-94F6-65E1-FF62DEFB73B1}"/>
          </ac:grpSpMkLst>
        </pc:grpChg>
        <pc:grpChg chg="del">
          <ac:chgData name="Venkatasubramanian, Mani V." userId="fbe5ce37-0145-4c31-b84a-b36f8beac5f3" providerId="ADAL" clId="{0226864F-E546-4D6C-AECE-50F8C2D4CA69}" dt="2023-02-28T15:46:30.434" v="4" actId="478"/>
          <ac:grpSpMkLst>
            <pc:docMk/>
            <pc:sldMk cId="2846825402" sldId="279"/>
            <ac:grpSpMk id="289" creationId="{B65B66C3-8B06-81D3-CDF3-5C58462635F1}"/>
          </ac:grpSpMkLst>
        </pc:grpChg>
        <pc:grpChg chg="del">
          <ac:chgData name="Venkatasubramanian, Mani V." userId="fbe5ce37-0145-4c31-b84a-b36f8beac5f3" providerId="ADAL" clId="{0226864F-E546-4D6C-AECE-50F8C2D4CA69}" dt="2023-02-28T15:46:30.434" v="4" actId="478"/>
          <ac:grpSpMkLst>
            <pc:docMk/>
            <pc:sldMk cId="2846825402" sldId="279"/>
            <ac:grpSpMk id="290" creationId="{489076A1-B1DC-3F42-933F-003DE8129280}"/>
          </ac:grpSpMkLst>
        </pc:grpChg>
        <pc:grpChg chg="mod">
          <ac:chgData name="Venkatasubramanian, Mani V." userId="fbe5ce37-0145-4c31-b84a-b36f8beac5f3" providerId="ADAL" clId="{0226864F-E546-4D6C-AECE-50F8C2D4CA69}" dt="2023-02-28T16:24:37.875" v="1146"/>
          <ac:grpSpMkLst>
            <pc:docMk/>
            <pc:sldMk cId="2846825402" sldId="279"/>
            <ac:grpSpMk id="299" creationId="{F474B032-6CE8-FAF9-9988-5AA388F319BB}"/>
          </ac:grpSpMkLst>
        </pc:grpChg>
        <pc:grpChg chg="mod">
          <ac:chgData name="Venkatasubramanian, Mani V." userId="fbe5ce37-0145-4c31-b84a-b36f8beac5f3" providerId="ADAL" clId="{0226864F-E546-4D6C-AECE-50F8C2D4CA69}" dt="2023-02-28T16:24:43.014" v="1149"/>
          <ac:grpSpMkLst>
            <pc:docMk/>
            <pc:sldMk cId="2846825402" sldId="279"/>
            <ac:grpSpMk id="302" creationId="{3581A200-1BB1-BF41-1AB3-97B8CE418F8D}"/>
          </ac:grpSpMkLst>
        </pc:grp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" creationId="{AB9394D4-74B6-6E55-6067-73E8B8AF712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3" creationId="{D9954126-604B-256D-5D02-1B3E9B6EA35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" creationId="{F8327B3E-238F-8FD0-35C4-57739315F74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" creationId="{0580B9B1-CF96-9208-12AD-FAD461E54044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6" creationId="{2FB4AAC6-8DD0-28F2-0246-9BE14601014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" creationId="{7F0B51BA-1C9E-4788-DF22-AF90A2EC9DE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8" creationId="{694D8E89-C5C2-0E71-85D0-9368A6484FA4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9" creationId="{5E744839-C576-B184-50F2-AA1B38320607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" creationId="{7C71F3A0-C612-8215-D0A0-7A339CFE7F32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1" creationId="{EB5B50C0-2BCF-F1E9-C089-1C200513F41A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2" creationId="{CF5659AB-8493-8849-5DA2-5B50EA706F70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3" creationId="{D1952BC8-AB63-8B3A-E2F6-A4964C7B2CE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4" creationId="{1A40A9E1-94E4-9A22-3295-D061BCC93AE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5" creationId="{A279201D-E240-8184-7DD9-646666BE148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6" creationId="{2EB49CAB-21A6-0608-FAFE-D869EB2C8F18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7" creationId="{0201301C-CEC3-09FA-3823-D75AEDEB4DA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8" creationId="{F9CAC2E1-8266-9D5A-ADCD-6828ADC008FF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9" creationId="{8E0BC373-66DB-ED7E-DE6D-8ADF6349D88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0" creationId="{461E4CF4-11A2-2AB9-FE2C-7CF850F140A2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1" creationId="{11F8ABC2-B2ED-4ACE-7DDF-66C96F08029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2" creationId="{2FA1CCE4-3846-3309-C2BB-36D632857B9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3" creationId="{3CDFA813-B163-2A1B-09FB-006DBADF397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4" creationId="{EB46A5E0-0120-8E8A-E31B-9F3948691768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5" creationId="{D7E92668-24C6-6EAC-492E-A8F452582A18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6" creationId="{1D930724-AC9C-8528-1232-BDFBA3F8122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7" creationId="{F07F2D1B-FF13-CB28-EFBD-0A7B670E571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8" creationId="{3D054B17-196F-A36D-578D-59471F1D42E8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" creationId="{2E4ADC98-27A4-965D-BC86-7B382F339DD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30" creationId="{D84CF1A9-A0AA-45E9-1D65-0890C3D61B0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31" creationId="{D2DE2448-F889-C258-5A50-8188362AD07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33" creationId="{93BA175E-BF33-663B-B041-CED31AEA687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34" creationId="{38168CEF-5BF0-E0BA-1E04-32D51C83174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38" creationId="{3094CF8F-6570-C90B-0B61-BFC14546971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0" creationId="{C0AAEF94-BCFD-AB99-6441-96CB6ACD17F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1" creationId="{E8BC320B-7FA2-F55A-50C6-15B93F49A26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2" creationId="{E7A7DB5D-C7BA-27B8-A3B6-0E2DC509FA37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3" creationId="{962830FD-5D3D-205F-3721-637ACF6C3D0F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4" creationId="{B65F81E8-BA9B-8CFF-F3CB-F289EF36CDFE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5" creationId="{FBF0D147-AB8A-0B96-BE4C-2B4F1607E9A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6" creationId="{97EE0766-7523-0A1D-40B8-E2843882E1D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7" creationId="{354D2A71-36EE-11E8-4462-5F972F11B7C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8" creationId="{1F2333D1-1ABF-BFD7-461D-946B736D1ED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49" creationId="{AF7B7F3A-B7DA-8412-8DFF-0D3612C5381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0" creationId="{61D4105C-3163-B3FC-6310-BF724208629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1" creationId="{31B7ECA4-F538-FB0F-0910-B02561E4A54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2" creationId="{E20829E1-5DC2-0F60-E2BD-9058BF609D9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3" creationId="{9325F719-2A7D-A912-5C85-DCFB93348CB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5" creationId="{4E6E81A8-CDF1-B936-4E83-34D222196CE1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7" creationId="{6E39312F-478F-B9BE-314E-A1963785BDDF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8" creationId="{583E0F5F-BF8B-9286-4704-D9118DC610B0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59" creationId="{17DE33C4-7BA1-6014-EC32-0360CC8697C6}"/>
          </ac:inkMkLst>
        </pc:inkChg>
        <pc:inkChg chg="add mod">
          <ac:chgData name="Venkatasubramanian, Mani V." userId="fbe5ce37-0145-4c31-b84a-b36f8beac5f3" providerId="ADAL" clId="{0226864F-E546-4D6C-AECE-50F8C2D4CA69}" dt="2023-02-28T16:23:29.584" v="1069"/>
          <ac:inkMkLst>
            <pc:docMk/>
            <pc:sldMk cId="2846825402" sldId="279"/>
            <ac:inkMk id="62" creationId="{61DCF92A-3B57-ACE5-3489-CCF6E34D856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64" creationId="{271229B0-76B0-A541-E985-A618B0182E0F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65" creationId="{F44A9686-3ED3-98DD-BE48-C7267BB26C71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67" creationId="{A8A9B215-1C56-F76D-A0B7-6F6B93928851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69" creationId="{97DBB86D-6FCA-3CDB-E21F-393D5036FC8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0" creationId="{5BA678B1-34F4-E0D0-C439-9E928A514FAE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1" creationId="{538238C1-73DC-131F-01B1-C8A9BB4AE517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2" creationId="{7C644DDD-AAC6-5173-DD9E-C5555F9C1851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3" creationId="{AC17A30D-B8CA-CAE1-2C83-7CEA0FD2DEF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4" creationId="{AF577AAD-004A-D789-9B6B-179618491AC1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6" creationId="{CBCC12B8-887B-256F-E02F-3BC1C156074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7" creationId="{91879B7D-3297-7AC9-B3CE-833398D31A02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8" creationId="{0D2E4993-9AE2-8054-0696-EED2C2D7CE8A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79" creationId="{01CC0210-74B7-3F7C-CF2D-C6CDB5A8F2B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80" creationId="{C05620A3-8B00-A128-50C8-28E46DEF38D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82" creationId="{805A0222-5C7E-E587-EDE2-722A394CA25F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84" creationId="{CF85694E-F222-8110-8319-C37B2B747CB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86" creationId="{61E5BB64-022A-0AFE-E409-D0DD74567D6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87" creationId="{7F5B6494-A806-175C-8C30-77D4E971EDA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88" creationId="{F9B9CBCB-4A31-E5F6-632F-C7FEBC5C8EE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89" creationId="{5F861E95-2E53-B7E1-860B-F8CCDB7860CF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91" creationId="{5911576C-B5E9-2FB5-E420-BBAD14522F3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92" creationId="{774A5815-54DD-A641-6B99-3CB0ABA38C7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93" creationId="{558F8199-2D76-0D3C-D0C6-9FFDB442E4E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94" creationId="{05122C52-3715-9EEC-4A2C-102EF5956DF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96" creationId="{998DE615-186C-9E5A-C249-A687C470997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97" creationId="{187E05C1-93E3-7453-1124-D5A3C23606B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99" creationId="{CAB504E0-2C59-50FC-FAE1-FBD26BCCF604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0" creationId="{B13C7A96-BCA0-2422-670F-73A6122D38D1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1" creationId="{674FA403-EDDD-6804-16BE-21B898B79A0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2" creationId="{78B9AF65-44F5-3132-0940-18F665690264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3" creationId="{EF854A4C-B45A-9342-5D1D-DD51E5881C1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4" creationId="{4B1A8769-C618-715F-A506-99D961CB032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5" creationId="{D48FAD7A-17D7-F4D7-EC34-0DB51D33D2AC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6" creationId="{F867E646-8BCF-3BB5-FB65-BA6A5A75002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7" creationId="{C0FAE33A-A745-CECB-E4DF-60078BCFBFB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8" creationId="{CB877571-63F7-D256-192D-E26D98D58F59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09" creationId="{29D97E17-6065-74A8-48DD-9061CE3967A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10" creationId="{5D827B78-13BA-1DAB-EF29-FCA7BAA2418E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12" creationId="{2807BDDB-9382-02DE-3C84-F4F173CE12E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13" creationId="{366A03B6-FFF5-753B-631B-939141776EC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14" creationId="{B8E41F97-B24D-216C-79BA-6865DE7D5A3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15" creationId="{6AB1557E-754B-310B-5F19-80A73480CE1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16" creationId="{7EE1FC3F-86B9-1DF2-E0DB-F487EC53B4D2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18" creationId="{36A3C356-70F9-1CB2-4AC0-7C30F6E37D97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38" creationId="{37567027-6C8E-C56A-596C-5253A2D5EC8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40" creationId="{DB12E26E-7632-4FA3-C7C7-B8BE3257BC1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41" creationId="{C3FA803F-164B-9616-B13A-2263D1FB7D5E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42" creationId="{68EB8DAF-3149-9074-46C7-EEDB77815437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44" creationId="{C4360726-643C-FC45-315F-9E4FBE08B9B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53" creationId="{047A40AF-DEC0-7D8F-399B-16F1E568B900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56" creationId="{79C66146-1387-8989-5A51-E4BDC8C4D18E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65" creationId="{B78EA5BC-6601-20DC-BD49-EBF76C9968E8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69" creationId="{238C9466-7B10-DED7-4597-2548DD224164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90" creationId="{87C4B3B6-1378-262F-A8B8-04D5DE91C29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91" creationId="{A2F33856-CDBE-07A3-F63C-7ADFB397C63D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199" creationId="{41BF8FB0-F157-8A25-BEF3-F4ACA14D9245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22" creationId="{B9D19C62-73AD-45A2-1B78-F53BCEA33B78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25" creationId="{5B83592E-C580-0766-4638-C90E25AC153B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39" creationId="{C987C4E7-78E1-F715-FC30-98DC5ED35CFE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40" creationId="{0BAE6B89-A4E4-468A-F2C7-6C77C69E3C2F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50" creationId="{91B2B9FA-EFDD-A61E-D4F3-B3F30184FB39}"/>
          </ac:inkMkLst>
        </pc:inkChg>
        <pc:inkChg chg="del">
          <ac:chgData name="Venkatasubramanian, Mani V." userId="fbe5ce37-0145-4c31-b84a-b36f8beac5f3" providerId="ADAL" clId="{0226864F-E546-4D6C-AECE-50F8C2D4CA69}" dt="2023-02-28T15:46:30.434" v="4" actId="478"/>
          <ac:inkMkLst>
            <pc:docMk/>
            <pc:sldMk cId="2846825402" sldId="279"/>
            <ac:inkMk id="274" creationId="{D460A913-AF16-AF9E-F32B-5CD745E053B6}"/>
          </ac:inkMkLst>
        </pc:inkChg>
        <pc:inkChg chg="del">
          <ac:chgData name="Venkatasubramanian, Mani V." userId="fbe5ce37-0145-4c31-b84a-b36f8beac5f3" providerId="ADAL" clId="{0226864F-E546-4D6C-AECE-50F8C2D4CA69}" dt="2023-02-28T15:46:30.434" v="4" actId="478"/>
          <ac:inkMkLst>
            <pc:docMk/>
            <pc:sldMk cId="2846825402" sldId="279"/>
            <ac:inkMk id="287" creationId="{1C98BDA4-447E-86E2-BD3B-4801EC79C111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1" creationId="{49DAF896-601C-2620-5B04-B4AAEEF1CEC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2" creationId="{5067FD47-1059-0A24-C422-AC2E3D31CDEF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3" creationId="{5A6ADEBC-BEFC-2333-0EAF-86F985B897B0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4" creationId="{2BA303E1-9C77-DB23-AE3E-DCF9CCCF8143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5" creationId="{C34F9C89-7BEF-5740-4CE8-60E305826B06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6" creationId="{7591AC6A-E083-0E10-79C3-31663C47D7E4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7" creationId="{95982705-A97F-9D2F-476C-6951B3DB70D1}"/>
          </ac:inkMkLst>
        </pc:inkChg>
        <pc:inkChg chg="add mod">
          <ac:chgData name="Venkatasubramanian, Mani V." userId="fbe5ce37-0145-4c31-b84a-b36f8beac5f3" providerId="ADAL" clId="{0226864F-E546-4D6C-AECE-50F8C2D4CA69}" dt="2023-02-28T16:24:37.875" v="1146"/>
          <ac:inkMkLst>
            <pc:docMk/>
            <pc:sldMk cId="2846825402" sldId="279"/>
            <ac:inkMk id="298" creationId="{ECFFB19E-C875-908A-8BFE-CACC4F2258CD}"/>
          </ac:inkMkLst>
        </pc:inkChg>
        <pc:inkChg chg="add mod">
          <ac:chgData name="Venkatasubramanian, Mani V." userId="fbe5ce37-0145-4c31-b84a-b36f8beac5f3" providerId="ADAL" clId="{0226864F-E546-4D6C-AECE-50F8C2D4CA69}" dt="2023-02-28T16:24:43.014" v="1149"/>
          <ac:inkMkLst>
            <pc:docMk/>
            <pc:sldMk cId="2846825402" sldId="279"/>
            <ac:inkMk id="300" creationId="{0F0DC3EA-2AED-AEF2-7DBF-89C342E589BD}"/>
          </ac:inkMkLst>
        </pc:inkChg>
        <pc:inkChg chg="add mod">
          <ac:chgData name="Venkatasubramanian, Mani V." userId="fbe5ce37-0145-4c31-b84a-b36f8beac5f3" providerId="ADAL" clId="{0226864F-E546-4D6C-AECE-50F8C2D4CA69}" dt="2023-02-28T16:24:43.014" v="1149"/>
          <ac:inkMkLst>
            <pc:docMk/>
            <pc:sldMk cId="2846825402" sldId="279"/>
            <ac:inkMk id="301" creationId="{E42EA9E3-1521-B117-FFDE-8D1588B008AE}"/>
          </ac:inkMkLst>
        </pc:inkChg>
      </pc:sldChg>
      <pc:sldChg chg="addSp delSp modSp mod">
        <pc:chgData name="Venkatasubramanian, Mani V." userId="fbe5ce37-0145-4c31-b84a-b36f8beac5f3" providerId="ADAL" clId="{0226864F-E546-4D6C-AECE-50F8C2D4CA69}" dt="2023-02-28T16:39:01.420" v="1917"/>
        <pc:sldMkLst>
          <pc:docMk/>
          <pc:sldMk cId="961722181" sldId="280"/>
        </pc:sldMkLst>
        <pc:grpChg chg="del mod">
          <ac:chgData name="Venkatasubramanian, Mani V." userId="fbe5ce37-0145-4c31-b84a-b36f8beac5f3" providerId="ADAL" clId="{0226864F-E546-4D6C-AECE-50F8C2D4CA69}" dt="2023-02-28T16:38:34.050" v="1892"/>
          <ac:grpSpMkLst>
            <pc:docMk/>
            <pc:sldMk cId="961722181" sldId="280"/>
            <ac:grpSpMk id="14" creationId="{D3A637BF-15AD-B935-779E-EBF506A0A009}"/>
          </ac:grpSpMkLst>
        </pc:grpChg>
        <pc:grpChg chg="del mod">
          <ac:chgData name="Venkatasubramanian, Mani V." userId="fbe5ce37-0145-4c31-b84a-b36f8beac5f3" providerId="ADAL" clId="{0226864F-E546-4D6C-AECE-50F8C2D4CA69}" dt="2023-02-28T16:38:34.050" v="1892"/>
          <ac:grpSpMkLst>
            <pc:docMk/>
            <pc:sldMk cId="961722181" sldId="280"/>
            <ac:grpSpMk id="20" creationId="{5E190AC5-D6B4-D026-3B0D-1F57EDF4625B}"/>
          </ac:grpSpMkLst>
        </pc:grpChg>
        <pc:grpChg chg="del mod">
          <ac:chgData name="Venkatasubramanian, Mani V." userId="fbe5ce37-0145-4c31-b84a-b36f8beac5f3" providerId="ADAL" clId="{0226864F-E546-4D6C-AECE-50F8C2D4CA69}" dt="2023-02-28T16:38:34.050" v="1892"/>
          <ac:grpSpMkLst>
            <pc:docMk/>
            <pc:sldMk cId="961722181" sldId="280"/>
            <ac:grpSpMk id="40" creationId="{A9325965-D9D0-6459-CD4F-63F395D53EC5}"/>
          </ac:grpSpMkLst>
        </pc:grpChg>
        <pc:grpChg chg="del mod">
          <ac:chgData name="Venkatasubramanian, Mani V." userId="fbe5ce37-0145-4c31-b84a-b36f8beac5f3" providerId="ADAL" clId="{0226864F-E546-4D6C-AECE-50F8C2D4CA69}" dt="2023-02-28T16:38:12.170" v="1859"/>
          <ac:grpSpMkLst>
            <pc:docMk/>
            <pc:sldMk cId="961722181" sldId="280"/>
            <ac:grpSpMk id="48" creationId="{06B6B52F-A576-2157-96B0-B54B4E186908}"/>
          </ac:grpSpMkLst>
        </pc:grpChg>
        <pc:grpChg chg="del mod">
          <ac:chgData name="Venkatasubramanian, Mani V." userId="fbe5ce37-0145-4c31-b84a-b36f8beac5f3" providerId="ADAL" clId="{0226864F-E546-4D6C-AECE-50F8C2D4CA69}" dt="2023-02-28T16:38:14.363" v="1863"/>
          <ac:grpSpMkLst>
            <pc:docMk/>
            <pc:sldMk cId="961722181" sldId="280"/>
            <ac:grpSpMk id="51" creationId="{345C2007-9A27-28DC-398B-9DFC3A8CE394}"/>
          </ac:grpSpMkLst>
        </pc:grpChg>
        <pc:grpChg chg="del mod">
          <ac:chgData name="Venkatasubramanian, Mani V." userId="fbe5ce37-0145-4c31-b84a-b36f8beac5f3" providerId="ADAL" clId="{0226864F-E546-4D6C-AECE-50F8C2D4CA69}" dt="2023-02-28T16:38:21.971" v="1876"/>
          <ac:grpSpMkLst>
            <pc:docMk/>
            <pc:sldMk cId="961722181" sldId="280"/>
            <ac:grpSpMk id="55" creationId="{2DF73B6D-DC81-3052-A703-DECBC478D675}"/>
          </ac:grpSpMkLst>
        </pc:grpChg>
        <pc:grpChg chg="del mod">
          <ac:chgData name="Venkatasubramanian, Mani V." userId="fbe5ce37-0145-4c31-b84a-b36f8beac5f3" providerId="ADAL" clId="{0226864F-E546-4D6C-AECE-50F8C2D4CA69}" dt="2023-02-28T16:38:29.311" v="1885"/>
          <ac:grpSpMkLst>
            <pc:docMk/>
            <pc:sldMk cId="961722181" sldId="280"/>
            <ac:grpSpMk id="72" creationId="{D998101C-2F41-1C13-ECC3-B2662E4D67CE}"/>
          </ac:grpSpMkLst>
        </pc:grpChg>
        <pc:grpChg chg="del mod">
          <ac:chgData name="Venkatasubramanian, Mani V." userId="fbe5ce37-0145-4c31-b84a-b36f8beac5f3" providerId="ADAL" clId="{0226864F-E546-4D6C-AECE-50F8C2D4CA69}" dt="2023-02-28T16:38:34.050" v="1892"/>
          <ac:grpSpMkLst>
            <pc:docMk/>
            <pc:sldMk cId="961722181" sldId="280"/>
            <ac:grpSpMk id="82" creationId="{08B77DBE-FCE0-E9BE-3DA3-D492E3CA1496}"/>
          </ac:grpSpMkLst>
        </pc:grpChg>
        <pc:grpChg chg="del mod">
          <ac:chgData name="Venkatasubramanian, Mani V." userId="fbe5ce37-0145-4c31-b84a-b36f8beac5f3" providerId="ADAL" clId="{0226864F-E546-4D6C-AECE-50F8C2D4CA69}" dt="2023-02-28T16:38:40.560" v="1901"/>
          <ac:grpSpMkLst>
            <pc:docMk/>
            <pc:sldMk cId="961722181" sldId="280"/>
            <ac:grpSpMk id="91" creationId="{9F64FC56-BBD7-1797-953B-A10AF791E15B}"/>
          </ac:grpSpMkLst>
        </pc:grpChg>
        <pc:grpChg chg="del mod">
          <ac:chgData name="Venkatasubramanian, Mani V." userId="fbe5ce37-0145-4c31-b84a-b36f8beac5f3" providerId="ADAL" clId="{0226864F-E546-4D6C-AECE-50F8C2D4CA69}" dt="2023-02-28T16:38:54.410" v="1903"/>
          <ac:grpSpMkLst>
            <pc:docMk/>
            <pc:sldMk cId="961722181" sldId="280"/>
            <ac:grpSpMk id="100" creationId="{4C0D1228-3737-FCD1-FB9A-D1D13B82F19D}"/>
          </ac:grpSpMkLst>
        </pc:grpChg>
        <pc:grpChg chg="del mod">
          <ac:chgData name="Venkatasubramanian, Mani V." userId="fbe5ce37-0145-4c31-b84a-b36f8beac5f3" providerId="ADAL" clId="{0226864F-E546-4D6C-AECE-50F8C2D4CA69}" dt="2023-02-28T16:39:01.420" v="1917"/>
          <ac:grpSpMkLst>
            <pc:docMk/>
            <pc:sldMk cId="961722181" sldId="280"/>
            <ac:grpSpMk id="102" creationId="{E560E723-8A06-8531-D6F5-D2FAD91DF6AA}"/>
          </ac:grpSpMkLst>
        </pc:grpChg>
        <pc:grpChg chg="del mod">
          <ac:chgData name="Venkatasubramanian, Mani V." userId="fbe5ce37-0145-4c31-b84a-b36f8beac5f3" providerId="ADAL" clId="{0226864F-E546-4D6C-AECE-50F8C2D4CA69}" dt="2023-02-28T16:39:01.420" v="1917"/>
          <ac:grpSpMkLst>
            <pc:docMk/>
            <pc:sldMk cId="961722181" sldId="280"/>
            <ac:grpSpMk id="116" creationId="{9729A511-B758-2D63-EDA4-1DFB84D46C07}"/>
          </ac:grpSpMkLst>
        </pc:grpChg>
        <pc:grpChg chg="mod">
          <ac:chgData name="Venkatasubramanian, Mani V." userId="fbe5ce37-0145-4c31-b84a-b36f8beac5f3" providerId="ADAL" clId="{0226864F-E546-4D6C-AECE-50F8C2D4CA69}" dt="2023-02-28T16:39:01.420" v="1917"/>
          <ac:grpSpMkLst>
            <pc:docMk/>
            <pc:sldMk cId="961722181" sldId="280"/>
            <ac:grpSpMk id="117" creationId="{9CC7EEC9-2B38-61E7-A55D-039AF76BDA57}"/>
          </ac:grpSpMkLst>
        </pc:grpChg>
        <pc:grpChg chg="del">
          <ac:chgData name="Venkatasubramanian, Mani V." userId="fbe5ce37-0145-4c31-b84a-b36f8beac5f3" providerId="ADAL" clId="{0226864F-E546-4D6C-AECE-50F8C2D4CA69}" dt="2023-02-28T15:46:43.873" v="7" actId="478"/>
          <ac:grpSpMkLst>
            <pc:docMk/>
            <pc:sldMk cId="961722181" sldId="280"/>
            <ac:grpSpMk id="385" creationId="{44E6659F-C37B-F821-72D0-8926ABF0947F}"/>
          </ac:grpSpMkLst>
        </pc:grpChg>
        <pc:grpChg chg="del">
          <ac:chgData name="Venkatasubramanian, Mani V." userId="fbe5ce37-0145-4c31-b84a-b36f8beac5f3" providerId="ADAL" clId="{0226864F-E546-4D6C-AECE-50F8C2D4CA69}" dt="2023-02-28T15:46:43.873" v="7" actId="478"/>
          <ac:grpSpMkLst>
            <pc:docMk/>
            <pc:sldMk cId="961722181" sldId="280"/>
            <ac:grpSpMk id="413" creationId="{66C0C8D4-31A3-6564-F2A9-0F62EE76E05A}"/>
          </ac:grpSpMkLst>
        </pc:grpChg>
        <pc:grpChg chg="del">
          <ac:chgData name="Venkatasubramanian, Mani V." userId="fbe5ce37-0145-4c31-b84a-b36f8beac5f3" providerId="ADAL" clId="{0226864F-E546-4D6C-AECE-50F8C2D4CA69}" dt="2023-02-28T15:46:43.873" v="7" actId="478"/>
          <ac:grpSpMkLst>
            <pc:docMk/>
            <pc:sldMk cId="961722181" sldId="280"/>
            <ac:grpSpMk id="414" creationId="{2D472CF5-41BD-76BD-5CDE-524A87775992}"/>
          </ac:grpSpMkLst>
        </pc:grp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2" creationId="{B91A7A82-AC8C-BEEE-C498-DFF4320B2DD6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" creationId="{7C30718A-3185-B3AB-957D-EC63AF9584C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4" creationId="{671B38C1-4CBE-CC24-AB8A-165EE2BFB39E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5" creationId="{9A10B40E-9620-4829-93C8-94269FFA95A2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" creationId="{BB91B306-197F-265E-72E1-BCCB1F37126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7" creationId="{1D9BB55C-D4C2-0331-1E7C-095C26E9C55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8" creationId="{A1FF39AB-D8E1-02E7-710C-C515F890BD8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" creationId="{C6480A1D-7697-7C4A-DCEC-B28B0AA24727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" creationId="{FBF4C7EF-A2BC-ADAA-D881-6A80110709FF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1" creationId="{38E9A9C8-16EC-8F81-EAD8-84848FA50465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2" creationId="{4F19957D-3B0C-D0BB-95C4-8D42BA370F20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3" creationId="{454C6195-D759-534B-D715-E761A24D7817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5" creationId="{FAB11ADA-1562-1AB3-4D35-59A52C196110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6" creationId="{56AA8852-FB02-A574-5C65-BE99F5965FC7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7" creationId="{D30E0EF8-2514-0985-06A3-043935918F16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8" creationId="{E4E312E7-EB51-C290-9BE6-F2989F9834A5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9" creationId="{927B07F7-C440-FC77-25D4-4B0A5A16C3DB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21" creationId="{B5788D6E-B589-64E9-3EEA-00518423F515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24" creationId="{B0573166-4DB8-B722-983F-6993D0F1D279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25" creationId="{F7F30ADB-57FC-057F-0B33-14EBDE709D1D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26" creationId="{B8D7B4C7-C1ED-88AB-F545-EDC711700CBB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27" creationId="{0EF3D3ED-4A85-9B54-3499-FC9D09EA83D2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28" creationId="{7C84714C-7F15-C487-D2E5-A16E82A18D2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29" creationId="{F386345B-E8E1-CE75-EF59-E7B5D9E9CD0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0" creationId="{48FC427A-3BB9-CF09-A1C7-4E9BB6856CD8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1" creationId="{A7104751-299B-E337-F6D5-02205566A0E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2" creationId="{CE2E5C4D-A166-2258-7195-493A80E0F96D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3" creationId="{12A84BE3-E7E0-F594-7E00-247DADA3EB4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4" creationId="{9E82F0DA-AF23-F2EF-830D-BA3AFBAF19A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5" creationId="{0EFBC4F0-A013-F9C3-023B-0A6C38BA910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6" creationId="{49F03E95-0B7F-ED5C-F503-B4516AB7FE37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7" creationId="{C205562F-9FAA-83B3-50C7-4D284C9F1410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8" creationId="{40F04D6E-A5E8-8FDF-E782-3B0E86A313E5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39" creationId="{56BBC282-152F-FA66-5164-E7DB1736FDBA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41" creationId="{5A0CBB44-34DB-8BB1-573B-E5F025E8B09D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42" creationId="{3E5FB0CC-6081-C64D-3832-D06D35F69420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44" creationId="{E362007B-55B2-16D2-6919-A58EBC3701D0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45" creationId="{B278F028-3CC7-4F9B-FE2B-C165A614375E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46" creationId="{F72ACD15-C469-75B8-89AB-A0752C508F88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47" creationId="{F32F2FC5-6EBE-F79E-DEEC-3DFA0F0D5A19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49" creationId="{12A6252E-330D-8E89-F588-E1CA402E2C9D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50" creationId="{E31D92DC-2806-DFE9-119E-587D7D0F902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52" creationId="{AEC4D2EE-9CA6-4207-3386-5055CCC04A7E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53" creationId="{DA0FEEBB-65C0-3DAA-AAB4-6B67781E7E4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54" creationId="{E20BF2BB-C08A-C8E6-B245-AEBE774BAE15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56" creationId="{CCE8F47F-AB6D-AE29-450E-D8A5B7A057A7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58" creationId="{39467DF8-6ECA-A03C-40C4-824B06F828E7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59" creationId="{3FBAD1CD-490D-72A3-B898-87479BCE5209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0" creationId="{C8C41345-65BF-6EE4-0FB9-EBA686A9CED0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1" creationId="{2785CB83-0173-3490-2C33-06BE2488159D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2" creationId="{D5530397-9105-C9A0-1782-EA4BB1774B21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4" creationId="{65046E13-1DF2-2B36-2BA2-0C6CD7B7A59F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5" creationId="{3D0574FD-189E-0F76-2491-20505F68B0C8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7" creationId="{68B88F53-4772-4C6A-4EC5-75336890A828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8" creationId="{311191C5-8551-F14E-F729-9AB8D10190CF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69" creationId="{F724FD62-46CE-5960-878F-CAD585B2485E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70" creationId="{84BD928C-0FF7-7D9D-0503-B8021A194D7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73" creationId="{A05EEC77-17A7-BDF4-046F-ED5672C53EB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74" creationId="{88FF79B4-781B-BC91-2293-3CAE07A0C59B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75" creationId="{9A30E80E-99AA-2D9E-5A47-DDA6737E01CB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76" creationId="{797D02E3-7254-813D-6556-1F3AF4630A1A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77" creationId="{9C0DC6F6-CAC9-9FEB-69BE-06231F905D11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79" creationId="{C2EF2C7A-C0B2-CB60-060C-999EE45AE32E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80" creationId="{B4864F3D-C0B6-D671-C1B7-3679E6487C97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81" creationId="{75923675-F925-F45D-1126-69C3FC4528A2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83" creationId="{0257DE11-E569-D5F3-0E26-8FE09934BC5D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84" creationId="{20B77703-042F-8273-345B-2374E62610A8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85" creationId="{E50AAD1C-07B8-36C2-D417-014057677728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86" creationId="{21C989F5-2DFE-520C-42FB-FD0D00495E5D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87" creationId="{0136365E-540F-8307-C896-CCC4D0AE1B0C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0" creationId="{F68320F9-667C-4A3A-4344-1F1FA43389EB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2" creationId="{94E4D7D5-E101-2287-B38D-19171C50D03E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3" creationId="{FD52B1AB-22F9-3ABD-28D1-D4222991C239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4" creationId="{B00856DF-B1A6-4BC1-E921-010069C47451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5" creationId="{F6CCF6DF-1F0A-D7B6-07D0-FB1EB2FEABB8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6" creationId="{4621F0B8-6C48-BD59-A9BF-97AE70D2A3F2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7" creationId="{22216217-6CA9-345A-1658-3135CA62682A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8" creationId="{192752E3-3385-A720-FB7A-C74F96E8E4E1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99" creationId="{62BA497D-C76A-3C1B-1DEF-EF9CA67FBDA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1" creationId="{EFA2A160-EB7E-4D04-A470-D899A5EFF3D1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3" creationId="{8DA4A9B7-DA08-62CE-9840-AA99B7E61F2D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4" creationId="{A2E6BAD4-A531-E4A8-7D6E-E1ABE46145D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5" creationId="{8A877174-948C-E784-8E5D-5491C7058FF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6" creationId="{294C9AC1-CF49-E302-6DF4-C287AD23FD01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7" creationId="{0FE0EAB7-C7BE-4C6E-6C5F-D0014FF06279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8" creationId="{E2649062-C279-AC1E-8F6B-DD8AC9895F06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09" creationId="{C7524C2A-DABA-ED22-1384-43765B4EFAC5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10" creationId="{D647AF2F-F563-0672-1C34-A30DBE182321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11" creationId="{48EB1309-2B7F-7319-45E9-1E1130B68E6A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12" creationId="{15052343-5FCA-0E22-84EA-8635D958EB08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13" creationId="{2994132F-51DF-993A-7CCB-F4A5D097BDB9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14" creationId="{1F3AE012-D714-C1CD-30C7-0B32B96DD273}"/>
          </ac:inkMkLst>
        </pc:inkChg>
        <pc:inkChg chg="add mod">
          <ac:chgData name="Venkatasubramanian, Mani V." userId="fbe5ce37-0145-4c31-b84a-b36f8beac5f3" providerId="ADAL" clId="{0226864F-E546-4D6C-AECE-50F8C2D4CA69}" dt="2023-02-28T16:39:01.420" v="1917"/>
          <ac:inkMkLst>
            <pc:docMk/>
            <pc:sldMk cId="961722181" sldId="280"/>
            <ac:inkMk id="115" creationId="{57FDA0EE-F9E9-92AD-D6DD-DDD31A9C454F}"/>
          </ac:inkMkLst>
        </pc:inkChg>
        <pc:inkChg chg="del">
          <ac:chgData name="Venkatasubramanian, Mani V." userId="fbe5ce37-0145-4c31-b84a-b36f8beac5f3" providerId="ADAL" clId="{0226864F-E546-4D6C-AECE-50F8C2D4CA69}" dt="2023-02-28T15:46:43.873" v="7" actId="478"/>
          <ac:inkMkLst>
            <pc:docMk/>
            <pc:sldMk cId="961722181" sldId="280"/>
            <ac:inkMk id="214" creationId="{00ACC25A-7EA3-9CA4-EC4F-935F71B26BE3}"/>
          </ac:inkMkLst>
        </pc:inkChg>
        <pc:inkChg chg="del">
          <ac:chgData name="Venkatasubramanian, Mani V." userId="fbe5ce37-0145-4c31-b84a-b36f8beac5f3" providerId="ADAL" clId="{0226864F-E546-4D6C-AECE-50F8C2D4CA69}" dt="2023-02-28T15:46:43.873" v="7" actId="478"/>
          <ac:inkMkLst>
            <pc:docMk/>
            <pc:sldMk cId="961722181" sldId="280"/>
            <ac:inkMk id="215" creationId="{C83C91D6-6ADB-1086-AE30-39D7116D90D5}"/>
          </ac:inkMkLst>
        </pc:inkChg>
        <pc:inkChg chg="del">
          <ac:chgData name="Venkatasubramanian, Mani V." userId="fbe5ce37-0145-4c31-b84a-b36f8beac5f3" providerId="ADAL" clId="{0226864F-E546-4D6C-AECE-50F8C2D4CA69}" dt="2023-02-28T15:46:43.873" v="7" actId="478"/>
          <ac:inkMkLst>
            <pc:docMk/>
            <pc:sldMk cId="961722181" sldId="280"/>
            <ac:inkMk id="282" creationId="{7106D5D7-42BB-CA7D-6843-C18129D8AEC0}"/>
          </ac:inkMkLst>
        </pc:inkChg>
        <pc:inkChg chg="del">
          <ac:chgData name="Venkatasubramanian, Mani V." userId="fbe5ce37-0145-4c31-b84a-b36f8beac5f3" providerId="ADAL" clId="{0226864F-E546-4D6C-AECE-50F8C2D4CA69}" dt="2023-02-28T15:46:43.873" v="7" actId="478"/>
          <ac:inkMkLst>
            <pc:docMk/>
            <pc:sldMk cId="961722181" sldId="280"/>
            <ac:inkMk id="331" creationId="{336A5569-3AA4-A199-2F0F-711500EEDA68}"/>
          </ac:inkMkLst>
        </pc:inkChg>
        <pc:inkChg chg="del">
          <ac:chgData name="Venkatasubramanian, Mani V." userId="fbe5ce37-0145-4c31-b84a-b36f8beac5f3" providerId="ADAL" clId="{0226864F-E546-4D6C-AECE-50F8C2D4CA69}" dt="2023-02-28T15:46:43.873" v="7" actId="478"/>
          <ac:inkMkLst>
            <pc:docMk/>
            <pc:sldMk cId="961722181" sldId="280"/>
            <ac:inkMk id="366" creationId="{BF1A340B-018A-BBB2-F8C8-21F3ECB50F4E}"/>
          </ac:inkMkLst>
        </pc:inkChg>
        <pc:inkChg chg="del">
          <ac:chgData name="Venkatasubramanian, Mani V." userId="fbe5ce37-0145-4c31-b84a-b36f8beac5f3" providerId="ADAL" clId="{0226864F-E546-4D6C-AECE-50F8C2D4CA69}" dt="2023-02-28T15:46:43.873" v="7" actId="478"/>
          <ac:inkMkLst>
            <pc:docMk/>
            <pc:sldMk cId="961722181" sldId="280"/>
            <ac:inkMk id="367" creationId="{4075A36D-D7E0-32A4-7E80-1F81286C07F4}"/>
          </ac:inkMkLst>
        </pc:inkChg>
        <pc:inkChg chg="del">
          <ac:chgData name="Venkatasubramanian, Mani V." userId="fbe5ce37-0145-4c31-b84a-b36f8beac5f3" providerId="ADAL" clId="{0226864F-E546-4D6C-AECE-50F8C2D4CA69}" dt="2023-02-28T15:46:43.873" v="7" actId="478"/>
          <ac:inkMkLst>
            <pc:docMk/>
            <pc:sldMk cId="961722181" sldId="280"/>
            <ac:inkMk id="386" creationId="{B13D60ED-84C5-0460-A999-1B53C74E22C5}"/>
          </ac:inkMkLst>
        </pc:inkChg>
      </pc:sldChg>
      <pc:sldChg chg="addSp delSp modSp add mod">
        <pc:chgData name="Venkatasubramanian, Mani V." userId="fbe5ce37-0145-4c31-b84a-b36f8beac5f3" providerId="ADAL" clId="{0226864F-E546-4D6C-AECE-50F8C2D4CA69}" dt="2023-02-28T16:48:58.038" v="2226"/>
        <pc:sldMkLst>
          <pc:docMk/>
          <pc:sldMk cId="2248045488" sldId="281"/>
        </pc:sldMkLst>
        <pc:grpChg chg="del">
          <ac:chgData name="Venkatasubramanian, Mani V." userId="fbe5ce37-0145-4c31-b84a-b36f8beac5f3" providerId="ADAL" clId="{0226864F-E546-4D6C-AECE-50F8C2D4CA69}" dt="2023-02-28T16:47:22.738" v="2116" actId="478"/>
          <ac:grpSpMkLst>
            <pc:docMk/>
            <pc:sldMk cId="2248045488" sldId="281"/>
            <ac:grpSpMk id="62" creationId="{7C502591-05C1-4DD5-8343-26A7F78DE699}"/>
          </ac:grpSpMkLst>
        </pc:grpChg>
        <pc:grpChg chg="del">
          <ac:chgData name="Venkatasubramanian, Mani V." userId="fbe5ce37-0145-4c31-b84a-b36f8beac5f3" providerId="ADAL" clId="{0226864F-E546-4D6C-AECE-50F8C2D4CA69}" dt="2023-02-28T16:47:22.738" v="2116" actId="478"/>
          <ac:grpSpMkLst>
            <pc:docMk/>
            <pc:sldMk cId="2248045488" sldId="281"/>
            <ac:grpSpMk id="72" creationId="{54A6BE84-7883-98A6-AF85-2AAB72C4FC31}"/>
          </ac:grpSpMkLst>
        </pc:grpChg>
        <pc:grpChg chg="del">
          <ac:chgData name="Venkatasubramanian, Mani V." userId="fbe5ce37-0145-4c31-b84a-b36f8beac5f3" providerId="ADAL" clId="{0226864F-E546-4D6C-AECE-50F8C2D4CA69}" dt="2023-02-28T16:47:22.738" v="2116" actId="478"/>
          <ac:grpSpMkLst>
            <pc:docMk/>
            <pc:sldMk cId="2248045488" sldId="281"/>
            <ac:grpSpMk id="74" creationId="{BE04677B-6FFB-C300-376E-9BD132DF02D0}"/>
          </ac:grpSpMkLst>
        </pc:grpChg>
        <pc:grpChg chg="del">
          <ac:chgData name="Venkatasubramanian, Mani V." userId="fbe5ce37-0145-4c31-b84a-b36f8beac5f3" providerId="ADAL" clId="{0226864F-E546-4D6C-AECE-50F8C2D4CA69}" dt="2023-02-28T16:47:22.738" v="2116" actId="478"/>
          <ac:grpSpMkLst>
            <pc:docMk/>
            <pc:sldMk cId="2248045488" sldId="281"/>
            <ac:grpSpMk id="76" creationId="{1A19772E-9C1E-8D1A-E127-AEE0E75269FE}"/>
          </ac:grpSpMkLst>
        </pc:grpChg>
        <pc:grpChg chg="del">
          <ac:chgData name="Venkatasubramanian, Mani V." userId="fbe5ce37-0145-4c31-b84a-b36f8beac5f3" providerId="ADAL" clId="{0226864F-E546-4D6C-AECE-50F8C2D4CA69}" dt="2023-02-28T16:47:22.738" v="2116" actId="478"/>
          <ac:grpSpMkLst>
            <pc:docMk/>
            <pc:sldMk cId="2248045488" sldId="281"/>
            <ac:grpSpMk id="80" creationId="{82771FBF-5C90-6F5D-0155-2B36084403ED}"/>
          </ac:grpSpMkLst>
        </pc:grpChg>
        <pc:grpChg chg="del mod">
          <ac:chgData name="Venkatasubramanian, Mani V." userId="fbe5ce37-0145-4c31-b84a-b36f8beac5f3" providerId="ADAL" clId="{0226864F-E546-4D6C-AECE-50F8C2D4CA69}" dt="2023-02-28T16:47:41.354" v="2150"/>
          <ac:grpSpMkLst>
            <pc:docMk/>
            <pc:sldMk cId="2248045488" sldId="281"/>
            <ac:grpSpMk id="129" creationId="{6DF44227-FD53-6662-084A-8953EF5314E6}"/>
          </ac:grpSpMkLst>
        </pc:grpChg>
        <pc:grpChg chg="del mod">
          <ac:chgData name="Venkatasubramanian, Mani V." userId="fbe5ce37-0145-4c31-b84a-b36f8beac5f3" providerId="ADAL" clId="{0226864F-E546-4D6C-AECE-50F8C2D4CA69}" dt="2023-02-28T16:47:41.354" v="2150"/>
          <ac:grpSpMkLst>
            <pc:docMk/>
            <pc:sldMk cId="2248045488" sldId="281"/>
            <ac:grpSpMk id="131" creationId="{AFCFC532-05F1-D1F9-E9AF-C9D4E8310BAF}"/>
          </ac:grpSpMkLst>
        </pc:grpChg>
        <pc:grpChg chg="del mod">
          <ac:chgData name="Venkatasubramanian, Mani V." userId="fbe5ce37-0145-4c31-b84a-b36f8beac5f3" providerId="ADAL" clId="{0226864F-E546-4D6C-AECE-50F8C2D4CA69}" dt="2023-02-28T16:48:10.703" v="2157"/>
          <ac:grpSpMkLst>
            <pc:docMk/>
            <pc:sldMk cId="2248045488" sldId="281"/>
            <ac:grpSpMk id="136" creationId="{1C291C99-CE3C-53D4-86BF-B48A819AFB52}"/>
          </ac:grpSpMkLst>
        </pc:grpChg>
        <pc:grpChg chg="del">
          <ac:chgData name="Venkatasubramanian, Mani V." userId="fbe5ce37-0145-4c31-b84a-b36f8beac5f3" providerId="ADAL" clId="{0226864F-E546-4D6C-AECE-50F8C2D4CA69}" dt="2023-02-28T16:47:22.738" v="2116" actId="478"/>
          <ac:grpSpMkLst>
            <pc:docMk/>
            <pc:sldMk cId="2248045488" sldId="281"/>
            <ac:grpSpMk id="158" creationId="{BBEC43E5-98AD-B764-0D6E-6CE7F0C013F8}"/>
          </ac:grpSpMkLst>
        </pc:grpChg>
        <pc:grpChg chg="del mod">
          <ac:chgData name="Venkatasubramanian, Mani V." userId="fbe5ce37-0145-4c31-b84a-b36f8beac5f3" providerId="ADAL" clId="{0226864F-E546-4D6C-AECE-50F8C2D4CA69}" dt="2023-02-28T16:48:54.173" v="2221"/>
          <ac:grpSpMkLst>
            <pc:docMk/>
            <pc:sldMk cId="2248045488" sldId="281"/>
            <ac:grpSpMk id="174" creationId="{D12C1411-B211-9DA3-9F2C-DFEC32484EA2}"/>
          </ac:grpSpMkLst>
        </pc:grpChg>
        <pc:grpChg chg="del mod">
          <ac:chgData name="Venkatasubramanian, Mani V." userId="fbe5ce37-0145-4c31-b84a-b36f8beac5f3" providerId="ADAL" clId="{0226864F-E546-4D6C-AECE-50F8C2D4CA69}" dt="2023-02-28T16:48:54.173" v="2221"/>
          <ac:grpSpMkLst>
            <pc:docMk/>
            <pc:sldMk cId="2248045488" sldId="281"/>
            <ac:grpSpMk id="209" creationId="{E8A13CB4-BCE0-9BF4-9386-103C623055CF}"/>
          </ac:grpSpMkLst>
        </pc:grpChg>
        <pc:grpChg chg="del mod">
          <ac:chgData name="Venkatasubramanian, Mani V." userId="fbe5ce37-0145-4c31-b84a-b36f8beac5f3" providerId="ADAL" clId="{0226864F-E546-4D6C-AECE-50F8C2D4CA69}" dt="2023-02-28T16:48:54.173" v="2221"/>
          <ac:grpSpMkLst>
            <pc:docMk/>
            <pc:sldMk cId="2248045488" sldId="281"/>
            <ac:grpSpMk id="211" creationId="{1A38D622-C76B-BD5E-E52D-117B9958ED09}"/>
          </ac:grpSpMkLst>
        </pc:grpChg>
        <pc:grpChg chg="del mod">
          <ac:chgData name="Venkatasubramanian, Mani V." userId="fbe5ce37-0145-4c31-b84a-b36f8beac5f3" providerId="ADAL" clId="{0226864F-E546-4D6C-AECE-50F8C2D4CA69}" dt="2023-02-28T16:48:54.173" v="2221"/>
          <ac:grpSpMkLst>
            <pc:docMk/>
            <pc:sldMk cId="2248045488" sldId="281"/>
            <ac:grpSpMk id="225" creationId="{F023523C-9C12-E58F-C2AD-BA5DA25795E0}"/>
          </ac:grpSpMkLst>
        </pc:grpChg>
        <pc:grpChg chg="del mod">
          <ac:chgData name="Venkatasubramanian, Mani V." userId="fbe5ce37-0145-4c31-b84a-b36f8beac5f3" providerId="ADAL" clId="{0226864F-E546-4D6C-AECE-50F8C2D4CA69}" dt="2023-02-28T16:48:54.173" v="2221"/>
          <ac:grpSpMkLst>
            <pc:docMk/>
            <pc:sldMk cId="2248045488" sldId="281"/>
            <ac:grpSpMk id="256" creationId="{4646C8AF-FCC6-CE38-1658-F53B09659C48}"/>
          </ac:grpSpMkLst>
        </pc:grpChg>
        <pc:grpChg chg="del mod">
          <ac:chgData name="Venkatasubramanian, Mani V." userId="fbe5ce37-0145-4c31-b84a-b36f8beac5f3" providerId="ADAL" clId="{0226864F-E546-4D6C-AECE-50F8C2D4CA69}" dt="2023-02-28T16:48:54.173" v="2221"/>
          <ac:grpSpMkLst>
            <pc:docMk/>
            <pc:sldMk cId="2248045488" sldId="281"/>
            <ac:grpSpMk id="257" creationId="{FC9A6252-DAAC-8484-2AB0-68B4F4156E36}"/>
          </ac:grpSpMkLst>
        </pc:grpChg>
        <pc:grpChg chg="del mod">
          <ac:chgData name="Venkatasubramanian, Mani V." userId="fbe5ce37-0145-4c31-b84a-b36f8beac5f3" providerId="ADAL" clId="{0226864F-E546-4D6C-AECE-50F8C2D4CA69}" dt="2023-02-28T16:48:55.394" v="2224"/>
          <ac:grpSpMkLst>
            <pc:docMk/>
            <pc:sldMk cId="2248045488" sldId="281"/>
            <ac:grpSpMk id="258" creationId="{7125B78A-BD9B-2E7E-6661-5068B8F9273D}"/>
          </ac:grpSpMkLst>
        </pc:grpChg>
        <pc:grpChg chg="del mod">
          <ac:chgData name="Venkatasubramanian, Mani V." userId="fbe5ce37-0145-4c31-b84a-b36f8beac5f3" providerId="ADAL" clId="{0226864F-E546-4D6C-AECE-50F8C2D4CA69}" dt="2023-02-28T16:48:58.038" v="2226"/>
          <ac:grpSpMkLst>
            <pc:docMk/>
            <pc:sldMk cId="2248045488" sldId="281"/>
            <ac:grpSpMk id="261" creationId="{4F208AF8-ED78-C557-FF08-ED7205086ECE}"/>
          </ac:grpSpMkLst>
        </pc:grpChg>
        <pc:grpChg chg="mod">
          <ac:chgData name="Venkatasubramanian, Mani V." userId="fbe5ce37-0145-4c31-b84a-b36f8beac5f3" providerId="ADAL" clId="{0226864F-E546-4D6C-AECE-50F8C2D4CA69}" dt="2023-02-28T16:48:58.038" v="2226"/>
          <ac:grpSpMkLst>
            <pc:docMk/>
            <pc:sldMk cId="2248045488" sldId="281"/>
            <ac:grpSpMk id="264" creationId="{42F34209-F9A9-E7EF-5F2C-5968533D2350}"/>
          </ac:grpSpMkLst>
        </pc:grpChg>
        <pc:grpChg chg="del">
          <ac:chgData name="Venkatasubramanian, Mani V." userId="fbe5ce37-0145-4c31-b84a-b36f8beac5f3" providerId="ADAL" clId="{0226864F-E546-4D6C-AECE-50F8C2D4CA69}" dt="2023-02-28T16:47:22.738" v="2116" actId="478"/>
          <ac:grpSpMkLst>
            <pc:docMk/>
            <pc:sldMk cId="2248045488" sldId="281"/>
            <ac:grpSpMk id="330" creationId="{BFA69127-946C-6D9F-3B69-A12B5D64FEA9}"/>
          </ac:grpSpMkLst>
        </pc:grpChg>
        <pc:inkChg chg="add del">
          <ac:chgData name="Venkatasubramanian, Mani V." userId="fbe5ce37-0145-4c31-b84a-b36f8beac5f3" providerId="ADAL" clId="{0226864F-E546-4D6C-AECE-50F8C2D4CA69}" dt="2023-02-28T16:47:22.738" v="2116" actId="478"/>
          <ac:inkMkLst>
            <pc:docMk/>
            <pc:sldMk cId="2248045488" sldId="281"/>
            <ac:inkMk id="6" creationId="{332E8FCD-2D61-52F7-8BA8-C5F702A08E5E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1" creationId="{0115CE6A-54D1-66DF-B20F-AA27769DD4AC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4" creationId="{9C79D996-AA9A-A23B-399E-F11757FBE103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5" creationId="{F50414BF-0C74-9A3F-AA75-678BB061FD61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6" creationId="{50187826-E939-9247-5BD9-75AD5DBED457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" creationId="{A0DD35C1-0597-A9ED-31DF-7445FF5F1044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" creationId="{A355C483-F61B-A2F1-62D9-8BE8FB9A5C1E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5" creationId="{53BE51F6-563E-A388-C209-18A636F8A889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6" creationId="{272C7F84-5F39-8D0C-9D58-0A5DC429561D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32" creationId="{B9D272E5-4899-EC7F-7572-F32584FBCBF3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36" creationId="{C65F3EFE-18F7-3B81-AA25-845895C5DA6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42" creationId="{76D33287-45F0-FAAE-2071-5C93D92B5FC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43" creationId="{40B3109E-293E-0F52-CAF9-4CA5DE5D4011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44" creationId="{38837A72-6A2E-B610-AAF1-802E902464B1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46" creationId="{933EDCB5-EA90-3313-83FD-DACB25FBE66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47" creationId="{B7D826F3-0C48-11EA-E8F7-2F70A007E6EE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51" creationId="{21ABD6EF-0C2A-B213-606F-840A2E309001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53" creationId="{5032B6D9-1080-9A25-6C75-F4CA0B00C987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57" creationId="{E1C16803-1411-6EE9-8B4F-632C23A040E0}"/>
          </ac:inkMkLst>
        </pc:inkChg>
        <pc:inkChg chg="del">
          <ac:chgData name="Venkatasubramanian, Mani V." userId="fbe5ce37-0145-4c31-b84a-b36f8beac5f3" providerId="ADAL" clId="{0226864F-E546-4D6C-AECE-50F8C2D4CA69}" dt="2023-02-28T16:47:22.738" v="2116" actId="478"/>
          <ac:inkMkLst>
            <pc:docMk/>
            <pc:sldMk cId="2248045488" sldId="281"/>
            <ac:inkMk id="58" creationId="{9F2C7030-AD8F-2564-68B9-C2A27646C793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60" creationId="{028993F0-EE7B-394E-C9D5-A4662C96786D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66" creationId="{FCE15863-E484-F3FB-2BF2-8A6CA198EFBB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68" creationId="{48275367-77E3-4EF7-1509-4265A68F9C9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73" creationId="{355B5311-FFB6-5F96-BA37-0174FA8D28D3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75" creationId="{98B3F7F8-0658-09B2-A79B-49A96B308A69}"/>
          </ac:inkMkLst>
        </pc:inkChg>
        <pc:inkChg chg="del">
          <ac:chgData name="Venkatasubramanian, Mani V." userId="fbe5ce37-0145-4c31-b84a-b36f8beac5f3" providerId="ADAL" clId="{0226864F-E546-4D6C-AECE-50F8C2D4CA69}" dt="2023-02-28T16:47:22.738" v="2116" actId="478"/>
          <ac:inkMkLst>
            <pc:docMk/>
            <pc:sldMk cId="2248045488" sldId="281"/>
            <ac:inkMk id="81" creationId="{B9787E5B-4D19-F53A-DABC-CD2580BEEC7B}"/>
          </ac:inkMkLst>
        </pc:inkChg>
        <pc:inkChg chg="del">
          <ac:chgData name="Venkatasubramanian, Mani V." userId="fbe5ce37-0145-4c31-b84a-b36f8beac5f3" providerId="ADAL" clId="{0226864F-E546-4D6C-AECE-50F8C2D4CA69}" dt="2023-02-28T16:47:22.738" v="2116" actId="478"/>
          <ac:inkMkLst>
            <pc:docMk/>
            <pc:sldMk cId="2248045488" sldId="281"/>
            <ac:inkMk id="82" creationId="{6A023DEB-72E5-DE55-FAFB-67C8322494F4}"/>
          </ac:inkMkLst>
        </pc:inkChg>
        <pc:inkChg chg="del">
          <ac:chgData name="Venkatasubramanian, Mani V." userId="fbe5ce37-0145-4c31-b84a-b36f8beac5f3" providerId="ADAL" clId="{0226864F-E546-4D6C-AECE-50F8C2D4CA69}" dt="2023-02-28T16:47:22.738" v="2116" actId="478"/>
          <ac:inkMkLst>
            <pc:docMk/>
            <pc:sldMk cId="2248045488" sldId="281"/>
            <ac:inkMk id="83" creationId="{6F489B14-3350-832E-33EC-9FDFF82F4B0D}"/>
          </ac:inkMkLst>
        </pc:inkChg>
        <pc:inkChg chg="del">
          <ac:chgData name="Venkatasubramanian, Mani V." userId="fbe5ce37-0145-4c31-b84a-b36f8beac5f3" providerId="ADAL" clId="{0226864F-E546-4D6C-AECE-50F8C2D4CA69}" dt="2023-02-28T16:47:22.738" v="2116" actId="478"/>
          <ac:inkMkLst>
            <pc:docMk/>
            <pc:sldMk cId="2248045488" sldId="281"/>
            <ac:inkMk id="84" creationId="{C5FF179F-FC00-B503-A707-10E3EB736AD8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86" creationId="{637D510F-7988-2EA0-8734-BF4A706BD668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92" creationId="{8868031D-E99E-B9AF-3233-40A9CCB4B62C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04" creationId="{F945E5D6-A1D3-D98D-633B-97F84C82439B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06" creationId="{2ECD7416-CDB3-FF38-B558-8FE82D832C1D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11" creationId="{32DFCAB8-CEBB-44FB-E1D4-DDB7C6879392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12" creationId="{B8A153F1-7AB6-2C9F-228D-4E17C93DE45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13" creationId="{23CCA994-CB23-5C99-935C-2BDCF9AE9B8E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19" creationId="{28FFD0D5-CA1F-1137-F9DB-943D9A15BE58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20" creationId="{A8F68439-DFAF-853E-0E2D-3091BDB68C1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25" creationId="{C0559F04-6DAD-98C5-74E6-C757E15BF36E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46" creationId="{3ADE6DFA-4A71-D62E-65F4-830D8028665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50" creationId="{3D8D686D-3401-4461-880A-1ADCC2D9E598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56" creationId="{32637AD7-9205-04D0-8F97-8BA895BB0C6F}"/>
          </ac:inkMkLst>
        </pc:inkChg>
        <pc:inkChg chg="del">
          <ac:chgData name="Venkatasubramanian, Mani V." userId="fbe5ce37-0145-4c31-b84a-b36f8beac5f3" providerId="ADAL" clId="{0226864F-E546-4D6C-AECE-50F8C2D4CA69}" dt="2023-02-28T16:47:22.738" v="2116" actId="478"/>
          <ac:inkMkLst>
            <pc:docMk/>
            <pc:sldMk cId="2248045488" sldId="281"/>
            <ac:inkMk id="159" creationId="{6C3A2D80-3462-4283-25F8-55C028564F58}"/>
          </ac:inkMkLst>
        </pc:inkChg>
        <pc:inkChg chg="del">
          <ac:chgData name="Venkatasubramanian, Mani V." userId="fbe5ce37-0145-4c31-b84a-b36f8beac5f3" providerId="ADAL" clId="{0226864F-E546-4D6C-AECE-50F8C2D4CA69}" dt="2023-02-28T16:47:22.738" v="2116" actId="478"/>
          <ac:inkMkLst>
            <pc:docMk/>
            <pc:sldMk cId="2248045488" sldId="281"/>
            <ac:inkMk id="160" creationId="{FA0F57B2-5820-D3EC-F124-B161C29F711F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67" creationId="{6F0EAFAC-A1A8-613B-F8A2-70E03E8542E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69" creationId="{B1837792-DFF5-5B47-F35F-32C7CAE9A504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71" creationId="{49EA40E2-7BA6-9A26-D457-5A38B6E275CC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75" creationId="{368DB617-A2F8-D455-A8C2-890FAD6FB0D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76" creationId="{A1132222-7D91-5CEB-8A7D-C7E17F84B2C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77" creationId="{52954C31-6265-0C5C-6144-0487E196F4D2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79" creationId="{85BE8615-F579-F5D4-59A8-F2A1F3E635C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80" creationId="{0FD02936-F9D0-32C5-BD28-D57A264F340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81" creationId="{4B80DAA1-A3A4-AB49-3C55-1B4D273326F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82" creationId="{9C97324E-FD86-38AD-6326-C46A9D8224F0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84" creationId="{361D5FB4-818D-6CE5-3B03-AE4530035FDD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85" creationId="{BCD202B7-74A5-0844-A909-25E7CD5B2740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86" creationId="{C1CC502F-70FB-F647-C617-BD2DB43D8076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87" creationId="{321DFEC4-6ACA-30B3-CE11-D03B92A43FB4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89" creationId="{3E1C9ACE-E3AB-EC1E-BE2C-A7CD30C3F6C9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0" creationId="{8F1FC414-CD8A-B881-E2B0-929287E90F7E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2" creationId="{FBBC0115-4A43-B175-93DA-1BB61021883E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3" creationId="{E8A97FDC-7B33-3DE1-5E7D-2C00CEE2316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4" creationId="{6EDCED4B-4D3C-B9D1-5366-E576955DAFD3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5" creationId="{B8152F65-F07A-2D08-A085-09451A2868B1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6" creationId="{72CC157D-3B69-7A94-17CF-D1FB537EB7E6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7" creationId="{78387313-1B6B-B2F3-3700-B94D6D8BE326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198" creationId="{11FD8701-0381-C1B5-71CB-86D5F26793FE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02" creationId="{444FE5B1-246B-FA10-10EE-2B06C86155E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03" creationId="{FFBDA040-138C-408C-7B10-030A61964CDC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05" creationId="{9085AE54-B1D4-D8D0-2141-7E777C8A652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06" creationId="{51910D9F-9EF9-9C8F-503E-A8BA5C7C718C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07" creationId="{44EC5E1C-7371-6560-33F0-162DEFF8013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08" creationId="{32939BEE-013E-1952-4363-13D7368C3FC1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12" creationId="{6F76E772-59C5-19EB-2360-E2A2F83A0B07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13" creationId="{8CA4B687-C4AE-B654-CFC1-232CC3E2F7BB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14" creationId="{059EBD0A-024A-ADD5-9692-1314F627252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15" creationId="{CFE1B4F9-D689-9D1C-EAF7-6062A4F37AB6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16" creationId="{F9B0F0BC-8768-C015-021A-EFED8A804E37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17" creationId="{B1B55A26-927C-C2E0-2644-808D15BBE6B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18" creationId="{FDA4B611-2CFE-54BD-1266-B8909B6B7600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20" creationId="{4788428B-E223-F309-3B0F-13BCC78098A2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21" creationId="{DEAA38C7-2D91-E6A9-D869-99740F877F83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22" creationId="{E8D1EFA8-0167-14A7-C290-80F568FA36C8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23" creationId="{543A82DB-0520-900F-6262-51595A79BF5D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24" creationId="{0CB8E132-6C96-979C-4701-A720292F55FF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29" creationId="{846278A5-4C2C-70FF-1BFB-678E054F07A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0" creationId="{A07163EA-CC60-CBF7-6E42-C5251760C6F4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1" creationId="{6E751F55-C3D0-B318-CDDD-0B16AAA979AF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2" creationId="{D34BE1BA-51B1-86D7-261D-E3BFC9DC6F62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3" creationId="{675CEE5C-984D-16CB-B984-DCB4EC39780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4" creationId="{DD620CC5-4FB3-D39F-C966-52A4CD3924F1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5" creationId="{1ED8AD3D-AB9E-88D6-E733-80D718333699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6" creationId="{027A53B5-E816-0E2B-D148-2E33C32F6797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7" creationId="{DAF51FDF-D056-C2D5-B9CA-0033B1C539A2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39" creationId="{D743DDBB-3AB7-3194-2017-852C9D171DCC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0" creationId="{6A3279DE-6899-4CA2-F1B1-DD9A9911FE1B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1" creationId="{2CD978B2-DF2D-F182-AABD-52C3786F2EF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2" creationId="{184D2127-CB01-B712-9D31-1AFA07A58C5B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3" creationId="{4F3D9846-0922-0777-E3B2-6D37B5C90A76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4" creationId="{A2863604-15A4-8247-1145-77EA5610A21C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5" creationId="{8FF36E0D-537B-8D79-1451-8112DA839A9B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6" creationId="{2BB392F9-D228-6EBC-B87A-427855B4B460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8" creationId="{C7FBBEBE-C0F9-C1D5-60A1-CAA06C8F6547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49" creationId="{1EA03E9A-BF8C-0D35-149B-1A16DEB9A2C3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50" creationId="{FC3F6703-41B9-10B6-FFBB-EF9DA1929899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52" creationId="{53DEE645-84D0-06C0-F947-C661C530F7FA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53" creationId="{C9A4EDA4-33F7-FF6F-A762-86906DD70DA5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54" creationId="{D229BE74-6159-4529-17C8-ACD6533C55DF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59" creationId="{F71B7B5D-0575-E58B-3DB1-E97D5D1139B0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60" creationId="{F2DD9D9D-7086-BE45-4C84-265C61581988}"/>
          </ac:inkMkLst>
        </pc:inkChg>
        <pc:inkChg chg="add mod">
          <ac:chgData name="Venkatasubramanian, Mani V." userId="fbe5ce37-0145-4c31-b84a-b36f8beac5f3" providerId="ADAL" clId="{0226864F-E546-4D6C-AECE-50F8C2D4CA69}" dt="2023-02-28T16:48:58.038" v="2226"/>
          <ac:inkMkLst>
            <pc:docMk/>
            <pc:sldMk cId="2248045488" sldId="281"/>
            <ac:inkMk id="262" creationId="{046F2F92-E452-0E7A-5F58-73B8051ECCB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02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5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1 857 24575,'0'-12'0,"1"-46"0,3 0 0,2 0 0,3 0 0,3 1 0,32-96 0,2 26 0,-33 97 0,1 0 0,22-34 0,-27 51 0,0 0 0,1 0 0,1 1 0,0 0 0,1 0 0,15-11 0,-18 17 0,1-1 0,0 1 0,1 1 0,-1 0 0,1 0 0,0 1 0,1 0 0,-1 1 0,19-3 0,-13 5 0,-1 0 0,1 1 0,-1 1 0,1 0 0,-1 1 0,1 1 0,-1 0 0,16 7 0,21 8 0,50 27 0,-96-42 0,185 86-1365,-111-53-5461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1 262 24575,'0'3'0,"1"0"0,-1 0 0,1 0 0,0 1 0,0-1 0,0-1 0,3 6 0,1 4 0,91 302 0,-91-299 0,-2 1 0,0 0 0,-1-1 0,1 19 0,-4-99 0,2-53 0,2 80 0,1 0 0,2 0 0,2 1 0,2 0 0,1 0 0,16-35 0,-18 53 0,1 0 0,1 1 0,0 0 0,2 0 0,15-17 0,-18 24 0,1 0 0,1 1 0,0 0 0,0 1 0,1 0 0,0 1 0,25-12 0,-29 17 0,0 0 0,0 0 0,0 1 0,0 0 0,0 0 0,1 1 0,-1 0 0,1 1 0,-1 0 0,1 0 0,-1 1 0,0 0 0,16 5 0,-18-4 0,-1 0 0,0 0 0,0 1 0,0 0 0,0 0 0,-1 1 0,1-1 0,-1 1 0,0 0 0,0 1 0,0-1 0,-1 1 0,1 0 0,-1 0 0,0 0 0,-1 1 0,1-1 0,-1 1 0,0 0 0,3 9 0,-4-9 0,0 1 0,-1 0 0,1-1 0,-2 1 0,1 0 0,0 0 0,-1 0 0,-1 0 0,1 0 0,-4 13 0,2-11 0,-1 1 0,-1-1 0,1 0 0,-2 0 0,1 0 0,-12 15 0,1-5 0,-1-1 0,-1 0 0,-1-1 0,0-1 0,-26 18 0,-97 53 0,128-80 0,40-4 0,-1 1 0,-1 2 0,1 1 0,41 16 0,72 41 0,-119-53-85,286 128-1195,-259-122-5546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7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24575,'0'1'0,"0"1"0,1-1 0,-1 1 0,0-1 0,0 0 0,1 1 0,-1-1 0,1 1 0,1 1 0,2 6 0,54 107 0,-51-104 0,55 103-406,184 362-740,85 153 260,-317-606 902,45 78 301,-42-78-194,36 44 0,-51-66-123,-1 0 0,1 0 0,0 0 0,0-1 0,0 1 0,0 0 0,0-1 0,0 1 0,0-1 0,1 0 0,-1 0 0,0 1 0,1-2 0,-1 1 0,1 0 0,-1 0 0,4-1 0,-5 0 0,0 0 0,1 0 0,-1 0 0,1-1 0,-1 1 0,0 0 0,0-1 0,1 1 0,-1-1 0,0 0 0,0 1 0,3-3 0,-2 1 0,1-1 0,-1 1 0,1-1 0,-1 0 0,0 1 0,2-5 0,4-5 0,-2-1 0,1-1 0,5-17 0,12-51 0,53-316 177,-32-9 1,-11-112-1293,-32 485-4457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7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0 881 24575,'38'63'0,"62"182"0,-79-186 0,-15-46 0,-6-13 0,0 0 0,0 1 0,0-1 0,0 0 0,0 0 0,0 0 0,0 0 0,0 0 0,0 0 0,0 0 0,0 0 0,0 0 0,0 0 0,0 0 0,0 0 0,0 0 0,0 0 0,0 0 0,0 0 0,0 1 0,0-1 0,1 0 0,-1 0 0,0 0 0,0 0 0,0 0 0,0 0 0,0 0 0,0 0 0,0 0 0,0 0 0,0 0 0,0 0 0,0 0 0,0 0 0,0 0 0,0 0 0,1 0 0,-1 0 0,0 0 0,0 0 0,0 0 0,0 0 0,0 0 0,0 0 0,0 0 0,0 0 0,0 0 0,0 0 0,0-1 0,0 1 0,0 0 0,0 0 0,0 0 0,0 0 0,0 0 0,1 0 0,-1 0 0,0 0 0,0 0 0,0 0 0,0 0 0,0 0 0,3-8 0,1-12 0,14-152 0,-12-1 0,-2 23 0,0 75 0,21-117 0,-19 162 0,2 0 0,1 1 0,1 0 0,1 0 0,2 1 0,27-44 0,-29 57 15,0 0 0,1 2 0,0-1 0,1 1-1,1 1 1,0 1 0,17-12 0,3 2-510,1 1 1,40-15-1,3 2-6331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7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1 24575,'0'0'0,"0"0"0,2 0 0,11 0 0,18 2 0,17 2 0,10 4 0,3-1 0,-3-1 0,-7-2 0,-11-1 0,-11-1-8191</inkml:trace>
  <inkml:trace contextRef="#ctx0" brushRef="#br0" timeOffset="1">0 586 24575,'0'0'0,"4"2"0,8 2 0,11 3 0,18 0 0,24-1 0,25-4 0,12-4 0,2-3 0,-5-3 0,-12-5 0,-17 1 0,-19 2-8191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8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 24575,'0'0'0,"0"0"0,0 0 0,4 0 0,15 0 0,28-2 0,33-3 0,23-2 0,30-6 0,65-16-2501,-2-4-3189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9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24575,'0'0'0,"4"0"0,7 2 0,16 4 0,23 8 0,23 3 0,17 0 0,10-2 0,5-6 0,4-8 0,-3-4 0,-21-2-8191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9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24575,'0'0'0,"0"0"0,-2 0 0,-3 0 0,-2 2 0,-2 5 0,0 5 0,2 4 0,2 4 0,2 4 0,1 4 0,4 1 0,2-2 0,4-2 0,-1-1 0,0-4-8191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9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24575,'0'0'0,"6"0"0,8 2 0,1 1-8191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43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1 224 24575,'0'0'0,"0"0"0,0 0 0,3 5 0,12 20 0,32 39 0,4 4 0,-15-9 0,-2 2 0,45 115 0,25 139 0,-100-302 0,-1-1 0,7 16 0,-9-25 0,0-1 0,1 0 0,-1 1 0,1-1 0,-1 0 0,1 1 0,0-1 0,-1 0 0,1 0 0,0 0 0,5 3 0,-6-5 0,0 1 0,0-1 0,-1 0 0,1 1 0,0-1 0,0 0 0,0 1 0,0-1 0,0 0 0,0 0 0,0 0 0,0 0 0,0 0 0,0 0 0,0 0 0,0 0 0,0 0 0,0-1 0,1 1 0,0-1 0,0 0 0,0-1 0,0 1 0,0 0 0,0 0 0,0-1 0,-1 1 0,3-4 0,6-7 0,-2-1 0,0 0 0,0-1 0,-1 1 0,8-24 0,5-19-82,-3-1 1,-1 0-1,-4-1 0,7-75 0,-4-238-284,-16 300 349,2-70-1202,1 120-4961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43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19 24575,'1'4'0,"57"246"0,-48-198 0,-3-18 0,33 179 0,-15 1 0,-25-213 0,1 22 0,-3-15 0,2-8 0,-1 0 0,1 0 0,0 0 0,0 0 0,0 0 0,0 0 0,0 0 0,0 0 0,-1 0 0,1 0 0,0 0 0,0 0 0,0 0 0,0 0 0,0 0 0,-1 0 0,1 0 0,0 0 0,0 0 0,0 0 0,0 0 0,0 0 0,-1 0 0,1 0 0,0 0 0,0 0 0,0 0 0,0 0 0,0 0 0,0 0 0,0-1 0,-1 1 0,1 0 0,0 0 0,0 0 0,0 0 0,0 0 0,0 0 0,0-1 0,0 1 0,0 0 0,0 0 0,0 0 0,0 0 0,-10-15 0,1 0 0,0-1 0,-9-24 0,-14-56 0,20 49 0,1 0 0,-6-87 0,15 95 0,1 0 0,2 0 0,2 1 0,8-39 0,-6 54 0,15-41 0,-17 55 0,0 1 0,1 0 0,1 0 0,-1 0 0,1 1 0,0 0 0,11-12 0,-15 18 0,0 0 0,0 0 0,0 0 0,1 0 0,-1 0 0,0 0 0,0 1 0,1-1 0,-1 0 0,1 1 0,-1-1 0,0 0 0,1 1 0,-1 0 0,1-1 0,0 1 0,-1 0 0,1 0 0,-1 0 0,3 0 0,-3 1 0,1-1 0,-1 1 0,1-1 0,-1 1 0,0 0 0,1 0 0,-1 0 0,0 0 0,1 0 0,-1 0 0,0 0 0,0 0 0,0 0 0,0 0 0,0 1 0,0-1 0,0 1 0,-1-1 0,2 3 0,2 5 0,-1 1 0,-1-1 0,1 1 0,-1 0 0,-1-1 0,0 1 0,0 0 0,-2 14 0,0-6 0,-1-1 0,0 0 0,-2 0 0,-5 18 0,5-23 0,-1 0 0,0-1 0,-1 0 0,0 0 0,-1 0 0,0-1 0,-10 12 0,-1-3 0,-1 0 0,-29 22 0,41-36 0,4-3 0,0 0 0,0 1 0,0 0 0,0 0 0,-4 4 0,6-6 0,1 0 0,0-1 0,-1 1 0,1-1 0,0 1 0,-1 0 0,1-1 0,0 1 0,0 0 0,0-1 0,0 1 0,0 0 0,0-1 0,0 1 0,0 0 0,0 0 0,0-1 0,0 1 0,0 0 0,0-1 0,0 1 0,1 0 0,-1-1 0,0 1 0,0-1 0,1 1 0,-1 0 0,0-1 0,1 1 0,-1-1 0,1 1 0,-1-1 0,1 1 0,-1-1 0,1 1 0,-1-1 0,1 0 0,1 1 0,13 9 0,0 0 0,18 6 0,1 2 0,216 130-1365,-198-112-5461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44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0,0 13 0,2 22 0,2 22 0,3 16 0,3 6 0,-2-4 0,1-9 0,-2-11 0,1-13 0,-2-15 0,-1-12 0,-2-9-8191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2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</inkml:trace>
  <inkml:trace contextRef="#ctx0" brushRef="#br0" timeOffset="1">0 35 24575,'0'0'0,"0"0"0,0 2 0,2 6 0,4 11 0,6 16 0,2 15 0,0 9 0,0 0 0,0-5 0,-1-9 0,-1-10 0,-2-10 0,-3-7 0,-2-6-8191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44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24575,'0'0'0,"4"4"0,3 6 0,1 0-8191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24575,'2'0'0,"9"4"0,20 11 0,29 25 0,36 44 0,42 60 0,29 67-4883,0 55 4883,-20 60-3192,-36 50 3192,-45 28-3890,-51 7 3890,-56 8 0,-49-3 0,-44-4 0,0-73 3774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8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1338 31 24575,'-10'0'0,"1"-1"0,-11-2 0,0 0 0,-373-21-890,117 27 696,0 27 210,251-26-51,1 2 1,-1 0-1,1 2 1,-45 21-1,58-24 28,0 2-1,1-1 0,0 2 0,0-1 1,0 1-1,1 1 0,1-1 1,-1 2-1,1-1 0,1 1 0,0 0 1,-7 12-1,7-6 10,0 0 0,1 0 0,1 0 0,0 0 0,1 1-1,1 0 1,-2 28 0,4 9-126,6 60-1,-5-114 124,35 331-1396,-10-119 619,-3 86-525,-32 578 0,0-745 1205,-10 187-592,18-215 456,12 109-1,-5-169 260,1-1 0,2 0 0,2-1-1,19 53 1,-21-74 9,0-1 0,2-1 0,0 1-1,1-2 1,1 1 0,0-2 0,1 1-1,1-2 1,1 0 0,29 24 0,-20-22-32,1-1 1,43 19 0,57 14-190,-11-16-707,-114-33 893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8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24575,'-2'6'0,"1"-1"0,0 1 0,0-1 0,1 1 0,-1 8 0,1-8 0,0 33 9,8 65-1,18 43-342,4-8-471,64 182 1,-56-219 189,4-2-1,78 134 1,-55-129 264,3-4 0,6-2 0,96 101 0,-169-200 351,50 51-20,-42-42 89,1-1 1,0-1 0,14 9-1,-22-15-8,0 0-1,0 0 1,0 0-1,0 0 1,0 0-1,0 0 1,0-1-1,0 1 1,0-1-1,1 1 1,-1-1-1,0 0 1,0 0 0,0 0-1,0 0 1,1 0-1,-1-1 1,0 1-1,0-1 1,0 1-1,0-1 1,0 0-1,0 0 1,3-1-1,-1-1 97,-1 0-1,1 0 1,-1-1 0,1 0-1,-1 1 1,0-1 0,-1 0-1,1-1 1,-1 1 0,3-6-1,5-15-78,0-1-1,-2-1 0,-1 0 0,5-36 0,22-253 42,-25-5-98,-3 59-424,13 3-668,-12 206-4490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9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0 269 24575,'0'4'0,"7"104"0,-2-42 0,7 411 0,-12-466 0,-2-23 0,-17-362-34,18 312-33,0 36 24,0-159-264,15 3 151,-14 181 156,2-14 0,5-16 0,-6 27 0,0 1 0,0 0 0,0 0 0,1 0 0,-1 0 0,1 0 0,0 0 0,0 0 0,0 0 0,3-3 0,-3 5 0,-1 0 0,1 0 0,0 0 0,-1 0 0,1 0 0,0 0 0,-1 1 0,1-1 0,0 1 0,0-1 0,-1 1 0,1 0 0,0-1 0,0 1 0,0 0 0,0 0 0,-1 1 0,1-1 0,0 0 0,0 0 0,0 1 0,0-1 0,-1 1 0,1 0 0,0 0 0,-1-1 0,3 2 0,3 3 0,1-1 0,-1 2 0,0-1 0,8 8 0,-3-2 30,0 1 1,-1 1-1,-1-1 0,0 2 1,-1-1-1,0 1 0,-1 1 1,-1 0-1,7 18 1,-10-22-8,-1 1 0,0 0 1,0 0-1,-1 1 0,-1-1 1,0 0-1,-1 1 0,0-1 1,-1 1-1,0-1 1,-1 0-1,-6 23 0,4-23-23,-1 1 0,-1-1 0,0 1 0,0-1 0,-16 20 0,8-15 0,0-1 0,-32 28 0,43-42 0,1 0 0,0 0 0,0 0 0,-1 1 0,1-1 0,1 0 0,-1 1 0,0 0 0,-2 4 0,4-5 0,-1 0 0,1-1 0,0 1 0,0 0 0,0-1 0,0 1 0,0 0 0,0-1 0,0 1 0,0 0 0,1-1 0,-1 1 0,1 0 0,-1-1 0,1 1 0,-1-1 0,1 1 0,0-1 0,0 1 0,1 1 0,5 6 0,-1-1 0,1 0 0,1 0 0,0 0 0,11 8 0,49 31 0,-60-42 0,215 119-1365,-160-94-5461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4 0,5 5 0,5 9 0,6 10 0,7 13 0,4 17 0,2 11 0,-2 7 0,-5 1 0,-4-3 0,-4-11 0,-4-17-8191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10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0 0,8 0 0,13 2 0,14 3 0,13 5 0,3 1 0,-7 1-8191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10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0,11 0 0,16 0 0,15 0 0,23 2 0,29 2 0,24 1 0,9 2-1142,-6-3 1142,-18-2 0,-27-1-7049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10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24575,'1'3'0,"17"36"0,-8-19 0,31 59 0,22 41 0,296 594-2511,-297-582 2461,64 133 132,11-9-1093,-107-205 913,54 68 0,-83-117 98,37 40 0,-35-39 0,1 0 0,-1 0 0,1 0 0,0 0 0,1 0 0,-1-1 0,0 0 0,7 3 0,-9-4 33,0-1 0,0 0-1,0 1 1,0-1-1,-1 0 1,1 0 0,0 0-1,0 0 1,0 0-1,0 0 1,0 0 0,-1-1-1,1 1 1,0-1-1,0 0 1,0 1 0,-1-1-1,1 0 1,0 0-1,2-2 1,0 0 126,-1-1 0,1 1 0,-1-1 0,0 0 0,0 0 0,0 0 0,3-7-1,2-5-60,-1-1 0,0 1 0,3-18 0,18-93-90,-13 4-463,-5 0-1,-11-208 0,-51-248-865,49 551 1337,-2-13-91,-4-50 1,8 75 125,1 0 0,1 0 0,4-25 0,-4 36-83,1-1-1,-1 1 1,5-10 0,5-2-4083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11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53 281 24575,'0'0'0,"3"1"0,2 2 0,1 1 0,-1-1 0,0 1 0,0 1 0,5 6 0,3 1 0,80 73 0,206 142 0,-260-201-120,29 20-502,91 46-1,-130-79-6203</inkml:trace>
  <inkml:trace contextRef="#ctx0" brushRef="#br0" timeOffset="1">791 1 24575,'-10'5'0,"-9"7"0,1 1 0,0 1 0,1 1 0,0 0 0,-17 22 0,-66 96 0,-111 200-466,-49 71-157,194-312-561,46-65-4734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2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0,2 4 0,5 3 0,6 2 0,5 0 0,-1-2-8191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11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0,1 12 0,4 27 0,0 25 0,-2 17 0,-3 6 0,2-6 0,2-12 0,1-19-8191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11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24575,'0'0'0,"0"0"0,0 0 0,3 0 0,9-2 0,16-5 0,8-1 0,-1 1-8191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1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24575,'8'0'0,"22"1"0,0 1 0,-1 2 0,57 14 0,-49-7 0,-1 1 0,57 28 0,-70-28 0,1 2 0,-2 0 0,0 1 0,0 2 0,-2 0 0,0 1 0,-1 1 0,-1 0 0,-1 2 0,29 44 0,-15-11-268,-2 2-1,-3 1 1,21 70 0,43 190-1809,154 775-1356,-93 19 3656,-131-717-903,-36-1 1,12-352 872,-2 0 0,-1-1 0,-15 47 1,17-72-135,0-1 0,-1 0 1,-1-1-1,0 1 1,-1-1-1,0-1 1,-1 0-1,-1 0 1,0 0-1,0-1 0,-1-1 1,-13 11-1,5-8-34,-1-1-1,-1 0 1,-43 17-1,-124 33-67,-19-7-2029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29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24575,'0'0'0,"2"11"0,1-1 0,0 0 0,1 0 0,4 10 0,-6-17 0,0 0 0,0 0 0,1 0 0,-1 0 0,0 0 0,1 0 0,0-1 0,0 0 0,0 1 0,0-1 0,0 0 0,0 0 0,0-1 0,0 1 0,6 1 0,-5-2 0,1 0 0,0 0 0,-1 0 0,8 0 0,-8-1 0,1 0 0,-1 0 0,0 1 0,7 2 0,-10-3 0,0 1 0,0-1 0,-1 1 0,1-1 0,0 1 0,0 0 0,0 0 0,0-1 0,0 1 0,-1 0 0,1 0 0,0 0 0,-1 0 0,1 0 0,-1 0 0,1 0 0,-1 0 0,1 0 0,-1 0 0,0 0 0,0 0 0,1 0 0,-1 3 0,1 2 0,-1 1 0,0-1 0,-1 8 0,0-6 0,0 41-1365,1-39-5461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54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0 315 24575,'3'3'0,"0"0"0,-1 1 0,0-1 0,0 0 0,0 1 0,0-1 0,2 5 0,1 4 0,379 904-1720,-358-843 1859,17 84 0,-44-162 11,1 0 1,-1 0 0,1-9 0,0-6 362,-23-770-1660,17 501 1246,15 4-1317,-2 194-4381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55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24575,'0'0'0,"-1"0"0,1 0 0,-1 1 0,1-1 0,-1 0 0,1 0 0,-1 1 0,1-1 0,-1 0 0,1 1 0,0-1 0,-1 0 0,1 1 0,-1 0 0,-2 2 0,0 1 0,1 0 0,-1 0 0,1 0 0,0 0 0,0 0 0,0 1 0,1-1 0,-2 7 0,0 6 0,-2 22 0,2 8 0,4 68 0,13 49 0,-1-13 0,-11-69 0,-4-143 0,3 0 0,3 0 0,3 0 0,16-71 0,-19 114 0,1-1 0,1 2 0,0-1 0,1 1 0,1 0 0,1 0 0,14-20 0,-20 33 10,0 1 0,0 0 0,0 0 0,0 0 0,0 0 0,0 0 0,1 1 0,0 0 0,-1-1 0,1 1 0,6-2 0,-3 2-258,0 0 1,0 0-1,1 1 1,-1 0-1,11 0 1,10 0-6579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55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24575,'0'0'0,"0"0"0,0 0 0,0 0 0,5 0 0,4 0 0,9 0 0,10 0 0,10-2 0,8-5 0,1-1 0,-8 1-8191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56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0 352 24575,'0'0'0,"0"0"0,0 2 0,4 1 0,6-3 0,10-3 0,20-4 0,26-9 0,21-8 0,3-2 0,-12 3-8191</inkml:trace>
  <inkml:trace contextRef="#ctx0" brushRef="#br0" timeOffset="1">821 1 24575,'0'0'0,"0"0"0,0 2 0,0 2 0,0 6 0,0 4 0,0 9 0,2 14 0,5 16 0,4 12 0,6 6 0,1-2 0,-1-6 0,-2-10 0,-5-14-8191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56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0,13 4 0,26 9 0,18 7 0,-3-1-8191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56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28 24575,'0'0'0,"0"0"0,0 0 0,4 0 0,9 0 0,15 0 0,12-2 0,12-3 0,4-2 0,-3 0 0,-10 1-8191</inkml:trace>
  <inkml:trace contextRef="#ctx0" brushRef="#br0" timeOffset="1">0 495 24575,'0'0'0,"0"0"0,0 0 0,0 0 0,2 2 0,11 2 0,22 3 0,31-1 0,30-7 0,40-12 0,72-33-2699,1-7-2793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3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24575,'0'0'0,"6"5"0,15 9 0,0 0 0,2-1 0,0-1 0,0-2 0,1 0 0,0-1 0,34 7 0,179 24 0,-224-39 0,69 9 60,100-2 0,-146-9-308,-1-1 1,1-2-1,-1-1 1,0-2-1,45-16 1,-30 4-6579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59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5 0,77 173 0,-69-156 0,18 51 40,-3 2 0,21 106 0,5 158-1525,-47-289-5341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59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0 287 24575,'7'0'0,"76"5"0,24-3 0,59-4-661,62-5-1983,57-6 1440,49-7-966,528-40 131,705-42-549,143 50-550,-1456 46 3514,-36 0 37,259-14 1826,-380 14 986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0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24575,'2'11'0,"-1"-2"0,5 18 0,1 0 0,18 46 0,32 53 0,-53-119 0,39 81-101,169 374-1196,-24 37 1292,-145-379 3,-21-60-1130,-6-19-4522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0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378 1 24575,'-7'5'0,"-169"129"0,62-51 0,103-74 0,0-1 0,1 1 0,-17 20 0,24-26 0,1 1 0,0-1 0,0 0 0,0 1 0,0-1 0,0 1 0,1 0 0,-1 0 0,1-1 0,0 1 0,1 0 0,-1 0 0,0 0 0,1 0 0,0 0 0,0 0 0,0 0 0,1 5 0,3 4 0,1 1 0,0-1 0,0 0 0,1 0 0,1 0 0,9 13 0,-3-4 0,-7-11 0,105 174 0,-75-131 0,57 66 0,-71-95-455,2-2 0,38 30 0,-16-19-6371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2 192 24575,'0'2'0,"-1"-1"0,1 1 0,0-1 0,0 1 0,0-1 0,0 0 0,0 1 0,1 1 0,-1 4 0,2 41 0,1 1 0,16 71 0,34 91 0,-42-170 0,3-1 0,31 69 0,-45-109 0,0 0 0,0 0 0,0 0 0,0 0 0,0 0 0,0 0 0,0-1 0,0 1 0,0 0 0,0 0 0,1 0 0,-1 0 0,0 0 0,0 0 0,0 0 0,0 0 0,0 0 0,0 0 0,0 0 0,0 0 0,0 0 0,0 0 0,0 0 0,0 0 0,0 0 0,0 0 0,0 0 0,0 0 0,0 0 0,0 0 0,0 0 0,0 0 0,0 0 0,0 0 0,0 0 0,0 0 0,-1-9 0,-4-15 0,5 23 0,-18-80 0,-12-124 0,28 174 0,1-1 0,2 1 0,1 0 0,2-1 0,0 1 0,2 1 0,13-40 0,-14 56 0,1 0 0,0 0 0,1 1 0,1-1 0,0 2 0,10-14 0,-11 18 0,1 0 0,0 0 0,0 0 0,1 1 0,0 0 0,0 1 0,1 0 0,18-9 0,-6 6-341,0 2 0,0 0-1,37-5 1,-3 5-6485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1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24575,'0'0'0,"0"0"0,2 0 0,5 0 0,5 0 0,8 0 0,15-2 0,18-3 0,13-1 0,5 0 0,0 0 0,-4 1 0,-6 2 0,-8 0 0,-11 2 0,-13 1-8191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1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 24575,'0'0'0,"0"0"0,2 2 0,2 0 0,5 3 0,5 2 0,10-3 0,16-3 0,22-4 0,21-6 0,11-5 0,4-4 0,-8-1 0,-20 3-8191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2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0,6 2 0,18 3 0,23 2 0,22 0 0,16-3 0,2-4 0,-14-2-8191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2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24575,'0'0'0,"0"0"0,0 0 0,0 0 0,0 0 0,0 0 0,0 0 0,-2 10 0,-4 15 0,1 0 0,1 1 0,2 0 0,0 0 0,2 0 0,1 0 0,1 0 0,7 31 0,-8-48 20,2 0 0,-1 0 0,1 0 0,1 0 0,7 15 0,-8-19-155,0-1 0,1 1 0,-1-1 0,1 1 0,0-1 0,0 0 0,0-1 0,1 1 0,-1-1 0,9 5 0,9 2-6691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2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0,5 2 0,6 5 0,6 5 0,0 0-8191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3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24575,'0'0'0,"2"27"0,0 0 0,3 0 0,10 41 0,-3-17 0,18 96 0,15 66 0,15-5 0,-49-176-341,2 1 0,2-2-1,31 52 1,-20-47-6485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3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3 0,4 3 0,5 4 0,7 4 0,13 3 0,24 5 0,22 1 0,14-4 0,7-7 0,-4-7 0,-13-5 0,-20-2-8191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3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7 0,7 15 0,10 20 0,12 18 0,11 21 0,13 21 0,8 18-1128,0 3 1128,-6-7 0,-5-12 0,-2-16 0,-5-19 0,-10-22-7063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3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1 24575,'-1'0'0,"1"0"0,-1 0 0,1 0 0,-1 0 0,0 0 0,1 1 0,-1-1 0,1 0 0,-1 0 0,1 0 0,0 1 0,-1-1 0,1 0 0,-1 1 0,0-1 0,-1 2 0,-35 21 0,0 2 0,1 2 0,2 1 0,-48 50 0,68-62 0,1-1 0,1 2 0,0 0 0,1 0 0,1 1 0,1 1 0,0-1 0,-6 22 0,11-26 0,1-1 0,0 1 0,1-1 0,0 1 0,1 0 0,0 0 0,2 0 0,-1-1 0,2 1 0,0 0 0,0-1 0,9 27 0,-5-25 0,1 0 0,1-1 0,0 1 0,0-2 0,2 1 0,0-2 0,0 1 0,1-1 0,1-1 0,16 14 0,7 1 0,0-1 0,64 32 0,-93-55 0,-3 0 0,1 0 0,-1 0 0,1 0 0,3 3 0,-6-5 0,-1 1 0,0-1 0,1 0 0,-1 1 0,0-1 0,1 0 0,-1 0 0,0 1 0,0-1 0,1 1 0,-1-1 0,0 0 0,0 1 0,0-1 0,1 1 0,-1-1 0,0 0 0,0 1 0,0-1 0,0 1 0,0-1 0,0 1 0,0-1 0,0 0 0,0 1 0,0-1 0,0 1 0,0-1 0,0 1 0,-1-1 0,1 0 0,0 1 0,0-1 0,0 1 0,-1-1 0,1 0 0,0 1 0,0-1 0,-1 0 0,1 1 0,0-1 0,-1 0 0,1 0 0,0 1 0,-1-1 0,1 0 0,-13 9 0,0 0 0,-1-1 0,-16 6 0,-7 5 0,-173 113 0,191-121 0,19-11 0,0 0 0,0 0 0,0 0 0,0 0 0,0 0 0,0-1 0,0 1 0,0 0 0,0 0 0,0 0 0,0 0 0,0 0 0,0 0 0,0 0 0,0 0 0,0 0 0,0 0 0,0 0 0,0 0 0,0 0 0,0 0 0,0 0 0,0 0 0,0 0 0,0 0 0,0 0 0,0 0 0,0 0 0,0-1 0,0 1 0,0 0 0,0 0 0,0 0 0,0 0 0,0 0 0,0 0 0,0 0 0,0 0 0,0 0 0,0 0 0,0 0 0,0 0 0,0 0 0,0 0 0,0 0 0,0 0 0,0 0 0,11-9 0,-8 6 0,39-31 0,66-72 0,242-269-1387,-262 269 693,133-206 1,-170 226 1042,-50 86-303,-1-1 0,0 1 0,0 0 1,0-1-1,0 1 0,0 0 0,1-1 0,-1 1 0,0 0 0,0-1 0,1 1 0,-1 0 0,0 0 0,0-1 0,1 1 0,-1 0 0,0 0 0,1-1 0,-1 1 0,0 0 0,1 0 0,-1 0 0,0 0 0,1 0 0,-1-1 0,1 1 0,-1 0 0,0 0 0,1 0 0,-1 0 0,1 0 0,-1 0 0,0 0 0,1 0 0,-1 1 0,0-1 0,1 0 0,-1 0 0,1 0 0,0 2 13,1-1 0,-1 0 0,0 1 0,0-1 0,0 1 0,0-1 0,1 4 0,8 18-7,9 27 0,-12-30-44,9 27-26,104 305-651,-20 7 514,-96-339-1070,-2-10-4899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4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 24575,'0'0'0,"0"0"0,6-2 0,18-5 0,29-4 0,31-8 0,27-3 0,23-3 0,15 2-1336,1 0 1336,-18 4 0,-32 5-6855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4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94 227 24575,'0'17'0,"2"14"0,2 0 0,12 55 0,0-3 0,-14-73 0,1 11 0,0 1 0,-1 29 0,-2-50 0,0 0 0,0-1 0,0 1 0,0 0 0,0-1 0,0 1 0,0-1 0,-1 1 0,1 0 0,0-1 0,0 1 0,0-1 0,-1 1 0,1-1 0,0 1 0,-1 0 0,0-1 0,1 0 0,0 1 0,-1-1 0,1 0 0,0 0 0,0 0 0,-1 0 0,1 0 0,0 0 0,-1 0 0,1 0 0,0 0 0,0 0 0,-1 0 0,1 0 0,0 0 0,-1 0 0,1 0 0,0 0 0,0 0 0,-1 0 0,1 0 0,0-1 0,-1 1 0,-1-1 0,0-1 0,0 0 0,-1 0 0,1 1 0,1-1 0,-4-4 0,-6-9 0,1 0 0,0-1 0,-13-30 0,-14-56 0,31 82 0,1 1 0,1-1 0,1 0 0,0-1 0,1-35 0,3 47 0,-1 0 0,2 0 0,-1 0 0,1 0 0,1 0 0,-1 0 0,2 0 0,-1 0 0,1 1 0,0 0 0,1 0 0,0 0 0,0 0 0,13-12 0,-10 11-80,1 1 0,0 1-1,1 0 1,0 0 0,0 1-1,0 0 1,1 1 0,0 0-1,0 0 1,0 1 0,0 1 0,1 0-1,-1 1 1,1 0 0,0 0-1,13 1 1,1 0-6746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5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0,3 2 0,1 2 0,3 0 0,2 0 0,4-2 0,3-1 0,10-4 0,9-5 0,9-5 0,8-2 0,0 1 0,-9 3-8191</inkml:trace>
  <inkml:trace contextRef="#ctx0" brushRef="#br0" timeOffset="1">130 165 24575,'-2'0'0,"-3"2"0,-2 2 0,-2 3 0,0 2 0,2 2 0,2 0 0,6 1 0,13-1 0,21-6 0,30-6 0,21-7 0,1-2 0,-12 0-8191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5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24575,'0'0'0,"4"0"0,8 2 0,4 1 0,1-1-8191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07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 1 24575,'0'0'0,"-2"4"0,-5 9 0,-13 20 0,-19 28 0,-21 43 0,-14 44 0,-4 47-2497,9 42 2497,26 32-3308,36 20 3308,43 5-3078,52-4 3078,46-19 0,17-43 0,-18-58 692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36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2650 1660 24575,'0'-4'0,"0"-1"0,-1 1 0,0 0 0,0 0 0,0 0 0,0 0 0,-3-5 0,-14-26 0,17 34 0,-24-38 0,-59-70 0,68 90 0,-65-74-182,-177-157-1,141 154-678,-154-95-1,-115-39 537,-17 37 390,150 99-65,176 66 0,-370-138-974,243 88-3895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36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1895 1 24575,'-9'0'0,"0"0"0,0 1 0,0 0 0,0 1 0,-10 3 0,-6 1 0,-82 25 0,-50 26-597,-362 187-1346,397-174 1595,3 5-1,-121 102 0,182-128 242,3 2-1,1 2 1,3 3-1,-63 89 0,85-103 41,3 2 0,1 1 0,2 2-1,2 0 1,3 1 0,1 0 0,-14 73-1,23-74 84,2 0-1,2 1 0,2-1 0,3 1 1,1 0-1,14 73 0,-4-63-122,3 0 1,2-1-1,3-1 1,51 102-1,58 53-1597,40 4 809,-57-94 195,5-5-1,5-5 1,146 102-1,-89-89 185,362 187-1,-363-226 339,5-8 0,2-8 0,3-9 0,3-7 0,2-9 0,2-9 0,327 18 0,-300-50 0,327-37 0,215-90 249,330-122-71,-348 51-251,-23-55 72,-636 214 456,-1-4 0,96-61 0,-146 78-173,-2-2 0,0-1 0,-2-2 0,-1-1 0,-1-1 0,-1-2 0,30-43 0,-38 40 6,0 0 1,-2-2-1,-2 0 0,-2-1 1,-1-1-1,-2 0 0,-1 0 1,-3-2-1,-1 1 0,-2-1 1,-1 1-1,-3-1 0,-1 0 1,-2 0-1,-9-51 0,-1 37-42,-2 1 0,-3 1 0,-1 0 1,-41-77-1,-17-9 1633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4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24575,'-7'4'0,"5"-1"0,0 0 0,0 0 0,0 0 0,0 0 0,1 1 0,-1-1 0,1 0 0,0 1 0,0-1 0,-1 5 0,0 7 0,0 19 0,1-21 0,-1 65-102,3 0-1,4 0 0,3 0 1,29 121-1,116 293-410,-103-351 754,42 110-1676,-79-219-4536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37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4806 1872 24575,'-87'3'0,"-15"1"0,-188-27-251,-1-20-430,-569-126-2488,771 150 2484,-753-175-1145,584 121 1279,-301-126-1,369 115 367,-207-125-1,282 138 62,4-4 0,-186-166 1,260 206 218,1-2 1,3-1 0,0-2 0,3-1-1,2-1 1,1-2 0,-38-86 0,37 58-592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38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1726 0 24575,'-18'0'0,"-341"24"-62,157-7-826,-284 0 665,264-12 256,198-4-33,-101 5 0,95-3 0,1 2 0,-34 8 0,55-11 0,0 1 0,0-1 0,0 1 0,0 1 0,0 0 0,1 0 0,0 0 0,0 1 0,0 0 0,0 0 0,1 1 0,0 0 0,0 0 0,0 0 0,1 1 0,0 0 0,-8 14 0,7-8 81,0 1 1,1 0-1,0 0 1,2 1-1,-1 0 1,-1 19-1,2 6 204,3 46 0,6 18-993,4 0 0,42 177 0,-28-185-5359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0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24575,'-1'0'0,"1"0"0,-1 0 0,1 0 0,0 1 0,-1-1 0,1 0 0,0 0 0,-1 1 0,1-1 0,0 0 0,-1 0 0,1 1 0,0-1 0,-1 0 0,1 1 0,0-1 0,0 0 0,0 1 0,-1-1 0,1 0 0,0 1 0,0-1 0,0 1 0,0-1 0,-1 0 0,1 1 0,0 0 0,-2 12 0,2-11 0,-2 24 0,1 1 0,2 0 0,8 52 0,28 78 0,-25-120-455,2-1 0,32 62 0,-38-84-6371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1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0,2 5 0,5 6 0,3 6 0,0 0-8191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4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24575,'-1'0'0,"-1"0"0,1 0 0,0 0 0,-1 0 0,1 0 0,0 0 0,-1 1 0,1-1 0,0 0 0,-1 1 0,1-1 0,0 0 0,0 1 0,-1 0 0,1-1 0,0 1 0,0 0 0,0 0 0,0-1 0,0 1 0,0 0 0,0 0 0,0 0 0,0 0 0,0 0 0,1 1 0,-1-1 0,0 0 0,1 0 0,-2 2 0,-2 8 0,0 0 0,1 0 0,0 0 0,0 0 0,1 1 0,-1 20 0,3-5-32,0-1 0,1 0 0,2 0 0,0 0 0,9 29 0,47 124-1091,-6-49 532,5-2 0,82 129 0,-56-124 141,163 198-1,-189-262 110,105 94 0,-155-155 379,21 16 406,-28-23-396,1 0-1,0 0 1,0 0-1,0 0 1,-1 0-1,1 0 1,0 0-1,0-1 1,0 1-1,0-1 1,0 0-1,4 1 1,-5-1-23,0 0 1,0-1-1,0 1 1,0 0-1,0-1 0,0 1 1,-1 0-1,1-1 1,0 1-1,0-1 1,-1 1-1,1-1 0,0 0 1,0 1-1,-1-1 1,1 0-1,-1 0 1,1 1-1,-1-1 1,1 0-1,-1 0 0,1 0 1,0-1-1,1-5 257,1 1-1,-1-1 0,0 0 1,-1 0-1,2-13 0,-1-43-16,-4-4-336,-18-109-1,-28-69-107,38 196 172,-10-46 7,-32-156 0,13 0 0,29 116 0,10 113 0,2 1 0,0-1 0,1 1 0,6-23 0,-7 36-76,0 1-1,0-1 1,1 1 0,0 0 0,0 0 0,1 0 0,0 0 0,0 0-1,1 1 1,0 0 0,0 0 0,0 0 0,1 1 0,7-6-1,9-3-5634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5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0,2 67 0,3-1 0,28 132 0,61 131 0,-86-309 0,27 72 0,-28-79 0,2 0 0,0-1 0,14 20 0,-21-34-273,1 1 0,-1-1 0,1 0 0,3 3 0,-1-3-6553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24575,'0'0'0,"0"0"0,4 0 0,7 0 0,12 0 0,14 0 0,12 0 0,10-2 0,8-3 0,3-2 0,-2-2 0,-8 0 0,-15 3-8191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17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24575,'0'19'0,"0"-14"0,0-5 0,0 0 0,0 0 0,0 0 0,0 0 0,0 0 0,0 0 0,0 0 0,0 0 0,0 0 0,0 0 0,0 0 0,0 0 0,0 0 0,0 0 0,0 0 0,0 0 0,0 0 0,0 0 0,0 0 0,0 0 0,0 0 0,0 0 0,0 0 0,0 0 0,1 0 0,-1 0 0,0 0 0,0 0 0,0 0 0,0 0 0,0 0 0,0 0 0,0 0 0,0 1 0,0-1 0,0 0 0,0 0 0,0 0 0,0 0 0,0 0 0,0 0 0,8-6 0,5 1 0,0 0 0,19-3 0,-18 4 0,153-31-941,285-23 0,-353 50-5368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18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24575,'0'2'0,"1"0"0,-1-1 0,1 1 0,-1 0 0,1-1 0,0 1 0,0 0 0,0-1 0,0 1 0,1 1 0,5 8 0,101 237 0,-25 10 0,-77-236 0,5 17 0,22 50 0,-32-86-83,0-1-3,0 0 1,0 0-1,0 0 1,0 0-1,0 0 1,0 0-1,0 0 1,0-1 0,1 1-1,-1 0 1,1-1-1,-1 1 1,1-1-1,2 2 1,4-2-6741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18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24575,'110'8'0,"-48"-3"0,149 5 0,-144-11 0,80-12 0,16-12-1365,-91 14-5461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4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735 0 24575,'-9'14'0,"2"-7"0,-1 1 0,0-1 0,-1 0 0,0-1 0,0 0 0,-12 6 0,-62 25 0,1-7 0,-2-3 0,0-4 0,-1-4 0,-105 11 0,181-30 0,6 0 0,-1 1 0,0-1 0,1 1 0,-1-1 0,-4 3 0,8-3 0,-1 0 0,0 0 0,1 1 0,-1-1 0,0 1 0,1-1 0,-1 1 0,0-1 0,1 1 0,-1-1 0,1 1 0,-1-1 0,1 1 0,-1 0 0,1-1 0,0 1 0,-1 0 0,1-1 0,0 1 0,-1 0 0,1-1 0,0 1 0,0 0 0,0 0 0,0-1 0,-1 1 0,1 0 0,0 0 0,1 1 0,0 6 0,1 1 0,0 0 0,1-1 0,-1 0 0,2 0 0,6 13 0,-2-5 0,12 28 0,2-2 0,2 0 0,37 47 0,-45-69 0,1 0 0,1-1 0,0-1 0,1-1 0,2-1 0,-1 0 0,40 21 0,-5-10-1365,-6-7-5461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1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338 0 24575,'0'0'0,"0"0"0,-2 0 0,-8 0 0,-11 5 0,-11 5 0,-9 4 0,-7 2 0,0 0 0,4 0 0,7-2 0,10-5 0,9-3 0,8-5 0,13-5 0,10-2 0,2 1-8191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19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0,3 0 0,9 7 0,19 18 0,24 25 0,27 27 0,30 32 0,33 38-2621,19 35 2621,-3 35-3306,-21 28 3306,-42 19 0,-57 20 0,-82 44-3434,-34-35 4604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21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738 0 24575,'3'10'0,"1"41"0,-4 87 0,-13 96 0,-21 60-7915,-27 31 7915,-34 10 0,-39-8 0,-70 4-3100,0-54 5924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4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7 24575,'-5'-3'0,"5"3"0,0 0 0,-1-1 0,1 1 0,0 0 0,0 0 0,0 0 0,-1-1 0,1 1 0,0 0 0,0 0 0,-1 0 0,1-1 0,0 1 0,0 0 0,-1 0 0,1 0 0,0 0 0,-1 0 0,1 0 0,0 0 0,0 0 0,-1 0 0,1 0 0,0 0 0,-1 0 0,1 0 0,0 0 0,-1 0 0,1 0 0,0 0 0,0 0 0,-1 0 0,1 0 0,0 0 0,-1 0 0,1 1 0,0-1 0,0 0 0,-1 0 0,1 1 0,-1 1 0,0 1 0,0 0 0,1 0 0,-1-1 0,1 1 0,0 0 0,0 0 0,0 0 0,0 0 0,0-1 0,1 1 0,-1 0 0,2 3 0,-1 0 0,7 33 0,2-1 0,19 45 0,23 50-326,247 588-1303,-282-680 1627,115 274-101,21-12 16,-144-288 87,-6-14 40,-2-5 242,0-7 114,-1 0 0,0 0 1,-3-16-1,-1-2-369,-5-66-67,-21-265-547,19-2 146,13 295 153,3 1 0,3 1 0,29-115 0,-9 87-5470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5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24575,'6'8'0,"131"192"21,17-10-283,114 88-961,-113-120 1240,-123-125-110,157 158-1004,-172-175-4457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5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588 1 24575,'-10'0'0,"6"1"0,1 0 0,-1 1 0,1-1 0,-1 1 0,1 0 0,-1 0 0,1 0 0,0 0 0,-6 5 0,-6 6 0,0 1 0,1 1 0,-17 23 0,-33 55 0,58-85 0,-53 88-489,-67 151 0,-21 114 420,135-329 70,0-5-1,2 0-1,2 1 1,-10 47 0,18-48-1190,3-10-4764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5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59 761 24575,'0'0'0,"0"0"0,0 0 0,0 0 0,0 4 0,0 9 0,0 17 0,0 18 0,0 16 0,-2 6 0,-1-2 0,1-11 0,0-16 0,1-19 0,-2-29 0,-2-20 0,0-6-8191</inkml:trace>
  <inkml:trace contextRef="#ctx0" brushRef="#br0" timeOffset="1">0 1 24575,'0'0'0,"0"0"0,0 0 0,0 0 0,0 2 0,4 5 0,6 4 0,10 6 0,13 4 0,6 4 0,-4-3-8191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6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0 24575,'0'0'0,"0"0"0,2 0 0,11 0 0,18 0 0,21 2 0,9 3 0,-6 0-8191</inkml:trace>
  <inkml:trace contextRef="#ctx0" brushRef="#br0" timeOffset="1">1 350 24575,'0'0'0,"4"0"0,13-2 0,34-2 0,43-1 0,43-2 0,35-1-2307,20-3 2307,-6-2 0,-35 1-5884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0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1 577 24575,'0'0'0,"0"0"0,0 0 0,0 0 0,0 0 0,0 0 0,0 1 0,0-1 0,0 0 0,0 0 0,0 0 0,-1 0 0,1 0 0,0 1 0,1-1 0,-1 0 0,0 0 0,0 0 0,0 0 0,0 0 0,0 1 0,0-1 0,0 0 0,0 0 0,0 0 0,0 0 0,0 0 0,0 0 0,0 1 0,0-1 0,0 0 0,1 0 0,-1 0 0,0 0 0,0 0 0,0 0 0,0 0 0,0 0 0,0 0 0,1 1 0,-1-1 0,0 0 0,0 0 0,0 0 0,7 4 0,-4-4 0,-1 0 0,1-1 0,0 1 0,-1 0 0,1-1 0,-1 1 0,1-1 0,-1 0 0,1 0 0,-1 0 0,4-2 0,-4 3 0,22-12 0,0-1 0,0-1 0,-1-2 0,24-20 0,-20 13 0,-2-1 0,41-50 0,-52 57 0,-2-1 0,0 0 0,-1-1 0,-1 0 0,15-39 0,-22 48 0,0 0 0,-1-1 0,0 0 0,-1 0 0,1-19 0,-3 23 0,1-1 0,-1 1 0,-1-1 0,1 1 0,-1-1 0,-1 1 0,1 0 0,-1 0 0,-4-8 0,5 12 0,0-1 0,0 1 0,0 0 0,-1 0 0,1 0 0,-1 0 0,0 0 0,1 0 0,-1 1 0,-1-1 0,1 1 0,0 0 0,0 0 0,-1 0 0,1 0 0,-1 1 0,0-1 0,1 1 0,-1 0 0,0 0 0,0 0 0,0 1 0,0-1 0,0 1 0,0 0 0,0 0 0,0 0 0,1 1 0,-9 1 0,3 1 0,1 0 0,0 1 0,-1 0 0,1 0 0,0 1 0,1 0 0,-1 1 0,1-1 0,0 1 0,-9 11 0,7-7 0,0 1 0,1 0 0,0 0 0,1 1 0,0 0 0,-7 19 0,10-20 0,0 0 0,1 0 0,1 0-1,0 0 1,0 1 0,1-1 0,1 0-1,1 20 1,1-16 1,0-1 0,1 1 0,1 0-1,0-1 1,13 27 0,-4-15-114,2-1 0,1 0-1,1-1 1,1-1 0,1 0 0,25 23 0,-16-21 99,0 0 1,1-2 0,1-1 0,2-1 0,0-2 0,1-1-1,0-1 1,1-2 0,1-2 0,1-1 0,51 10 0,21-7-1195,-16-9-4828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0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0 0,14 5 0,19 15 0,29 27 0,31 30 0,21 17 0,3 5-1589,-2 0 1589,-9-6 0,-9-8 0,-12-13-560,-12-18 560,-13-19 0,-18-15-6042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5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91 801 24575,'-7'-7'0,"0"-6"0,0 1 0,1-1 0,0 1 0,1-2 0,-6-21 0,10 31 0,-9-34 0,1 0 0,-4-55 0,4-77 0,13 18 0,-2 125 0,2 1 0,0 0 0,14-44 0,-17 70 0,0-6 0,2 0 0,-1 0 0,7-10 0,-9 15 0,1-1 0,0 1 0,0 0 0,0 0 0,0 0 0,0 0 0,0 0 0,0 0 0,0 0 0,0 1 0,0-1 0,0 0 0,0 0 0,1 1 0,-1-1 0,0 1 0,1-1 0,-1 1 0,0 0 0,1 0 0,-1-1 0,1 1 0,1 0 0,0 1 0,0-1 0,0 1 0,0 0 0,0 0 0,0 0 0,0 0 0,0 1 0,0-1 0,4 4 0,24 21 0,-31-26 0,29 29 0,-1 1 0,-1 1 0,-2 1 0,23 40 0,-10-7 0,41 95 0,-58-109-341,-2 1 0,-2 1-1,13 72 1,-23-83-6485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1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0 24575,'0'0'0,"-7"1"0,5 0 0,0 0 0,0 0 0,0 0 0,1 0 0,-1 0 0,0 1 0,1-1 0,-1 1 0,1-1 0,-1 1 0,-1 2 0,-14 23 0,13-20 0,-21 37 8,-31 83-1,-7 56-201,-85 384-1888,137-508-3848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1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96 24575,'0'0'0,"0"4"0,9 142 0,-3-72 0,10 141-988,13 221 460,-14-3 554,-15-376-1143,-1-20-4467</inkml:trace>
  <inkml:trace contextRef="#ctx0" brushRef="#br0" timeOffset="1">252 2 24575,'3'-1'0,"0"1"0,-1 0 0,1 0 0,0 0 0,-1 0 0,1 1 0,0-1 0,-1 0 0,1 1 0,-1 0 0,4 1 0,-3-1 0,3 1 0,0 0 0,0 1 0,0 0 0,-1 0 0,1 0 0,0 0 0,-1 1 0,0 0 0,0 0 0,0 1 0,-1 0 0,7 8 0,-6-6 0,0 0 0,-1 1 0,0 0 0,-1-1 0,1 1 0,-2 1 0,1-1 0,2 17 0,-3-14 0,-1 1 0,-1 0 0,0 0 0,0-1 0,-1 1 0,0 0 0,-1-1 0,-1 1 0,0-1 0,0 0 0,-1 0 0,-1 0 0,0 0 0,-9 15 0,5-14 0,0-1 0,-1 1 0,0-2 0,-1 1 0,0-1 0,-22 14 0,15-12 0,0-2 0,-1 0 0,0-1 0,-25 8 0,29-13 0,0 0 0,-21 3 0,32-6 0,-1 0 0,1-1 0,-1 0 0,1 0 0,-1 0 0,1-1 0,-1 1 0,1-1 0,0 0 0,-1 0 0,-7-4 0,10 4 2,0 0 0,1 0 0,-1-1 0,1 1 0,-1 0 0,1-1-1,-1 1 1,1-1 0,0 1 0,0-1 0,0 0 0,0 1 0,0-1 0,0 0-1,0 0 1,0 0 0,1 0 0,-1 0 0,1 0 0,-1-3 0,1-1-203,0 0 0,0 1 1,0-1-1,1 1 0,0-1 1,2-6-1,14-39-6625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1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0 24575,'-2'0'0,"-5"0"0,-8 4 0,-21 11 0,-27 19 0,-28 32 0,-17 32 0,-1 25-1656,12 28 1656,25 21 0,32 11 0,42 6-1989,39 2 1989,37-10 0,36-18 0,25-24 0,4-33 0,-22-33-4546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2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24575,'1'13'0,"0"1"0,4 19 0,-2-12 0,13 68 0,10 39-294,13 62-896,141 736-1343,-173-888 2533,20 145-358,-23-149 127,-2 0 1,-2 1 0,-4 40 0,-2-42-2665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2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0 297 24575,'1'-4'0,"-1"0"0,1 0 0,0 0 0,0 0 0,1 0 0,-1 1 0,1-1 0,0 0 0,3-4 0,-3 4 0,7-10 0,0 0 0,1 1 0,1 0 0,0 1 0,1 0 0,0 1 0,16-12 0,2 1 0,1 2 0,39-20 0,-51 30 0,1 1 0,0 1 0,1 1 0,-1 0 0,28-4 0,-40 9 0,0 1 0,0 0 0,0 1 0,0 0 0,1 0 0,-1 1 0,0 0 0,0 0 0,0 1 0,0 0 0,0 1 0,-1-1 0,1 1 0,-1 1 0,1 0 0,-1 0 0,7 5 0,-7-3 0,0 0 0,-1 0 0,0 1 0,0 0 0,0 0 0,-1 1 0,0-1 0,0 1 0,-1 0 0,0 1 0,0-1 0,-1 1 0,0-1 0,3 19 0,-4-13 0,-1 0 0,0-1 0,-1 1 0,0 0 0,-1 0 0,-1 0 0,0 0 0,-1-1 0,-5 18 0,-2-6 0,0-1 0,-1 0 0,-2-1 0,0-1 0,-2 0 0,0 0 0,-21 21 0,-5 1 0,-2-2 0,-49 36 0,71-62 0,11-8 0,0-1 0,0 2 0,1-1 0,-13 17 0,20-23 0,1-1 0,0 1 0,0 0 0,0 0 0,0 0 0,0 0 0,1 0 0,-1 0 0,1 0 0,-1 1 0,1-1 0,0 0 0,0 0 0,0 0 0,0 1 0,0-1 0,0 0 0,0 0 0,1 0 0,-1 0 0,1 0 0,0 0 0,0 0 0,-1 0 0,1 0 0,0 0 0,1 0 0,1 3 0,4 4 0,0-2 0,1 1 0,-1-1 0,17 11 0,130 81-102,-127-83-23,228 141-1030,-14 19 1175,-168-110-20,-64-57 0,0 1 0,-1-1 0,0 2 0,-1-1 0,8 15 0,-13-21 0,-1 0 0,1 0 0,0 0 0,-1 0 0,0 0 0,0 1 0,0-1 0,-1 0 0,0 1 0,1-1 0,-1 0 0,-1 1 0,1-1 0,-1 0 0,1 1 0,-1-1 0,-1 0 0,1 0 0,0 0 0,-1 0 0,0 0 0,0 0 0,-3 4 0,-2 2 0,-1-1 0,1-1 0,-2 1 0,1-1 0,-1-1 0,0 0 0,-19 11 0,-7 2-167,-1-1-1,-1-2 0,-51 16 0,-125 25-503,92-32 636,-197 16 0,276-40-5382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2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24 798 24575,'0'0'0</inkml:trace>
  <inkml:trace contextRef="#ctx0" brushRef="#br0" timeOffset="1">1 729 24575,'0'-4'0,"10"-22"0,0 0 0,22-37 0,-15 29 0,19-34 0,39-81 0,-64 122 0,0 1 0,-3-1 0,11-50 0,-17 64 0,-1 0 0,0 0 0,-1 0 0,0 0 0,-4-22 0,3 29 0,-1 0 0,1 0 0,-1 0 0,0 0 0,0 0 0,-1 0 0,0 0 0,0 1 0,0 0 0,-1-1 0,0 1 0,0 0 0,-6-6 0,8 9 0,0 1 0,-1-1 0,1 1 0,0-1 0,-1 1 0,1 0 0,0-1 0,-1 1 0,0 1 0,1-1 0,-1 0 0,1 1 0,-1-1 0,0 1 0,1 0 0,-1 0 0,0 0 0,0 0 0,1 0 0,-1 0 0,0 1 0,-2 0 0,1 1 0,1-1 0,-1 1 0,0 0 0,1 0 0,0 0 0,0 0 0,-1 1 0,1-1 0,1 1 0,-1 0 0,0 0 0,1 0 0,-1 0 0,1 0 0,-2 4 0,-1 2-2,1-1 1,1 1-1,-1 0 0,1 0 0,1 0 1,0 0-1,-2 18 0,3-14 9,1 1 0,0 0 0,1-1 0,6 27 0,-1-16-54,1-1-1,2 0 1,0 0-1,1-1 0,26 41 1,-12-29-116,1-1 0,2-1 0,1-1 0,1-1 0,1-2 0,2-1 1,52 33-1,-42-33-24,1-3 0,1-2 1,1-1-1,1-3 1,93 25-1,-32-22-5317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3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2 0,13 11 0,23 17 0,26 19 0,19 21 0,16 22 0,11 18-1469,4 10 1469,-2 1 0,-9-7 0,-14-13 0,-18-19 0,-16-22 0,-14-21 0,-15-17-6722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3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790 1 24575,'-9'5'0,"-11"12"0,-28 28 0,30-27 0,-338 369-1266,196-178 1007,122-151 87,-54 112 0,83-149 175,0-1 0,1 2 1,1-1-1,-5 31 0,11-45-70,0 1 1,0-1 0,1 1-1,0-1 1,0 1 0,1-1-1,0 1 1,1-1 0,-1 0-1,1 0 1,1 0 0,-1 0-1,1 0 1,0 0 0,1 0-1,6 8 1,-1-3-2539,14 13 0</inkml:trace>
  <inkml:trace contextRef="#ctx0" brushRef="#br0" timeOffset="1">1540 725 24575,'0'0'0,"-2"4"0,-2 9 0,-3 19 0,-2 23 0,-4 21 0,-1 10 0,0 0 0,-1-10 0,4-15 0,2-18-8191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03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24575,'0'0'0,"4"2"0,9 5 0,15 4 0,10 4 0,-1-2-8191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7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1907 24575,'-3'-12'0,"-24"-69"0,-39-183-664,16-9-201,4-24-570,-10-406 0,56 682 1390,-1-82-83,2 81 209,2 0 0,6-33 0,-8 51 39,1-1 1,-1 0-1,1 1 1,-1 0 0,2-1-1,-1 1 1,3-5-1,-4 8-53,0 0 0,0 0 0,-1 0 0,1 0 0,0 0 0,0 0 0,0 1 0,1-1 0,-1 0 0,0 0 0,0 1 0,0-1 0,1 1 0,-1-1 0,0 1 1,0 0-1,1-1 0,-1 1 0,0 0 0,1 0 0,-1 0 0,0 0 0,1 0 0,-1 0 0,0 0 0,1 0 0,-1 1 0,3 0 0,0 0-1,0 1 1,0 0-1,0 0 1,0 0-1,-1 1 1,1 0-1,-1-1 0,1 1 1,2 4-1,30 35 416,-30-33-382,60 84 75,16 39-563,193 388-1710,-204-357 2175,67 225 0,-117-317-219,16 108 1,-35-160 123,0 0 0,0 0 0,-3 26 1,0-40 17,1 0 1,-1 0 0,0 0 0,0 0 0,-1 0-1,1-1 1,-1 1 0,0 0 0,0-1 0,-1 1-1,1-1 1,-1 0 0,0 0 0,0 0-1,-1 0 1,1-1 0,-7 6 0,5-6 32,-1 1 0,0-1-1,1 0 1,-1-1 0,-1 1 0,-10 2 0,2-2-608,-27 3 0,-15-4-4024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5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24575,'0'0'0,"2"0"0,5-2 0,4-2 0,9-3 0,6-4 0,2 0 0,-3 2-8191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7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 24575,'0'0'0,"0"0"0,0 0 0,0-2 0,2-3 0,10-6 0,24-8 0,27-6 0,27-3 0,24-3 0,20-1 0,10-1-1299,-12 7 1299,-28 7-6892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7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1 587 24575,'5'-8'0,"5"1"0,24-13 0,-6 4 0,22-17 0,-1-2 0,50-48 0,-64 50 0,-3 0 0,-1-2 0,36-53 0,-53 67 0,21-43 0,-31 55 0,0 0 0,-1 0 0,0 0 0,-1 0 0,0-1 0,0 1 0,-1-1 0,0-10 0,-1 19 0,0 0 0,0 0 0,0 0 0,0 0 0,0 0 0,-1 0 0,1 0 0,0 0 0,-1 0 0,1 0 0,-1 0 0,1 0 0,-2-1 0,2 2 0,0 0 0,0 0 0,0 0 0,-1-1 0,1 1 0,0 0 0,0 0 0,0 0 0,0 0 0,-1 0 0,1 0 0,0 0 0,0 0 0,0 0 0,-1 0 0,1 0 0,0 0 0,0 0 0,0 0 0,-1 0 0,1 0 0,0 0 0,0 0 0,-1 0 0,1 0 0,-7 7 0,5-2 0,-1 1 0,1 1 0,0-1 0,1 0 0,-1 0 0,1 1 0,0-1 0,1 13 0,-1 3 2,2 0 0,1 0 1,0 0-1,2-1 0,0 1 0,2-1 0,0 0 0,1 0 0,13 24 0,-5-15-121,2 0-1,1-1 1,1 0-1,1-2 1,31 33 0,-24-34-223,1 0 1,1-2 0,45 29-1,-8-14-5788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8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0 128 24575,'0'0'0,"6"4"0,14 10 0,24 15 0,26 22 0,17 17 0,4 10 0,-4 1-761,-7-5 761,-6-7 0,-7-9 0,-8-12 188,-14-14-188,-15-13-7618</inkml:trace>
  <inkml:trace contextRef="#ctx0" brushRef="#br0" timeOffset="1">399 0 24575,'-7'10'0,"3"-1"0,0 0 0,0 0 0,1 0 0,1 1 0,0-1 0,0 1 0,-1 13 0,2-16 0,-47 520-712,48-521 688,-11 200 161,10-146-817,11 83 1,0-80-5554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282 515 24575,'0'0'0,"0"0"0,0 0 0,0 4 0,4 11 0,6 21 0,4 22 0,4 18 0,2 3 0,-2-6 0,-1-11 0,-3-16-8191</inkml:trace>
  <inkml:trace contextRef="#ctx0" brushRef="#br0" timeOffset="1">1 1 24575,'0'0'0,"0"0"0,0 0 0,0 0 0,6 1 0,18 6 0,17 3 0,1-1-8191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30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1 332 24575,'0'0'0,"0"0"0,0 0 0,0 0 0,0 0 0,0 0 0,2-2 0,5-6 0,-1 1 0,0-1 0,-1-1 0,8-14 0,15-40 0,-14 27 0,-4 14 0,10-40 0,-17 52 0,-1 0 0,0 0 0,-1 0 0,-1 0 0,1 0 0,-3-18 0,2 28 0,0 0 0,0 0 0,0-1 0,0 1 0,0 0 0,0 0 0,0 0 0,0 0 0,0-1 0,0 1 0,0 0 0,-1 0 0,1 0 0,0 0 0,0 0 0,0 0 0,0 0 0,0-1 0,0 1 0,-1 0 0,1 0 0,0 0 0,0 0 0,0 0 0,0 0 0,0 0 0,-1 0 0,1 0 0,0 0 0,0 0 0,0 0 0,0 0 0,-1 0 0,1 0 0,0 0 0,0 0 0,0 0 0,0 0 0,-1 0 0,1 0 0,0 0 0,0 0 0,0 0 0,0 0 0,0 0 0,-1 0 0,1 1 0,0-1 0,0 0 0,0 0 0,0 0 0,0 0 0,0 0 0,0 0 0,-1 0 0,1 1 0,0-1 0,0 0 0,0 0 0,-9 10 0,6-4 0,0-1 0,0 1 0,0 1 0,1-1 0,0 0 0,0 1 0,-1 8 0,-5 49 0,8-57 0,0-5 0,-3 34 0,1 0 0,5 62 0,-1-87 0,-1-1 0,1 1 0,1-1 0,0 0 0,0 0 0,1 0 0,0 0 0,1-1 0,0 1 0,1-1 0,0 0 0,0-1 0,1 0 0,8 9 0,0-4 36,1 0 0,29 17-1,38 16-1507,-29-20-5354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31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0 508 24575,'1'2'0,"-1"-1"0,1 1 0,-1-1 0,1 0 0,0 1 0,-1-1 0,1 0 0,2 3 0,2 2 0,1 1 0,0-1 0,0 0 0,0-1 0,1 1 0,-1-1 0,1-1 0,1 1 0,7 3 0,-12-7 0,1 1 0,0-1 0,-1 1 0,1-1 0,0 0 0,0-1 0,0 1 0,0-1 0,0 0 0,0 0 0,-1 0 0,1 0 0,0 0 0,0-1 0,0 0 0,0 0 0,0 0 0,-1 0 0,1-1 0,0 1 0,5-4 0,2-4 0,1 0 0,-1 0 0,-1-1 0,17-20 0,32-51 0,-56 77 0,22-33 0,34-68 0,-51 88 0,-1 0 0,-1 0 0,0-1 0,-1 0 0,-1 0 0,3-34 0,-6 44 0,-1 0 0,0-1 0,-1 1 0,0-1 0,-1 1 0,-4-16 0,5 21 0,0 1 0,0-1 0,0 0 0,0 0 0,-1 1 0,1-1 0,-1 1 0,0-1 0,0 1 0,0 0 0,0 0 0,0 0 0,-1 0 0,1 0 0,0 0 0,-1 1 0,1-1 0,-1 1 0,0-1 0,0 1 0,1 0 0,-6-1 0,-2 1 15,0 0 0,0 0 0,0 1 0,0 0 0,0 1 0,0 0 0,-18 5 0,14-2-312,0 0 0,1 1 0,-1 1 0,-23 14 0,25-12-6529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5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24575,'0'0'0,"0"1"0,0-1 0,0 1 0,0-1 0,0 0 0,0 1 0,0-1 0,1 0 0,-1 1 0,0-1 0,0 1 0,0-1 0,0 0 0,1 0 0,-1 1 0,0-1 0,0 0 0,1 1 0,-1-1 0,0 0 0,1 0 0,-1 1 0,1-1 0,9 7 0,0-1 0,1-1 0,0 0 0,18 5 0,-28-10 0,69 21-9,135 23 1,78-12-1386,211-7-494,4-20-624,-188-3 1865,403 12 8,-1 22 290,-691-35 483,67 4 975,-74-5-909,0-1 0,-1 0 0,1-1 0,15-4 0,-11 0-3188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5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24575,'7'3'0,"16"10"0,0 1 0,-1 1 0,27 23 0,-9-4-73,-2 1-1,-1 1 0,-1 3 0,-3 0 1,-1 3-1,-2 0 0,-2 2 1,-2 1-1,-2 1 0,-1 1 0,28 91 1,-43-109 73,-1 1 0,-1 0 0,2 45 0,-8-53 0,0-1 0,-1 0 0,-1 0 0,-2 0 0,-9 39 0,2-28 0,-2 0 0,-1 0 0,-1-1 0,-33 49 0,24-46 0,-1-1 0,-2-1 0,-48 44 0,53-57-203,-2 0 0,0-1 0,-2-1 0,0-1 0,-53 23 0,38-23-5886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5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929 1 24575,'-5'0'0,"0"0"0,0 1 0,0 0 0,1 0 0,-6 2 0,-2 0 0,-198 62 13,174-50-53,0 0 1,1 3 0,-54 35-1,51-25-90,1 2 0,2 2 1,1 1-1,1 1 0,2 2 0,1 1 0,2 1 1,-38 72-1,42-64 18,2 2 0,2 1 0,3 1 0,1 0 0,3 1 1,2 0-1,-7 90 0,15-78 112,2 0 0,3 1 0,13 72 0,-7-87 0,3-1 0,1-1 0,3 0 0,35 77 0,-26-76-83,2-2 1,2-2 0,2 0-1,2-2 1,2-1-1,1-2 1,2-1 0,2-2-1,57 42 1,-61-55-61,0 0 1,2-3-1,0-1 1,1-2 0,45 14-1,-49-20 140,1-3 1,0-1-1,0-1 0,0-2 1,1-2-1,52-2 0,-41-4 3,0-2 0,-1-2 0,0-2 0,0-2 0,-1-2 0,-1-2 0,0-2 0,53-30 0,-62 28 0,-1-2 0,0-2 0,-2-1 0,-1-1 0,-1-1 0,-2-2 0,0-1 0,-2-1 0,42-68 0,-48 64 0,-1-2 0,-2 0 0,-2-1 0,-2-1 0,14-64 0,-18 52 0,-2 0 0,-2-1 0,-4-102 0,-4 112-110,-3-1 0,-1 1 0,-2 1 0,-2-1 0,-2 1 0,-1 1 0,-2 1 0,-2 0 0,-23-37 0,4 16 26,-3 1-1,-3 1 0,-2 3 1,-2 2-1,-58-49 0,48 52 41,-3 2-1,-2 4 0,-1 2 1,-110-54-1,142 81 76,-1 2 1,-1 0 0,-1 2-1,1 2 1,-1 1-1,-1 2 1,0 1-1,-53-1 1,-13 13-489,18 5-1824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24575,'0'0'0,"0"0"0,0-1 0,0 0 0,0 0 0,1 0 0,-1 1 0,0-1 0,0 0 0,1 1 0,-1-1 0,1 0 0,-1 0 0,0 1 0,1-1 0,-1 1 0,1-1 0,0 1 0,-1-1 0,1 0 0,-1 1 0,1 0 0,0-1 0,-1 1 0,1-1 0,1 1 0,23-9 0,-18 8 0,51-13-54,111-12 0,68 10-1279,-229 15 1260,989-13-2867,-574 23 1014,-335-6 115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5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381 693 24575,'0'0'0,"0"0"0,0 0 0,0 0 0,0 4 0,0 5 0,0 4 0,2 8 0,2 11 0,3 8 0,2 2 0,-1-5 0,-1-8 0,-3-10-8191</inkml:trace>
  <inkml:trace contextRef="#ctx0" brushRef="#br0" timeOffset="1">0 0 24575,'0'0'0,"0"0"0,6 0 0,5 2 0,2 1-8191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6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24575,'5'-8'0,"-1"5"0,1 0 0,-1 0 0,1 1 0,0-1 0,-1 1 0,1 0 0,0 0 0,1 1 0,-1-1 0,0 1 0,0 0 0,1 1 0,6-1 0,3 1 0,0 1 0,0 0 0,26 6 0,-7 1 4,0 2-1,49 21 1,61 42-160,-116-57 49,-1 2 1,-1 0 0,0 2 0,-2 1-1,0 1 1,21 27 0,-32-33 107,0 1 1,-1 0-1,-1 1 1,-1 1-1,0 0 1,-1 0-1,-2 0 1,0 1-1,0 1 0,3 25 1,-7-28 2,-2 1-1,0 0 1,0-1 0,-2 1-1,-1 0 1,-5 29-1,1-24-16,-1 0-1,-1-1 0,-1 0 0,-18 33 0,5-19-294,-1-1 1,-2-1 0,-2-2 0,-1 0 0,-49 44 0,12-21-100,-3-4 1,-109 66-1,42-42-3804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7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24575,'1'32'3,"1"-1"-1,2 1 1,12 49-1,36 86-118,-49-158 97,117 316-642,-11-32 698,10 66-37,-95-282 0,-20-65 4,-2-9 16,-1 0 0,0 0 0,0 1 1,0-1-1,0 5 0,5-114 604,65-595-1707,-46 536-101,-14 114-4740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7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1 214 24575,'5'1'0,"-2"0"0,1 0 0,-1 1 0,0-1 0,1 1 0,-1 0 0,0 0 0,0 0 0,2 3 0,23 22 0,-22-21 0,32 38 0,-1 2 0,-2 1 0,-3 2 0,45 88 0,-77-135 0,6 9 0,0-1 0,-2 1 0,1 1 0,-1-1 0,-1 1 0,3 18 0,-6-24 0,-3-8 0,-4-15 0,-9-38 30,3-1 0,2-1 0,-6-85 0,15 94-327,2 1 0,2 0 0,2 0 0,18-79 0,-10 77-6529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1 967 24575,'0'-3'0,"1"1"0,0-1 0,0 1 0,0-1 0,0 1 0,0 0 0,1-1 0,-1 1 0,1 0 0,-1 0 0,3-2 0,2-4 0,12-17 0,2 1 0,0 1 0,1 1 0,2 1 0,0 0 0,1 2 0,31-19 0,-49 35 0,1-1 0,-1 1 0,0 0 0,1 1 0,0-1 0,13-2 0,-16 5 0,1-1 0,0 1 0,0 0 0,0 0 0,0 0 0,0 1 0,0 0 0,-1 0 0,1 0 0,9 4 0,6 5 0,0 1 0,0 1 0,22 17 0,2 1 0,92 52 0,-105-66 0,0-2 0,53 18 0,-74-29 0,-1-1 0,1 0 0,0 0 0,1-1 0,-1 0 0,11-1 0,-15 0 0,0-1 0,-1 0 0,1 0 0,-1-1 0,1 1 0,-1-1 0,1 0 0,-1-1 0,0 1 0,0-1 0,0 0 0,5-4 0,-1-1 0,-1 0 0,0-1 0,0 0 0,-1 0 0,0 0 0,-1-1 0,0 0 0,0-1 0,8-20 0,-5 4 0,0 0 0,-2 0 0,3-30 0,-2-6 0,-2 0 0,-4 0 0,-2-1 0,-15-108 0,9 132 0,-13-44 0,14 66 0,-1 1 0,0 0 0,-2 0 0,-15-27 0,22 43 0,-11-16 0,12 17 0,-1-1 0,1 0 0,0 1 0,-1-1 0,1 1 0,-1-1 0,1 1 0,-1 0 0,1-1 0,-1 1 0,1-1 0,-1 1 0,0 0 0,1-1 0,-1 1 0,0 0 0,1 0 0,-1 0 0,0-1 0,1 1 0,-2 0 0,2 1 0,-1-1 0,1 0 0,0 1 0,-1-1 0,1 1 0,0-1 0,-1 1 0,1-1 0,0 1 0,-1-1 0,1 1 0,0 0 0,0-1 0,0 1 0,0-1 0,0 1 0,0-1 0,0 1 0,0 0 0,0-1 0,0 1 0,0-1 0,0 2 0,1 16 0,1 0 0,1 0 0,6 22 0,-2-11 0,21 89 0,23 72-918,83 199 0,-67-228 899,131 226-1,-129-278 12,-74-115 231,-1 0-1,1 1 1,-12-9-1,-1-2 414,-40-35-444,-72-47 0,-75-31-219,162 104 27,-33-20 0,60 35 0,2-1 0,-24-21 0,35 29 0,0 0 0,0-1 0,0 1 0,0-1 0,1 0 0,-1 1 0,-2-8 0,4 9 0,1 0 0,-1 0 0,1-1 0,-1 1 0,1 0 0,0-1 0,0 1 0,0 0 0,0-1 0,0 1 0,0 0 0,0-1 0,1 1 0,0 0 0,-1 0 0,2-3 0,1 0 0,-1 0 0,1 0 0,0 1 0,1-1 0,-1 1 0,1 0 0,0 0 0,6-6 0,6-2 0,1-1 0,28-14 0,13-4-350,78-28-1,66-12-1541,-78 31-3706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9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24575,'0'0'0,"2"2"0,7 8 0,13 15 0,18 17 0,13 15 0,8 14 0,2 13 0,-6 7 0,-11-1 0,-12-8 0,-8-16 0,-10-19-8191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9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0,9 10 0,22 18 0,26 15 0,10 4 0,-6-6-8191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0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1880 1 24575,'0'0'0,"0"0"0,0 0 0,-3 0 0,-12 8 0,-27 17 0,24-13 0,-157 110 15,59-40-336,53-39-369,-340 247-560,-132 173-972,447-373 1897,4 4 1,4 3 0,-109 171 0,170-236 585,-19 44 1,27-47-3211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0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24575,'6'-10'0,"3"1"0,1 0 0,0 0 0,0 1 0,1 1 0,13-8 0,2 2 0,39-14 0,-24 12-68,1 2 0,0 2-1,1 2 1,0 2-1,0 2 1,1 1 0,0 3-1,73 6 1,-87-1 29,0 2-1,-1 0 1,0 2 0,0 1 0,48 22-1,-56-20 52,0 1 0,0 1 0,-2 1-1,1 1 1,-2 0 0,0 1 0,29 34-1,-32-30-19,-1 0 0,-1 1 0,0 0 0,-2 1 0,0 0 0,11 33 0,-12-21 43,-2-1 0,-1 1 0,5 69 0,-10-46-141,-9 96 1,-24 50-1002,3-69-132,1-24-3722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1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0 253 24575,'1'5'0,"1"1"0,-1-1 0,1 0 0,0 1 0,0-1 0,1 0 0,-1 0 0,5 6 0,-2-3 0,118 178 0,14-6 0,35 51 0,-77-80 0,-99-170 0,-16-134 0,12-7 0,7 34-295,5 0 0,29-182 0,-32 301 240,2-15-178,1 0 1,1 1-1,1-1 0,14-33 1,-9 35-5856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1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21 278 24575,'-1'16'0,"-3"27"0,-4 73 0,7-108 0,-2-20 0,-1-60 0,8-112 0,1 42 0,-5 126 0,0-13 0,1 28 0,-1 1 0,0-1 0,0 1 0,1 0 0,-1-1 0,0 1 0,1 0 0,-1 0 0,0-1 0,1 1 0,-1 0 0,1 0 0,-1-1 0,0 1 0,1 0 0,-1 0 0,1 0 0,-1 0 0,1 0 0,-1 0 0,0 0 0,1 0 0,-1 0 0,1 0 0,-1 0 0,1 0 0,-1 0 0,1 0 0,-1 0 0,0 0 0,1 0 0,2 1 0,19-1-1365,3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6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39 220 24575,'-1'0'0,"-4"0"0,-1 0 0,-3-2 0,1 0 0,1-1 0,4-1 0,14-5 0,23-8 0,21-6 0,28-5 0,31-7 0,21-3-1274,-3 5 1274,-23 7-6917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6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1 24575,'-11'5'0,"5"-1"0,1 0 0,0 0 0,0 0 0,0 1 0,0 0 0,-4 7 0,-22 35 0,30-45 0,-24 42-90,3 1 0,1 1 1,3 1-1,-24 93 0,25-62-63,4 1 1,-4 111-1,15-138 153,3-1 0,2 1 0,16 85 0,-10-97 0,1 0 0,3 0 0,1-2 0,2 1 0,22 36 0,-10-28-405,2-2 1,67 78-1,-27-49-5665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2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0,5 0 0,6 3 0,12 1 0,16 3 0,16-1 0,12-3 0,1-1 0,-11-2-8191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3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24575,'-13'0'0,"-18"0"0,30 0 0,-1 0 0,0 0 0,1 1 0,-1-1 0,1 1 0,-1-1 0,1 1 0,-1 0 0,1-1 0,0 1 0,-1 0 0,1 0 0,0 0 0,-1 0 0,-1 2 0,1 2 0,-1-1 0,1 1 0,0 0 0,0 0 0,0 0 0,1 0 0,0 0 0,0 0 0,0 9 0,-5 45 0,3 85 0,3-109 0,29 515-1514,33-2-584,-41-375 1902,10 235-1361,-31-330-1269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3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0 585 24575,'0'-7'0,"1"-1"0,0 0 0,0 1 0,0-1 0,1 1 0,0 0 0,5-10 0,2-3 0,17-25 0,10-13 0,3 2 0,2 2 0,82-83 0,-106 120 0,1 1 0,1 0 0,1 2 0,0 0 0,1 1 0,0 2 0,32-14 0,-42 21 0,0 0 0,0 1 0,0 0 0,0 1 0,1 1 0,-1 0 0,1 0 0,-1 1 0,1 0 0,-1 1 0,0 0 0,1 1 0,-1 1 0,0-1 0,0 2 0,0-1 0,18 10 0,-15-5-17,0 1 1,-1 0-1,0 1 0,-1 1 0,0 0 1,-1 0-1,0 1 0,-1 0 0,18 27 1,-9-5-280,-1 0 0,-1 1 1,12 41-1,1 14-502,22 117 1,1 97-393,-25-111 514,-8-33-2704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3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0 281 24575,'3'2'0,"0"0"0,0 1 0,0 0 0,-1 0 0,1 0 0,-1 0 0,4 6 0,0 0 0,36 60-31,-3 2 0,36 92 0,45 160-551,-93-244 549,-9-29 33,31 81 0,-47-128 0,0 1 0,-1-1 0,1 1 0,1-1 0,-1 0 0,0 0 0,6 6 0,-7-9 0,-1 1 0,1-1 0,0 0 0,-1 1 0,1-1 0,0 1 0,0-1 0,-1 0 0,1 0 0,0 1 0,0-1 0,0 0 0,-1 0 0,1 0 0,0 0 0,2 0 0,-2 0 0,0-1 0,0 1 0,1-1 0,-1 1 0,0-1 0,0 0 0,1 1 0,-1-1 0,0 0 0,0 0 0,0 0 0,0 0 0,1-1 0,3-4 33,0 0 1,-1 0-1,0 0 1,0-1-1,4-9 0,14-43 357,35-149-696,-15-6-355,-28 139 586,-12 65 75,56-269 107,-38 198-886,43-108 0,-35 122-4801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4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1 475 24575,'1'29'0,"1"0"0,2 1 0,1-1 0,10 32 0,42 109 0,-47-142 0,2 0 0,0-1 0,17 26 0,-25-49 0,-3-7 0,-4-14 0,2 11 0,-15-68 0,-22-127 0,19 9 0,18 145 0,1 1 0,9-54 0,-7 82 0,1 1 0,1 0 0,1 0 0,0 0 0,11-22 0,-11 30 0,-1 1 0,1-1 0,1 1 0,0 1 0,0-1 0,0 1 0,1 0 0,0 0 0,1 1 0,-1 0 0,12-7 0,0 3-341,1 1 0,-1 1-1,29-8 1,0 2-6485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4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24575,'0'0'0,"0"0"0,0 0 0,3-2 0,11-2 0,25-3 0,29-5 0,22-1 0,5 1 0,-14 2-8191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5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0 445 24575,'0'0'0,"0"0"0,2 4 0,4 5 0,6 7 0,4 9 0,4 6 0,2 2 0,4-3 0,1-4 0,-4-8-8191</inkml:trace>
  <inkml:trace contextRef="#ctx0" brushRef="#br0" timeOffset="1">163 0 24575,'0'0'0,"0"0"0,0 0 0,0 0 0,4 0 0,6 0 0,0 0-8191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5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24575,'-2'4'0,"-1"5"0,1-1 0,0 1 0,-1 15 0,2-13 0,-5 58-66,3 0 0,7 78-1,25 146-2039,5-43 1056,50 301-1944,20 138 3134,-36 2-1818,-60-481 1360,-9-30 318,-3-36-36,-3 28 168,5-134 848,1-20-2042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6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60 24575,'0'-23'0,"7"20"0,-6 3 0,68-11 0,137-2 0,-12 9-628,77 1-1885,79 1 974,82 2-2102,83 0 2110,76 2-953,56 1 1448,1360 14-1772,-3 20 2605,-1481-22 203,-70-4 54,-70-4 162,-71-1 27,-67-1 516,-57 0-198,-142-4 59,25 1 1605,136 20 0,-193-19-1700,1 1 0,-1 0 0,0 0 0,0 2 0,0 0 0,-1 0 0,1 1 0,-2 1 0,1 0 0,-1 1 0,0 0 0,-1 1 0,0 0 0,-1 1 0,14 17 0,-8-5-326,0 1-1,-2 0 1,-1 1 0,-1 1-1,13 41 1,28 143-518,-24-57-511,44 476-574,-32 5 184,-38-585 1211,53 1012-994,-54-1020 1060,5 114-280,-8-117 645,-9 75 0,7-100-262,0-1-1,0 0 0,-1 0 1,-1-1-1,0 1 1,-1-1-1,0 0 0,-1 0 1,0-1-1,0 0 0,-1 0 1,0-1-1,-1 0 0,0 0 1,-16 11-1,-1-2-177,0-1-1,-2-2 1,1-1-1,-2-1 1,-36 12 0,-104 23-514,-50-9-143,-49-10-1494,-44-10 968,-48-6-1436,-49-7 1367,-43-5-1170,-36-4 1512,-29-2-342,169 1 847,-1509-25-733,4-62 1029,1306 44 127,42-1 0,56-1 0,63 2 87,68-2 260,67-2-20,63-6 635,59 2 316,60 16 2675,54 30-2716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7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0,3 76 8,15 100-1,27 77-877,-41-236 685,76 381-75,26-6 312,-16-168-1209,-54-156-4629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6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24575,'5'11'0,"111"226"-116,-16 10-139,1 2-5,18-9 141,-29-97 119,-68-112 0,2-1 0,36 36 0,-58-63 0,1-1 0,-1 1 0,1-1 0,0 0 0,0 0 0,-1 0 0,1-1 0,1 1 0,-1-1 0,5 3 0,-7-4 0,0 0 0,0 0 0,0 0 0,-1 0 0,1 0 0,0 0 0,0 0 0,0 0 0,0-1 0,-1 1 0,1 0 0,0 0 0,0-1 0,0 1 0,-1 0 0,1-1 0,0 1 0,0-1 0,0-1 0,1 1 0,-1-1 0,0 1 0,0-1 0,0 1 0,0-1 0,0 0 0,0 1 0,0-1 0,0-3 0,3-10 105,-1-1-1,-1 1 0,-1-1 0,0 1 0,-2-26 0,-43-352-692,20 220 357,23 163 232,-20-211 284,20 190-538,1-1 0,2 1 0,1 0 0,2 0 1,8-30-1,6 2-5763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7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0 24575,'-1'0'0,"0"1"0,0-1 0,0 1 0,0-1 0,0 1 0,0-1 0,1 1 0,-1-1 0,0 1 0,0 0 0,1 0 0,-1-1 0,0 1 0,0 1 0,-3 2 0,-25 21 0,-1-2 0,-46 28 0,-24 17 0,96-65 0,0 0 0,0 1 0,1 0 0,-1 0 0,1 0 0,-1 0 0,-4 9 0,7-10 0,-1 0 0,1 0 0,0 0 0,0 1 0,0-1 0,1 0 0,-1 1 0,1-1 0,0 1 0,0-1 0,0 1 0,0-1 0,1 5 0,2 4 0,0 0 0,1 0 0,1 0 0,0 0 0,0-1 0,11 16 0,19 30-318,79 97-1,64 39-318,15-22 925,-144-134-768,1-3-1,65 33 1,-37-29-5284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8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55 989 24575,'-3'-3'0,"0"0"0,1-1 0,0 1 0,-1 0 0,1 0 0,1-1 0,-1 0 0,-2-5 0,1-2 0,-3-18 0,3 16 0,-5-41 2,1 0 0,2-70 0,15-107-545,9 50 409,-13 142 143,2 1 0,20-61 0,-25 91-9,1 0 0,-1 0 0,1 0 0,1 0 0,5-8 0,-9 14 0,1 0 0,-1 1 0,1-1 0,0 0 0,-1 1 0,1-1 0,0 1 0,0-1 0,0 1 0,0 0 0,0 0 0,0 0 0,1 0 0,-1 0 0,0 1 0,0-1 0,1 1 0,-1-1 0,0 1 0,1 0 0,-1 0 0,0 0 0,5 0 0,-2 2 0,0-1 0,0 1 0,0 0 0,0 0 0,0 0 0,-1 0 0,1 1 0,-1 0 0,6 4 0,2 4 0,0 0 0,11 13 0,1 5-54,-1 2 1,31 54-1,28 74-248,-79-153 291,246 509-83,-244-505 94,-1-2 0,0 0 0,0 0 0,-1 0 0,0 1 0,2 10 0,-5-17-146,1 0 1,-1-1 0,0 1-1,0 0 1,0-1-1,-1 1 1,1 3 0,-6 5-5671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24575,'0'0'0,"0"0"0,0 0 0,0 0 0,6-2 0,12-3 0,19-2 0,17-2 0,11-3 0,7-4 0,-5-1 0,-14 2-8191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8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0 643 24575,'0'0'0,"2"4"0,5 11 0,5 20 0,4 20 0,4 17 0,2 6 0,2-1 0,-2-10 0,-4-17-8191</inkml:trace>
  <inkml:trace contextRef="#ctx0" brushRef="#br0" timeOffset="1">0 1 24575,'0'0'0,"0"4"0,2 5 0,3 7 0,2 3 0,0-1-8191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9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0 362 24575,'4'0'0,"144"-2"0,3-3 0,64-5-644,58-5-1934,50-8 1203,623-60-997,0-17 1095,-597 63 1277,-37 5 0,-45 7-284,-49 8-854,-46 7 775,-108 7 353,80 8-1,-92 2 1872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9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24575,'0'0'0,"3"0"0,-1 1 0,-1 0 0,1 1 0,0-1 0,-1 0 0,1 0 0,-1 1 0,1-1 0,-1 1 0,0-1 0,2 4 0,10 19 0,-12-22 0,8 20 0,0-1 0,-2 2 0,5 23 0,9 72 0,-21-117 0,20 143 0,21 117 0,-39-252 0,-1-4 0,0 0 0,0 0 0,0 0 0,1 0 0,0 0 0,0 0 0,0-1 0,0 1 0,6 7 0,-8-12 1,0 1 0,1-1 0,-1 0-1,0 0 1,1 1 0,-1-1 0,1 0 0,-1 1-1,1-1 1,-1 0 0,1 0 0,-1 0 0,1 0-1,-1 1 1,1-1 0,-1 0 0,1 0 0,-1 0 0,1 0-1,-1 0 1,1 0 0,-1 0 0,1-1 0,-1 1-1,1 0 1,-1 0 0,1 0 0,-1 0 0,1-1-1,0 1 1,11-12-1391,1-6-5436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49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24575,'0'0'0,"0"0"0,5 0 0,11 2 0,14 3 0,18 4 0,25 3 0,21 1 0,16-3 0,0-4 0,-10-3 0,-16-2 0,-19 0 0,-20-2-8191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0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24575,'-1'1'0,"0"0"0,1-1 0,0 1 0,-1 0 0,1 0 0,-1 0 0,1 0 0,0-1 0,0 1 0,-1 0 0,1 0 0,0 0 0,0 0 0,0 0 0,0 1 0,0 5 0,-3 29 4,2 1 0,1-1-1,2 1 1,1-1 0,13 52-1,4-6-336,37 96 0,-29-106 317,38 73 1,-46-108-319,1-1 1,2-1-1,45 52 1,-37-53-5849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0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766 176 24575,'-3'0'0,"-1"1"0,0 0 0,1 0 0,-1 0 0,1 0 0,0 1 0,-1 0 0,1-1 0,0 1 0,0 0 0,-5 4 0,-3 2 0,6-5 0,-87 60 0,73-48 0,1 1 0,-28 28 0,42-40 0,1 1 0,-1-1 0,1 1 0,0 0 0,0 0 0,0 0 0,1 0 0,0 0 0,0 1 0,0-1 0,1 1 0,-1-1 0,1 1 0,0-1 0,1 1 0,0 0 0,0 0 0,1 10 0,1-3 0,1-1 0,0 1 0,1-1 0,0 0 0,1-1 0,0 1 0,10 14 0,6 7 0,27 30 0,-13-17 0,-34-45 0,3 5 0,1 0 0,-1 0 0,6 14 0,-9-19 0,-1 1 0,1 0 0,-1 0 0,1-1 0,-1 1 0,1 0 0,-1 0 0,0 0 0,0 0 0,0 0 0,0-1 0,0 1 0,-1 0 0,1 0 0,0 0 0,-1 0 0,1-1 0,-1 1 0,0 0 0,0-1 0,-1 4 0,-1-2 0,1 0 0,-1 0 0,0 0 0,-1 0 0,1 0 0,0 0 0,-1-1 0,-6 4 0,-36 14 0,38-17 0,-347 103 0,176-59 0,155-39-1365,11-4-5461</inkml:trace>
  <inkml:trace contextRef="#ctx0" brushRef="#br0" timeOffset="1">1223 0 24575,'0'0'0,"0"0"0,0 4 0,1 13 0,1 1 0,1-1 0,7 26 0,-9-37 0,20 70-58,38 92-1,43 69-565,-46-113 587,-54-117 37,7 12 0,0 1 0,-2 0 0,8 36 0,-14-51-247,-1 0 0,1 0 0,-1 1 0,-1 8 0,-5 8-5931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1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24575,'0'0'0,"4"-2"0,10-2 0,15-2 0,30 0 0,34-2 0,24 0 0,9 1-879,5-2 879,-5 1 0,-24 2-7312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6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24575,'0'15'0,"1"2"0,0 0 0,1-1 0,7 25 0,18 50 0,-11-39 0,69 297 0,-76-283 0,-3-97 0,2-1 0,1 1 0,1 1 0,26-52 0,-18 47 0,2 1 0,2 1 0,40-48 0,-29 46-1365,-4 8-5461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1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0 302 24575,'0'10'0,"1"16"0,1 0 0,1-1 0,2 0 0,9 33 0,40 94 0,2-18 0,-51-114 0,-5-20 0,1 1 0,-1-1 0,0 0 0,0 0 0,0 1 0,0-1 0,0 0 0,0 0 0,0 1 0,0-1 0,0 0 0,-1 0 0,1 1 0,0-1 0,0 0 0,0 1 0,0-1 0,0 0 0,0 0 0,0 0 0,-1 1 0,1-1 0,0 0 0,-1 0 0,1 0 0,-1 0 0,1 0 0,-1 0 0,1 0 0,0 0 0,-1 0 0,1 0 0,-1 0 0,1-1 0,0 1 0,-1 0 0,1 0 0,-1-1 0,1 1 0,0 0 0,-1 0 0,1-1 0,0 1 0,-1-1 0,-3-3 0,1 0 0,-1-1 0,1 1 0,0-1 0,0 0 0,0 0 0,-2-7 0,-7-16 0,1-1 0,2-1 0,1 0 0,-5-33 0,7 21 0,2 0 0,2-64 0,3 73 0,2 0 0,12-52 0,-11 69 0,1 0 0,0 1 0,1-1 0,1 1 0,0 0 0,1 0 0,11-14 0,-14 23 0,0-1 0,0 1 0,1 1 0,0-1 0,0 1 0,0 0 0,1 0 0,-1 0 0,1 1 0,0 0 0,1 1 0,-1 0 0,1 0 0,-1 0 0,1 1 0,0 0 0,0 1 0,0 0 0,0 0 0,0 0 0,0 1 0,0 0 0,0 1 0,0 0 0,0 0 0,0 1 0,9 2 0,-2 2 2,0 1-1,0 0 0,-1 1 0,0 0 1,-1 1-1,0 1 0,16 13 1,1 7-83,43 52 0,-41-41-42,-1 1 0,-2 2 0,26 54 0,-39-65 79,-2 0 0,-1 0-1,-2 1 1,-1 1 0,8 51 0,-16-74 44,-1-1 0,0 1 0,-1-1 0,0 0 0,0 1 0,-1-1 0,-3 14 0,3-23-61,0 0 1,1 0-1,-1 1 0,0-1 0,0 0 1,-1 0-1,1 0 0,0 0 1,-1 0-1,1 0 0,-1 0 1,1-1-1,-1 1 0,0 0 0,0-1 1,0 1-1,0-1 0,0 0 1,-3 2-1,-13 1-6008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1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1 573 24575,'0'0'0,"4"2"0,7 4 0,10 6 0,13 2 0,17 2 0,20-3 0,17-6 0,14-11 0,6-15 0,-10-9 0,-21 1-8191</inkml:trace>
  <inkml:trace contextRef="#ctx0" brushRef="#br0" timeOffset="1">903 397 24575,'0'0'0,"0"4"0,2 5 0,3 10 0,4 12 0,5 16 0,4 17 0,3 13 0,2 2 0,-2-4 0,-3-11 0,-6-17-8191</inkml:trace>
  <inkml:trace contextRef="#ctx0" brushRef="#br0" timeOffset="2">1080 0 24575,'0'0'0,"0"0"0,2 0 0,8 4 0,15 5 0,19 5 0,12 3 0,-4-3-8191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2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0 385 24575,'15'-2'0,"84"-2"0,-78 3 0,113 0 0,55 1-654,47-1-1961,824-26-2324,-6-85 3123,-800 64 545,-32-4 1006,-36 0 476,-42 6 359,-38 8 2018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2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24575,'7'3'0,"109"38"0,-16 0 0,39 26-379,27 28-1136,-64-28 709,-3 3 1,-3 5 0,166 167 0,-215-191 695,-2 3-1,-2 1 1,-3 3-1,48 89 1,-70-110-19,-2 1 1,-1 1 0,14 57-1,-22-65 44,-2 1-1,-1-1 1,-1 1-1,-2 0 1,-3 35-1,-1-36 39,-2 1-1,-1-1 1,-1 0 0,-2-1-1,-19 47 1,11-42 30,0-1 1,-2-1-1,-2-1 1,-30 37-1,15-27-273,-2-3-1,-2 0 1,-2-3-1,-1-1 1,-1-3-1,-90 50 1,-146 44 93,101-61 832,79-32-170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3580 0 24575,'0'10'0,"16"124"0,-1-23 0,-6-4 0,-4 1 0,-10 124 0,3-205 0,-2-1 0,-1 0 0,0 0 0,-11 26 0,11-39 0,0 0 0,-1 0 0,-1 0 0,0-1 0,-1 0 0,0-1 0,-1 1 0,0-2 0,-13 13 0,8-12-6,0 0 0,-1 0 0,-1-2 0,0 0 0,0 0 0,-1-2 0,0 0-1,0-1 1,0 0 0,-21 2 0,-19 2-553,-111 4 1,-18-9-61,-87-4-632,-447 10-2439,-433 71 3690,1010-70 0,-40 5-138,37-3-412,-43 4 1215,179-17-644,0 0 207,0 0-1,0-1 1,1 0-1,-17-3 0,14-1-2809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54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0 424 24575,'0'14'0,"0"32"0,4-62 0,0-1 0,0 1 0,8-17 0,-1 3 0,26-86 0,29-81 0,-65 194 0,0 0 0,0 1 0,0-1 0,1 0 0,-1 1 0,1-1 0,-1 1 0,1 0 0,0 0 0,0-1 0,0 1 0,0 0 0,1 1 0,-1-1 0,0 0 0,1 1 0,-1-1 0,1 1 0,0 0 0,-1 0 0,1 0 0,0 0 0,0 0 0,5 0 0,27-4 0,0 1 0,47 2 0,-76 2 0,132 0-361,44 4-1084,43 3 535,39 0-1282,34 0 1070,1356-6-4817,-1362-9 5254,-30 2 568,-36 0 335,-43 3 137,-41 1 843,-83 1-767,69 0 2100,-44 3 2039,-79-2-3882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7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24575,'0'18'0,"2"0"0,0-1 0,5 20 0,18 53 0,-21-75 0,27 78-257,4-1 0,58 110 1,124 156 50,-188-315 197,1-2 0,49 51-1,-74-87 39,0 0-1,1 0 0,0 0 1,-1-1-1,2 0 0,-1 0 0,0-1 1,1 0-1,11 5 0,-13-7 3,-1 0 0,1-1 0,-1 1 0,1-1-1,0 0 1,-1 0 0,1 0 0,-1-1 0,1 1 0,-1-1 0,1 0 0,-1-1-1,0 1 1,1-1 0,-1 0 0,7-3 0,-1-2-7,0 0 1,0-1 0,0 0-1,-1 0 1,0-1 0,-1 0-1,11-15 1,45-77-26,-37 50 1,-3 0 0,-1-2 0,-3 0 0,-2-1 0,-3-1 0,-2-1 0,-2 0 0,5-105 0,-13 69-1365,-1 63-5461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24575,'-5'13'0,"0"0"0,1 0 0,1 1 0,-3 18 0,-1 55 0,6-69 0,-4 130 0,7 0 0,28 205 0,-23-310 0,-3-19 0,2 37 0,-12-76 0,0-20 0,-2-50 0,5-40 0,2 85 0,1 5 0,1-124 0,1 130 0,1-1 0,2 0 0,10-36 0,-12 54 0,1 1 0,1-1 0,0 1 0,0 1 0,1-1 0,1 1 0,0 0 0,0 0 0,1 1 0,0 0 0,14-12 0,-16 16 0,1 0 0,0 0 0,0 1 0,0 0 0,0 0 0,0 1 0,1 0 0,-1 0 0,1 1 0,0 0 0,0 1 0,0-1 0,0 1 0,0 1 0,0 0 0,0 0 0,16 2 0,-14 0 0,-1 1 0,0 0 0,1 0 0,-2 0 0,1 1 0,0 1 0,-1 0 0,1 0 0,-1 0 0,-1 1 0,11 10 0,-13-12 0,-1 1 0,0 0 0,0 1 0,0-1 0,0 1 0,-1-1 0,5 12 0,-7-12 0,1-1 0,-1 1 0,0-1 0,0 1 0,-1 0 0,1-1 0,-1 1 0,0 0 0,0-1 0,-1 1 0,-1 8 0,0-6 0,-1 1 0,0-1 0,0 0 0,-1 0 0,0 0 0,0 0 0,-1-1 0,0 1 0,0-1 0,0 0 0,-1-1 0,-7 7 0,-6 3 0,0-1 0,-37 20 0,-35 12 0,79-41 0,0 0 0,-1-1 0,1-1 0,-1 0 0,-23 2 0,34-5 0,-6 1 0,12 8 0,-2-7 0,123 179 120,-84-130-863,63 62 1,-66-77-6084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9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7 0,6 15 0,12 20 0,13 17 0,9 7 0,4 4 0,5 0 0,0-6 0,-7-13 0,-10-15-8191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09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8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0 894 24575,'2'0'0,"-1"0"0,0 0 0,1-1 0,-1 1 0,0 0 0,0 0 0,0-1 0,1 1 0,-1-1 0,0 1 0,1-2 0,3 0 0,23-10 0,0-1 0,0-2 0,-1 0 0,-1-2 0,29-24 0,-46 33 0,-1 0 0,11-13 0,-17 18 0,0 0 0,0 0 0,0 0 0,0 0 0,-1 0 0,1 0 0,-1 0 0,0 0 0,0-1 0,0 1 0,0 0 0,0-6 0,-1 8 0,0 0 0,0 0 0,0 0 0,0 0 0,0 0 0,0 0 0,-1 0 0,1 0 0,0 0 0,-1 0 0,1 0 0,-1 0 0,1 0 0,-1 0 0,1 0 0,-1 0 0,0 0 0,1 1 0,-1-1 0,0 0 0,-1-1 0,0 1 0,0 0 0,0 0 0,0 1 0,1-1 0,-1 0 0,0 1 0,0-1 0,-1 1 0,1 0 0,-3 0 0,-1 0 0,-1 0 0,1 1 0,-1 0 0,1 0 0,0 0 0,-9 4 0,10-3 0,0 1 0,0-1 0,0 1 0,0 0 0,0 0 0,1 1 0,-1-1 0,1 1 0,0 0 0,0 0 0,1 1 0,-1-1 0,1 1 0,0 0 0,0 0 0,0 0 0,1 0 0,0 0 0,0 0 0,0 1 0,0-1 0,-1 11 0,2-3 0,0 0 0,1 0 0,0 0 0,1-1 0,0 1 0,1 0 0,0 0 0,9 24 0,-2-12 0,2 0 0,0-1 0,2-1 0,1 0 0,0 0 0,2-2 0,0 1 0,2-2 0,0-1 0,1 0 0,33 25 0,-45-39 0,0 0 0,1-1 0,-1 0 0,1 0 0,0 0 0,0-1 0,0 0 0,18 3 0,-20-6 0,0 1 0,0-1 0,0 0 0,1 0 0,-1-1 0,0 0 0,0 0 0,0 0 0,0-1 0,0 0 0,0 0 0,0-1 0,6-3 0,4-4 2,-1 0-1,-1-1 1,0 0-1,0-1 1,-1-1 0,-1 0-1,18-25 1,-6 5-55,-2-2 0,23-50 0,-17 22-51,-2-1 0,-3-1-1,-3-2 1,-4 0 0,-1 0 0,8-124-1,-21 137 105,-5-64 0,1 90 0,-2-1 0,-1 1 0,-17-53 0,21 77 37,0 1-1,-1-1 1,1 1-1,-1-1 1,0 1-1,-2-3 1,3 5-25,1 1 1,0 0-1,-1-1 1,1 1-1,-1-1 1,1 1-1,-1 0 1,1 0-1,-1-1 1,1 1-1,-1 0 1,1 0-1,-1-1 1,1 1-1,-1 0 1,1 0-1,-1 0 1,-1 0-1,1 0 2,1 0 0,-1 0 0,0 1 0,0-1 0,0 0 0,0 1 0,1-1 0,-1 1 0,0-1 0,0 1 0,1-1-1,-1 1 1,0-1 0,1 1 0,-1 0 0,0 0 0,-3 4 13,1 0-1,-1 0 0,1 0 1,0 1-1,-4 10 0,-10 36-43,16-48 22,-13 55-212,2 0-1,-8 105 0,19 127-1065,13-145 815,7-1 1,60 235-1,130 268-435,-205-637 908,37 92 1105,-38-96-586,-1-7 515,-4-13-278,-13-51-696,-2 0 0,-4 0 0,-2 2-1,-3 1 1,-3 1 0,-2 1 0,-3 2-1,-53-69 1,-5 14-75,27 35 0,58 68 0,0 1 0,1-1 0,-10-19 0,15 26 0,0-1 0,-1 0 0,1 0 0,1 0 0,-1 0 0,0 0 0,1 0 0,-1 0 0,1 0 0,0 0 0,0 0 0,0 0 0,1 0 0,-1 0 0,1 0 0,-1 0 0,1 0 0,2-5 0,-1 4 0,0 1 0,1-1 0,0 0 0,-1 0 0,1 1 0,0 0 0,6-5 0,1 0 0,18-11 0,6 1 0,0 1 0,45-16 0,80-18 0,-101 33 0,28-9-1365,-8 3-5461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0:25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24575,'0'-1'0,"1"0"0,-1 1 0,0-1 0,0 0 0,1 1 0,-1-1 0,0 1 0,1-1 0,-1 1 0,1-1 0,-1 1 0,0-1 0,1 1 0,-1-1 0,1 1 0,-1-1 0,1 1 0,0 0 0,-1-1 0,1 1 0,0-1 0,17-6 0,-17 7 0,55-16 0,1 3 0,60-6 0,-67 12 0,61 0 0,-86 7 0,0 2 0,0 0 0,0 1 0,35 10 0,-34-6 0,-10-3 0,26 10 0,-41-14 0,-1 0 0,0 0 0,0 0 0,0 0 0,0 0 0,1 0 0,-1 0 0,0 0 0,0 0 0,0 1 0,0-1 0,0 0 0,1 0 0,-1 0 0,0 0 0,0 0 0,0 0 0,0 0 0,0 1 0,0-1 0,0 0 0,1 0 0,-1 0 0,0 0 0,0 1 0,0-1 0,0 0 0,0 0 0,0 0 0,0 0 0,0 1 0,0-1 0,0 0 0,0 0 0,0 1 0,-6 3 0,-12 4 0,-12-2 0,-1 0 0,-54 2 0,-66-7 0,127-1 0,-82-2-1365,14-1-5461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3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24575,'0'5'0,"2"5"0,1-1 0,4 11 0,0-2 0,9 27-15,108 311-745,-20 7 113,-41-38 566,-18-1-71,-44-317 138,17 116-18,-10-92 32,-8-30 11,0-1 1,0 1 0,1 0 0,-1-1-1,0 1 1,0-1 0,1 1 0,-1-1-1,0 1 1,1-1 0,-1 1 0,1-1-1,-1 0 1,0 1 0,1-1 0,-1 0-1,1 1 1,-1-1 0,1 0 0,-1 1-1,1-1 1,1 0 0,-2 0-87,1 0 0,0 0 0,-1 0-1,1 0 1,-1 0 0,1-1 0,0 1 0,-1 0 0,1 0 0,-1-1 0,1 1 0,-1 0-1,1-1 1,-1 1 0,1-1 0,-1 1 0,1-1 0,10-13-5333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4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1 24575,'-143'76'0,"-57"27"0,36-32 0,161-70 0,0 0 0,0 1 0,1-1 0,-1 1 0,1 0 0,-1-1 0,1 1 0,0 0 0,0 0 0,0 1 0,-2 1 0,3-2 0,0 0 0,0 0 0,1-1 0,-1 1 0,1 0 0,-1 0 0,1 0 0,0 0 0,0 0 0,0 0 0,0 0 0,0 0 0,0 0 0,1 0 0,-1-1 0,1 1 0,-1 0 0,2 3 0,4 11 0,1 0 0,1-1 0,10 17 0,33 42 0,-36-54 0,146 185 0,-136-178 0,0-1 0,2-1 0,1-2 0,1-1 0,37 23 0,-51-37-455,0-1 0,21 8 0,-15-9-6371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4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48 194 24575,'1'8'0,"8"33"0,17 45 0,-12-40 0,73 227 0,9 27 0,-93-289 0,0-3 0,0 0 0,-1 1 0,1 11 0,-3-20 0,0 0 0,0 0 0,0 0 0,-1 0 0,1 0 0,0 0 0,0 0 0,0-1 0,0 1 0,0 0 0,0 0 0,0 0 0,-1 0 0,1 0 0,0 0 0,0 0 0,0 0 0,0 0 0,0 0 0,-1 0 0,1 0 0,0 0 0,0 0 0,0 0 0,0 0 0,0 0 0,-1 0 0,1 0 0,0 0 0,0 0 0,0 0 0,0 0 0,0 0 0,-1 0 0,1 0 0,0 0 0,0 0 0,0 1 0,0-1 0,0 0 0,0 0 0,0 0 0,-1 0 0,1 0 0,0 0 0,0 0 0,0 1 0,0-1 0,0 0 0,0 0 0,0 0 0,0 0 0,0 0 0,0 0 0,0 1 0,0-1 0,0 0 0,0 0 0,0 0 0,0 0 0,0 0 0,0 1 0,0-1 0,0 0 0,0 0 0,0 0 0,0 0 0,0 1 0,-10-12 0,-33-40 0,-62-99 0,85 116 0,0-2 0,3 0 0,-22-62 0,31 71 0,0-1 0,2 0 0,1 0 0,2-1 0,-1-52 0,5 67 0,0 0 0,1 0 0,0 0 0,1 0 0,1 0 0,0 0 0,1 1 0,1 0 0,0 0 0,0 0 0,1 1 0,1 0 0,0 0 0,1 1 0,0 0 0,1 0 0,0 1 0,17-13 0,-9 9-97,2 0-1,0 2 1,1 0-1,0 1 1,0 1-1,1 1 1,1 1-1,-1 1 1,1 1-1,0 1 1,1 1-1,-1 1 0,27 0 1,-28 3-6729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4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24575,'11'0'0,"-5"0"0,45-2 0,1-2 0,-1-3 0,53-13 0,-33-1-1,-42 11-1363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5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1 124 24575,'0'0'0,"0"0"0,0 0 0,4 0 0,5 0 0,9-3 0,18-1 0,24-5 0,26-5 0,17-6 0,6-6 0,-8 1 0,-20 3-8191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5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82 317 24575,'0'6'0,"2"16"0,0 0 0,6 29 0,-5-35 0,16 80 0,4-1 0,4-2 0,44 102 0,-67-186-104,3 7-211,1 1-1,0-1 1,12 16 0</inkml:trace>
  <inkml:trace contextRef="#ctx0" brushRef="#br0" timeOffset="1">1 1 24575,'0'0'0,"2"2"0,2 3 0,2 0-8191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5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24575,'0'0'0,"2"0"0,9 2 0,10 2 0,16 4 0,21 3 0,27 2 0,19 1 0,5-2 0,-5-5 0,-13-6 0,-15-8 0,-18-8 0,-13-11 0,-14-9 0,-11 1-8191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6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24575,'3'3'0,"6"7"0,0 1 0,-1-1 0,0 2 0,8 14 0,-10-16 0,139 274 0,-24 12 0,-75-181 0,-9-32 120,-32-74-332,1 0 0,0-1 0,0 0-1,0 0 1,1-1 0,13 12 0,10 3-6614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6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0 24575,'-9'6'0,"-11"11"0,2 1 0,0 1 0,-25 35 0,22-27 0,0 0 0,-121 167 0,135-184 0,1 1 0,0 0 0,-7 20 0,12-28 0,0 1 0,0 0 0,1-1 0,-1 1 0,1-1 0,0 1 0,0 0 0,0 0 0,0-1 0,0 1 0,1-1 0,0 1 0,0 0 0,0-1 0,0 1 0,3 5 0,1 0 0,1 0 0,0-1 0,0 0 0,11 11 0,33 26 0,-30-28 0,31 27 0,-10-11 0,56 62 0,-91-88 0,0 0 0,-1 0 0,0 1 0,0-1 0,4 11 0,-8-15 0,0-1 0,0 1 0,0 0 0,0 0 0,-1-1 0,1 1 0,-1 0 0,1 0 0,-1 0 0,0 0 0,-1 0 0,1 0 0,0-1 0,-1 1 0,1 0 0,-1 0 0,0 0 0,0-1 0,-2 6 0,-1-2 0,-1-1 0,1 1 0,-1 0 0,1-1 0,-2 0 0,-9 8 0,-38 23 0,44-30 0,-75 47 0,99-62 0,1-2 0,20-17 0,-13 9 0,54-42-1365,0-1-5461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9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24575,'1'2'0,"-1"0"0,0 1 0,0-1 0,1 0 0,0 0 0,-1 0 0,1 0 0,0 0 0,0 1 0,0-2 0,0 1 0,0 0 0,3 3 0,2 2 0,0-1 0,9 7 0,2 2 0,-5-1 0,0 0 0,-1 0 0,-1 1 0,-1 0 0,0 1 0,11 27 0,-2 2 0,13 57 0,-18-46-1365,-10-41-5461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6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575 45 24575,'0'0'0,"-1"1"0,-1 6 0,1 1 0,-1-1 0,1 1 0,1-1 0,-1 14 0,1 0 0,-1 89-116,21 172 0,39 108-229,-31-226 295,-23-127 50,-5-36 11,0-1-1,0 1 1,0 0-1,0 0 1,0 0-1,0 0 1,0 0-1,0 0 1,0 0-1,0-1 1,-1 1-1,1 0 1,0 0-1,-1 1 1,1-2-6,0 0-1,-1 0 1,1 0 0,0 0 0,0 1-1,-1-1 1,1 0 0,0 0 0,0 0 0,-1 0-1,1 0 1,0 0 0,0 0 0,-1-1-1,1 1 1,0 0 0,0 0 0,0 0 0,-1 0-1,1 0 1,0 0 0,0 0 0,0 0-1,-1 0 1,1-1 0,0 1 0,0 0-1,0 0 1,-1 0 0,1 0 0,0-1 0,0 1-1,-16-22-1580,1-2-4727</inkml:trace>
  <inkml:trace contextRef="#ctx0" brushRef="#br0" timeOffset="1">0 349 24575,'0'0'0,"0"-2"0,2-3 0,9-4 0,18-7 0,24-4 0,23-3 0,27-2 0,28 0 0,14-1-1277,6-2 1277,-1-8 0,-1-9 0,-11-3 0,-30 7-6914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7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217 423 24575,'2'9'0,"1"-2"0,68 285 0,-69-280 0,17 107 0,-18-107 0,0 0 0,-1 0 0,-1 1 0,0-1 0,-1 0 0,0 0 0,-6 20 0,7-30 0,1 0 0,-1 0 0,0 0 0,0 0 0,0 0 0,0 0 0,-1 0 0,1 0 0,-1-1 0,1 1 0,-1 0 0,1-1 0,-1 1 0,0-1 0,0 0 0,0 1 0,-2 0 0,2-1 0,0-1 0,0 1 0,0-1 0,-1 0 0,1 1 0,0-1 0,0 0 0,0 0 0,0-1 0,-1 1 0,1 0 0,0-1 0,0 1 0,0-1 0,0 0 0,0 1 0,0-1 0,-2-2 0,-5-2 0,1 0 0,0-1 0,0 0 0,1-1 0,-1 0 0,2 0 0,-1 0 0,-7-11 0,-2-7 0,-22-39 0,20 27 0,1 0 0,2 0 0,2-2 0,1 0 0,-9-50 0,18 63 0,0 1 0,2-1 0,3-45 0,0 52 0,0 0 0,2 1 0,0 0 0,2 0 0,13-32 0,-10 33 11,0 1 0,1 0 0,1 1 0,1 0 0,0 1 0,1 0-1,0 1 1,1 1 0,0 0 0,31-19 0,-15 13-308,0 2 0,2 1 0,-1 1 0,68-18 0,-59 22-6529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7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24575,'8'0'0,"78"-1"0,-1-4 0,0-3 0,120-29 0,-200 37-124,-1-1 0,1 0 0,-1-1 0,0 1 0,0-1 0,0 0-1,0 0 1,0 0 0,0 0 0,3-3 0,-2-1-6702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7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1 257 24575,'0'0'0,"0"0"0,0 0 0,0 0 0,7 0 0,18 0 0,18-2 0,15-3 0,10-2 0,10-2 0,3-4 0,4-3 0,1-1 0,-14 2-8191</inkml:trace>
  <inkml:trace contextRef="#ctx0" brushRef="#br0" timeOffset="1">1172 0 24575,'0'0'0,"0"4"0,4 11 0,5 21 0,8 26 0,6 21 0,2 4 0,-2-10 0,-3-14 0,-4-19 0,-6-21 0,-4-16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8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24575,'0'0'0,"2"-2"0,4-4 0,8-10 0,5-6 0,-1 2-8191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8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24575,'0'0'0,"4"0"0,23 10 0,43 27 0,49 40 0,49 49 0,27 52-4668,5 51 4668,-14 52-3115,-35 40 3115,-51 29 0,-62 16 0,-76 0 0,-82-18-3501,-98-23 3501,-11-67 3093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6:48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1334 1 24575,'-1'0'0,"0"0"0,0 0 0,0 0 0,0 0 0,0 0 0,-1 1 0,1-1 0,0 0 0,0 1 0,-1 0 0,0 0 0,-19 9 0,0 1 0,-35 26 0,46-31 0,-97 72 0,-33 31-604,-369 342-2417,297-227 3036,177-180-61,1 0-1,3 2 0,-39 76 1,57-95-43,2 0 1,0 2-1,2-1 0,1 1 1,2 1-1,0-1 1,2 1-1,0 46 1,5-38-6,2-1 0,1 0 0,2-1 1,2 1-1,1-1 0,24 59 1,-10-41-502,2-1 0,3-1 0,43 60 0,-21-45 171,2-1 0,91 85 0,185 126-1600,12-35 4758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08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24575,'1'33'0,"1"0"0,7 37 0,21 64 0,-29-132 0,40 151-484,131 377-2113,45-13 727,207 242 997,-413-742 858,50 75 327,-59-89-198,0-1 0,0 1 0,0-1 0,0 1 0,0-1 0,1 0 0,-1 0 0,1 0 0,0-1 0,-1 1 0,1 0 0,0-1 0,4 2 0,-5-3 0,0 0 1,0 0 0,1 0 0,-1 0 0,0 0 0,1-1 0,-1 1 0,0 0 0,0-1 0,0 0 0,1 0 0,-1 1 0,0-1 0,0 0 0,0-1 0,0 1 0,0 0 0,-1-1 0,4-1 0,4-6 13,0 1 1,0-2 0,14-17-1,22-40-161,8-24-26,71-166 0,10-115-1550,-80 181 1041,48-331 0,-97 483 571,26-160 71,-27 182-4328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09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1 734 24575,'16'3'0,"7"2"0,-15-2 0,-1 1 0,1 0 0,-1 0 0,0 1 0,-1-1 0,1 1 0,-1 1 0,0-1 0,5 8 0,3 3 0,-2 0 0,17 28 0,-7-4 0,-1 2 0,23 67 0,19 94 0,-59-189 0,2 10 0,2 1 0,16 32 0,-24-57 0,0 0 0,0-1 0,0 1 0,0 0 0,0 0 0,0 0 0,0 0 0,0 0 0,0 0 0,0 0 0,0 0 0,0 0 0,0 0 0,0 0 0,0 0 0,0 0 0,0 0 0,1 0 0,-1 0 0,0 0 0,0 0 0,0 0 0,0 0 0,0 0 0,0 0 0,0 0 0,0 0 0,0 0 0,0 0 0,0 0 0,0 0 0,0 0 0,0 0 0,0 0 0,0 0 0,0 0 0,1 0 0,-1 0 0,0 1 0,0-1 0,0 0 0,0 0 0,0 0 0,0 0 0,0 0 0,0 0 0,0 0 0,0 0 0,0 0 0,0 0 0,0 0 0,0 0 0,0 0 0,0 0 0,0 0 0,0-9 0,-3-17 0,3 25 0,-75-406-421,-25 5-1,90 366 422,-15-63 0,22 80 0,0 0 0,1-1 0,0-19 0,2 30 13,1 1 0,0-1 0,1 1 1,0-1-1,0 1 0,0 0 0,1 0 0,1 0 0,5-12 1,-2 10 34,0-1 0,1 1 1,0 0-1,0 1 0,18-16 1,-3 7 35,1 1 0,1 2 1,0 0-1,48-20 0,-51 25-24,37-9 0,-49 16-308,0 1 1,1 1-1,-1-1 1,1 2-1,20 0 1,-6 3-6579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09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24575,'34'-9'0,"150"-40"0,-135 34 0,78-38 0,-32 2 32,-54 29-1429,-14 7-5429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9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24575,'0'0'0,"0"0"0,0 0 0,-2 0 0,-1 0 0,1 0 0,-1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10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1 678 24575,'0'0'0,"0"-1"0,6-4 0,20-6 0,29-9 0,30-12 0,25-14 0,31-12 0,65-24-2806,-3 4-2579</inkml:trace>
  <inkml:trace contextRef="#ctx0" brushRef="#br0" timeOffset="1">1232 1 24575,'0'0'0,"0"5"0,3 91 0,3 0 0,30 147 0,-31-217-273,2-1 0,1-1 0,1 1 0,15 30 0,-18-45-6553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10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24575,'0'0'0,"2"0"0,6 2 0,8 3 0,2 0-8191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18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24575,'0'2'0,"0"-2"0,0 1 0,0 0 0,0-1 0,0 1 0,0 0 0,0-1 0,0 1 0,0 0 0,0-1 0,0 1 0,0 0 0,0-1 0,1 1 0,-1 0 0,21 0 0,33-3 0,-29 1 0,230-17-576,302-61-1,-482 65-596,-21 3-4692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19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24575,'0'0'0,"0"0"0,10 2 0,23 4 0,34 6 0,44 3 0,46-6 0,72-16-2996,-2-7-2199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3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0 281 24575,'9'7'0,"-1"3"0,1 0 0,-2 1 0,1 1 0,5 11 0,-8-13 0,42 77 0,12 37-440,1 8 59,146 307-973,32-17 662,-237-420 692,19 30 0,35 40 0,-54-70 40,1 0 0,0 0 0,0 0 0,0 0 0,0 0 0,0 0 0,0-1 0,1 1 0,-1-1 0,0 1 0,1-1 0,-1 0 0,6 1 0,-7-2-11,0 0 0,0 0 0,-1 0 0,1 0 0,0 0 0,0 0 0,0 0-1,0-1 1,0 1 0,0 0 0,0-1 0,-1 1 0,1 0 0,0-1 0,0 1 0,0-1 0,0 0-1,1-1 30,0 0 0,-1 0 0,1 0 0,-1 0-1,1 0 1,-1 0 0,0 0 0,2-4 0,3-10 42,-1 1 0,0-1 0,2-16 0,7-59-180,11-349-276,-37-6-129,7 316 445,3 82 66,-3-339-1250,6 338-3942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3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 24575,'0'0'0,"0"1"0,5 7 0,-1-1 0,1 1 0,1-1 0,7 8 0,-3-4 0,42 47 0,96 81 0,81 31 0,-180-140 60,76 37 0,-90-52-431,0-1-1,1-2 1,45 9 0,-33-13-6455</inkml:trace>
  <inkml:trace contextRef="#ctx0" brushRef="#br0" timeOffset="1">774 0 24575,'-1'0'0,"1"0"0,-1 1 0,1-1 0,0 0 0,-1 0 0,1 0 0,0 0 0,-1 0 0,1 1 0,0-1 0,0 0 0,-1 0 0,1 0 0,0 1 0,0-1 0,-1 0 0,1 1 0,0-1 0,0 0 0,-1 0 0,1 1 0,0-1 0,0 1 0,-1 0 0,-6 11 0,-10 21 0,6-10 0,-157 272-450,-22-8-598,-16 25 1054,187-282-6,-24 42 0,36-58 0,0 0 0,1 1 0,-5 19 0,9-28-279,1 0 0,0 0 0,-1 9-1,4 9-5302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4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493 583 24575,'0'0'0,"0"4"0,0 11 0,2 21 0,3 26 0,2 21 0,2 10 0,-1-1 0,-1-11 0,-2-14 0,-2-17 0,-1-16 0,-2-15-8191</inkml:trace>
  <inkml:trace contextRef="#ctx0" brushRef="#br0" timeOffset="1">1 22 24575,'0'0'0,"0"0"0,2 0 0,6-2 0,21-3 0,18-2 0,2 0-8191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4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24575,'0'0'0,"8"6"0,28 24 0,39 40 0,32 49 0,21 53-3597,8 57 3597,-16 45-2911,-44 32 2911,-65 29 0,-86 20 0,-99 21-4128,-18-54 6573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1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24575,'-2'6'0,"-1"9"0,1-1 0,1 1 0,0 0 0,3 24 0,-2-25 0,5 53-142,3-1-1,26 108 1,56 122-826,43 51 968,13-5 0,-57-135 0,-81-188 0,-1-2 0,17 31 0,-24-46 0,1-1 0,0 0 0,0 0 0,-1 0 0,1 0 0,0 0 0,0 0 0,0 0 0,0 0 0,0 0 0,1-1 0,-1 1 0,1 0 0,-1 0 0,0-1 0,0 0 0,-1 0 0,1 0 0,0 0 0,0 0 0,-1 0 0,1-1 0,0 1 0,0 0 0,-1 0 0,1 0 0,0-1 0,-1 1 0,1 0 0,0-1 0,-1 1 0,1-1 0,0 1 0,-1-1 0,1 1 0,-1-1 0,1 1 0,-1-1 0,1 0 0,4-5 61,-1 1 0,0-1 1,0 0-1,0 0 0,2-7 0,15-39 696,-19 48-718,25-74-211,23-109 0,-1-90-791,-29 121 917,-7 0 1,-6 0 0,-21-238 0,6 315-1063,2 18-4255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1 472 24575,'0'13'0,"1"0"0,1 0 0,4 14 0,-1 0 0,18 83 0,-9-47 0,7 83 0,-21-137 0,-2-12 0,-3-14 0,-3-27 0,2-1 0,-1-58 0,5 67 0,-5-409 0,7 437 0,0-9 0,1 0 0,3-18 0,-3 30 0,0 0 0,0 1 0,1-1 0,0 1 0,-1-1 0,1 1 0,1 0 0,-1 0 0,1 0 0,-1 0 0,1 0 0,5-4 0,-2 3 0,0 0 0,1 0 0,0 1 0,0 0 0,1 0 0,-1 0 0,1 1 0,0 1 0,10-4 0,9 1 0,39-5 0,122 4-1365,-160 7-5461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0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24575,'2'43'7,"12"77"0,20 42-205,-2-47 4,4-1 1,75 156-1,131 204-145,-225-441 337,-15-30 2,32 57 0,-34-59 14,1-1 0,-1 1 0,1 0 0,-1 0 0,1-1 0,-1 1 0,1 0 0,-1-1 0,1 1 0,0 0 0,-1-1 0,1 1 0,0-1 0,-1 1 0,1-1 0,0 1 0,0-1 0,0 0 1,0 1-1,-1-1 0,1 0 0,1 0 0,-1 0 16,0 0 0,0-1 0,0 0-1,0 1 1,0-1 0,0 1 0,0-1 0,-1 0 0,1 0 0,0 1 0,-1-1 0,1 0 0,0 0 0,-1 0 0,1 0 0,-1 0 0,1 0 0,-1 0 0,1-2 0,7-18 4,-2-1-1,0-1 1,-1 1-1,3-32 1,-4 27-18,45-467-626,-40 371 539,3 15 384,-9 87-704,2 1 0,0-1-1,8-19 1,-5 21-5867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2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24575,'0'0'0,"2"0"0,9 0 0,18 0 0,22 4 0,16 3 0,8 3 0,-2 1 0,-8 1 0,-12 0 0,-13 1 0,-14-3-8191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2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1 410 24575,'0'0'0,"2"-2"0,12-3 0,25-3 0,26-5 0,33-9 0,32-12 0,15-11-1407,-9-1 1407,-27 6-6784</inkml:trace>
  <inkml:trace contextRef="#ctx0" brushRef="#br0" timeOffset="1">1021 0 24575,'0'0'0,"2"4"0,4 11 0,6 19 0,6 20 0,5 15 0,3 5 0,3-4 0,-1-8 0,-3-13 0,-3-12 0,-6-13 0,-5-10-8191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2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0,5 0 0,9 2 0,8 2 0,0 1-8191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3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24575,'0'0'0,"2"0"0,10 0 0,22 0 0,28 0 0,42 0 0,39-2 0,20-4-1589,-10-2 1589,-29 1-6602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5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 24575,'0'0'0,"-2"0"0,-9 1 0,-12 10 0,-14 14 0,-15 29 0,-9 36 0,1 48 0,10 49-2115,23 45 2115,35 36-3402,34 15 3402,27-5 0,26-20 0,23-28 0,5-44 0,-18-52-2674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7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43 24575,'-7'15'0,"2"-4"0,0 2 0,2-1 0,-1 0 0,1 1 0,-1 19 0,0 68 0,3-79 0,4 159 0,29 189 0,-12-129 0,-19-192 0,-2 0 0,-3-1 0,-9 51 0,11-94 0,0-9 0,-1-11 0,1-6 3,2 0-1,0 1 0,2-1 1,0 1-1,11-43 0,40-103-181,-52 164 171,102-242-405,15 4-55,38-82 140,-145 297 328,33-69 0,-36 82 171,-8 13-159,0 0 0,0 0 0,0 0 0,0 0 1,0 1-1,0-1 0,0 0 0,0 0 0,0 0 0,0 0 0,0 0 0,0 0 0,0 0 1,0 0-1,0 1 0,0-1 0,0 0 0,0 0 0,0 0 0,0 0 0,0 0 0,0 0 1,0 0-1,0 0 0,0 0 0,0 0 0,0 0 0,1 1 0,-1-1 0,0 0 0,0 0 1,0 0-1,0 0 0,0 0 0,0 0 0,0 0 0,0 0 0,0 0 0,0 0 0,1 0 1,-1 0-1,0 0 0,0 0 0,0 0 0,0 0 0,0 0 0,0 0 0,0 0 0,0 0 1,1 0-1,-1 0 0,0 0 0,0 0 0,0 0 0,0 0 0,0 0 0,0 0 0,0-1 0,0 1 1,0 0-1,0 0 0,0 0 0,1 0 0,-1 0 0,0 0 0,0 0 0,0 0 0,0 0 1,0-1-1,0 11 53,-3 18 31,-1-1 0,-14 48 1,17-71-88,-6 19-9,0-1 0,-2 1 0,0-2 0,-2 1 0,0-2 0,-2 1 0,0-1 0,-1-1 0,-1-1 0,0 0 0,-2-1 0,-29 25 0,33-32 0,7-6 0,1 0 0,-1 0 0,1 1 0,-5 5 0,9-9 0,1 0 0,-1 1 0,0-1 0,1 0 0,-1 0 0,1 1 0,0-1 0,-1 0 0,1 1 0,0-1 0,0 0 0,0 1 0,0-1 0,0 1 0,0-1 0,0 0 0,0 1 0,0-1 0,1 0 0,-1 1 0,1-1 0,-1 0 0,2 3 0,2 3 0,0 1 0,9 12 0,-6-11 0,19 29 0,46 49 0,40 29 0,-38-40 0,267 316-1365,-316-360-5461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28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24575,'6'-7'0,"-1"4"0,0 1 0,0-1 0,0 1 0,0 0 0,0 0 0,1 1 0,7-2 0,43-2 0,-41 4 0,13-1 0,-1 1 0,1 1 0,31 5 0,-49-4 0,-1 1 0,1 0 0,0 1 0,-1 0 0,1 0 0,-1 1 0,0 0 0,0 1 0,0 0 0,-1 0 0,0 1 0,10 8 0,-8-2-170,1 1-1,-2 0 0,0 0 1,0 1-1,-1 0 0,-1 0 1,9 25-1,1 6-6655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6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24575,'20'299'-168,"24"-5"-829,-32-223 873,54 298 124,-23-136 0,-41-222-40,21 155 154,-21-146-295,-1 0 0,-2 1-1,0-1 1,-1 0-1,-1 0 1,-5 20 0,-6-3-5526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6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1 729 24575,'0'-1'0,"0"0"0,0 1 0,0-1 0,0 1 0,0-1 0,-1 1 0,1-1 0,0 1 0,0-1 0,1 0 0,-1 1 0,0-1 0,0 1 0,0-1 0,0 1 0,0-1 0,1 1 0,-1-1 0,0 1 0,0-1 0,1 1 0,-1-1 0,0 1 0,1-1 0,-1 1 0,1 0 0,-1-1 0,0 1 0,1-1 0,0 1 0,19-12 0,12-1 0,53-16 0,-57 20 0,115-35-438,45-15-1316,428-160-1280,57-18 1238,-532 194 1463,-34 14-34,-28 11-102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6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1 346 24575,'1'5'0,"-1"1"0,2-1 0,-1 0 0,0 0 0,1 0 0,0 0 0,0 0 0,1-1 0,-1 1 0,7 7 0,0 2 0,1 4 0,98 178 0,-88-155 0,-2 1 0,24 84 0,-38-113 0,-1 1 0,1 25 0,-4-35 0,1 1 0,-2-1 0,1 1 0,0-1 0,-1 1 0,0-1 0,0 1 0,-1-1 0,1 0 0,-1 0 0,0 1 0,-2 3 0,3-7 0,1 0 0,-1 0 0,0 0 0,1 0 0,-1 0 0,0 0 0,0 0 0,0-1 0,0 1 0,0 0 0,0-1 0,0 1 0,0 0 0,0-1 0,0 1 0,-2 0 0,3-1 0,-1 0 0,0 0 0,0 0 0,0 0 0,0 0 0,0 0 0,1-1 0,-1 1 0,0 0 0,0 0 0,0-1 0,0 1 0,1 0 0,-1-1 0,0 1 0,0-1 0,0 0 0,-3-2 0,1 0 0,0 0 0,1-1 0,-1 1 0,1-1 0,-1 0 0,-3-7 0,-5-15 0,1-1 0,0 0 0,-7-40 0,-6-90 0,14-154 0,9 296 0,1 1 0,4-23 0,-4 33 0,0-1 0,0 1 0,1-1 0,-1 1 0,1 0 0,0 0 0,1 0 0,-1 0 0,1 0 0,-1 0 0,1 1 0,4-5 0,3 0 0,0 0 0,0 1 0,1 0 0,22-11 0,52-16 0,-73 29 0,85-28-455,1 5 0,142-23 0,-184 42-6371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0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24575,'1'1'0,"0"0"0,0 0 0,0-1 0,0 1 0,0 0 0,0 0 0,0 0 0,1 2 0,1 1 0,6 5 0,1-1 0,0 0 0,1-1 0,-1 0 0,1-1 0,1 0 0,-1-1 0,1 0 0,0 0 0,0-2 0,14 4 0,16 0 0,83 4 0,-121-10 0,375 2 0,-374-3 0,-11 0 0,-14 0 0,19 0 0,-83 0 0,-135-1 0,2-14 0,149 4-1365,52 7-5461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7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0,7 0 0,8 0 0,9 0 0,11 2 0,13 2 0,16 4 0,12-1 0,-1-1 0,-15-2-8191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7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0 467 24575,'0'0'0,"3"0"0,9-2 0,22-2 0,31-3 0,36-4 0,26-6 0,6-3-1021,-19 3-6149</inkml:trace>
  <inkml:trace contextRef="#ctx0" brushRef="#br0" timeOffset="1">1301 1 24575,'0'0'0,"2"6"0,7 12 0,10 18 0,7 18 0,6 9 0,0 3 0,-2-2 0,-4-9 0,-5-12 0,-6-13 0,-6-11 0,-4-10-8191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8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24575,'0'0'0,"1"0"0,6 0 0,1 0-8191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8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24575,'1'5'0,"-1"1"0,1-1 0,0 0 0,0 0 0,0 0 0,4 9 0,0 2 0,82 208-34,-52-141-306,28 77-73,99 226-573,-115-287 752,107 167-1,-139-244 235,30 35 0,-44-56 27,0 1 0,0-1 0,0 0 0,1 0 0,-1 0 0,0 0-1,0 0 1,0 0 0,1-1 0,-1 1 0,0 0 0,1 0 0,-1-1 0,1 1 0,-1-1 0,1 0-1,2 1 1,-3-1-4,-1 0-1,1 0 1,-1-1-1,1 1 1,-1 0-1,1 0 1,-1-1-1,1 1 1,-1 0-1,1-1 1,-1 1-1,0 0 1,1-1-1,-1 1 1,1-1-1,-1 1 1,0 0-1,0-1 1,1 0-1,0-1 42,0-1 0,0 1 1,0 0-1,-1 0 0,1-1 0,-1-2 1,2-23 117,-2 0 1,-1 0-1,-5-28 0,5 49-150,-45-330-669,-1-8-475,37 236 818,5-128 0,8 179-239,14-81-1,-3 77-4156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8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346 117 24575,'-1'2'0,"-1"0"0,1 1 0,0-1 0,0 0 0,0 1 0,0-1 0,0 0 0,0 1 0,0 0 0,0 4 0,-1 2 0,-7 36 0,1 1 0,2-1 0,3 1 0,1 0 0,2 0 0,8 54 0,3-22 0,4-1 0,43 135 0,-46-178 0,31 57 0,-59-108 0,-59-61 0,-50-55 0,9-9 0,98 118 0,2-1 0,1-1 0,1-1 0,-20-52 0,29 64 0,1 1 0,0-1 0,1 0 0,1 0 0,0-1 0,1 1 0,1 0 0,0 0 0,1 0 0,0-1 0,6-20 0,-4 26 0,0 1 0,0 0 0,1 0 0,1 0 0,-1 0 0,2 0 0,-1 1 0,1 0 0,0 0 0,8-7 0,-3 5 0,0 1 0,0 0 0,1 1 0,0 0 0,0 1 0,18-8 0,-4 5 0,0 0 0,40-8 0,52-3 0,258-11-65,-246 24-1235,-104 7-5526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9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0,6 0 0,14 0 0,16 0 0,11 2 0,4 2 0,1 4 0,-8-1 0,-10-1 0,-10-2-8191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9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0 457 24575,'0'0'0,"2"0"0,9-2 0,18-3 0,32-6 0,40-8 0,30-8 0,13-7-1458,-9-3 1458,-29 6-6733</inkml:trace>
  <inkml:trace contextRef="#ctx0" brushRef="#br0" timeOffset="1">1009 1 24575,'0'0'0,"0"0"0,0 2 0,4 10 0,9 22 0,12 24 0,10 17 0,10 9 0,4 0 0,0-10 0,-4-15 0,-10-19-8191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39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24575,'0'0'0,"0"1"0,4 10 0,4 8 0,2 7 0,1 1 0,-1-4-8191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0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 24575,'0'9'0,"0"145"0,-1-153 0,0 1 0,0-1 0,0 0 0,0 1 0,0-1 0,0 0 0,-3 2 0,1-1 0,-7 7 0,-17 11 0,23-17 0,1-1 0,-1 0 0,0 0 0,0 0 0,0-1 0,0 1 0,0-1 0,-9 2 0,-36-5 0,49 2 2,0 0-1,0 0 1,0 0-1,-1 0 0,1 0 1,0 0-1,0 0 1,-1 0-1,1 0 0,0 0 1,0 0-1,0 0 1,-1 0-1,1 0 1,0 0-1,0 0 0,-1 0 1,1 0-1,0 0 1,0 0-1,0-1 0,-1 1 1,1 0-1,0 0 1,0 0-1,0 0 1,0 0-1,-1 0 0,1-1 1,0 1-1,0 0 1,0 0-1,0 0 1,0-1-1,0 1 0,-1 0 1,1 0-1,0 0 1,0-1-1,0 1 0,0 0 1,0 0-1,0 0 1,0-1-1,0 1 1,0 0-1,0 0 0,0-1 1,0 1-1,0 0 1,7-11-918,-6 9 394,7-8-6304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1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24575,'6'-2'0,"117"-16"0,-96 14 0,580-37 0,-568 39-111,128-1 356,-123 4-995,76 11 1,-85-5-6077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1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0,0 8 0,2 1 0,5 23 0,0 3 0,-2 6-455,-2 1 0,-4 55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1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24575,'0'0'0,"4"0"0,11 2 0,30 5 0,40 2 0,42-1 0,41-8 0,27-11-2386,20-9 2386,10-9 0,-17-3 0,-44 3-5805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4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24575,'0'0'0,"10"0"0,27 2 0,35 2 0,39 4 0,45 1 0,28-3-2752,10-3 2752,2-10 0,-4-10 0,-21-9 0,-40 0-5439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4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24575,'-2'7'0,"-3"7"0,2 1 0,-3 24 0,-3 51-167,3 111 1,22 89-661,2-125 828,41 168-1,-30-214-4,5-2 0,55 125 0,-68-193-604,29 48 0,-22-54-5196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5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913 1 24575,'-5'0'0,"1"1"0,0 0 0,-1 0 0,1 0 0,0 0 0,0 1 0,0-1 0,-7 5 0,1-1 0,-132 75 0,68-36 0,-61 30-433,-279 111 0,406-183 431,-6 4 39,-1-1-1,0-1 1,-24 4-1,39-8-22,0 0-1,0 0 0,0 0 0,0 0 0,0 0 1,-1 0-1,1 0 0,0 0 0,0 0 0,0 0 1,0 0-1,0 0 0,0 0 0,0 1 0,0-1 1,0 0-1,0 0 0,0 0 0,0 0 0,0 0 1,0 0-1,0 0 0,-1 0 0,1 0 0,0 0 1,0 0-1,0 0 0,0 0 0,0 0 0,0 0 1,0 1-1,0-1 0,0 0 0,0 0 0,0 0 1,0 0-1,0 0 0,0 0 0,0 0 0,0 0 1,0 0-1,0 0 0,0 0 0,0 0 0,0 1 1,0-1-1,0 0 0,0 0 0,0 0 0,0 0 1,0 0-1,1 0 0,-1 0 0,4 6-40,-3-5 63,76 98-36,-5 3 0,99 185 0,-125-197-69,85 154-1227,-101-195-5530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5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24575,'1'2'0,"-1"0"0,0 1 0,1-1 0,0 0 0,0 0 0,-1 1 0,1-1 0,3 3 0,2 8 0,81 185 0,55 146 0,-141-343 0,4 14 0,5 24 0,-10-38 0,0 0 0,0 0 0,0 0 0,1-1 0,-1 1 0,0 0 0,-1 0 0,1 0 0,0 0 0,0 0 0,-1 1 0,1-1 0,0-1 0,0 0 0,0 0 0,0 0 0,0 0 0,-1 1 0,1-1 0,0 0 0,0 0 0,0 0 0,0 0 0,-1 0 0,1 0 0,0 0 0,0 1 0,0-1 0,-1 0 0,1 0 0,0 0 0,0 0 0,0 0 0,-1 0 0,1 0 0,0 0 0,0 0 0,0 0 0,-1 0 0,1 0 0,0 0 0,-1 0 0,0-1 0,-1 0 0,0 0 0,0 0 0,0 0 0,1 0 0,-1-1 0,0 1 0,-2-3 0,-6-7 0,1 0 0,-1-1 0,2-1 0,0 1 0,0-2 0,1 1 0,1-1 0,0 1 0,1-2 0,-6-24 0,4 7 0,2-1 0,1 0 0,2-60 0,2 71 0,2 0 0,0-1 0,1 1 0,2 1 0,0-1 0,11-27 0,-13 40 0,1-1 0,1 1 0,0 1 0,0-1 0,0 1 0,1 0 0,0 0 0,1 1 0,0 0 0,0 0 0,0 0 0,1 1 0,0 0 0,0 0 0,1 1 0,14-7 0,0 4 0,0 1 0,37-7 0,50-3 0,-79 13 0,37-4-1365,-9 1-5461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5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24575,'0'0'0,"0"0"0,2 0 0,7 0 0,9 0 0,10-2 0,11-1 0,11 1 0,13 0 0,6 1 0,2 0 0,-5-2 0,-10 0 0,-10 3 0,-14 1-8191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6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1 293 24575,'0'0'0,"0"0"0,2 0 0,10 0 0,18 0 0,23-2 0,31-7 0,28-5 0,20-7 0,1-3-1012,-22 2-6167</inkml:trace>
  <inkml:trace contextRef="#ctx0" brushRef="#br0" timeOffset="1">1160 0 24575,'0'0'0,"0"2"0,4 9 0,8 16 0,9 20 0,9 15 0,8 7 0,5 1 0,-1-11 0,-8-15-8191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6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0 783 24575,'0'0'0,"5"0"0,10 2 0,18 3 0,10 2 0,-2 0-8191</inkml:trace>
  <inkml:trace contextRef="#ctx0" brushRef="#br0" timeOffset="1">1349 1 24575,'0'5'0,"1"8"0,0 0 0,1 0 0,5 18 0,-3-14 0,51 209-94,17 76-599,5 215 693,-75-427-1234,-4-66-4936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0 392 24575,'0'0'0,"0"-1"0,6-8 0,14-11 0,29-13 0,51-14 0,57-10 0,51 2-2716,35 6 2716,14 9-3149,0 9 3149,-16 9 0,-34 7 0,-41 7-1220,-46 4 1220,-42 3-1106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7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151 158 24575,'0'7'0,"7"261"0,20-2 0,-1-102 0,-40-197 0,-158-433 0,166 448 0,1-1 0,0 1 0,-3-30 0,8 42 0,-1 0 0,1 0 0,1 0 0,-1 0 0,1 0 0,0 0 0,0 1 0,1-1 0,-1 0 0,1 1 0,1-1 0,-1 1 0,1 0 0,0 0 0,6-9 0,-1 5 0,1 1 0,0-1 0,0 2 0,0-1 0,1 2 0,0-1 0,1 1 0,11-5 0,9-2 0,53-15 0,-30 13 0,0 4 0,1 1 0,0 3 0,107 1 0,-157 5-114,0 1 1,0 0-1,0 1 0,0-1 0,0 1 1,0 0-1,0 1 0,0-1 0,0 1 1,0 0-1,6 3 0,1 4-6712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1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2 0,0 2 0,2 3 0,2 1 0,1 1-8191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7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24575,'0'0'0,"2"0"0,5 2 0,5 2 0,6 3 0,9 0 0,5-1 0,3-2 0,0-3 0,-4-2 0,-5-1 0,-6 1 0,-5-1-8191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8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1 304 24575,'0'0'0,"0"0"0,0 0 0,0 0 0,0 0 0,4 0 0,13 0 0,26-2 0,31-3 0,23-4 0,15-5 0,10-6-757,-3-1 757,-22 2-7434</inkml:trace>
  <inkml:trace contextRef="#ctx0" brushRef="#br0" timeOffset="1">1172 0 24575,'0'0'0,"0"4"0,4 5 0,6 14 0,4 19 0,6 24 0,4 16 0,0 6 0,-3-4 0,-2-11 0,-3-15 0,-2-15 0,-3-14 0,-4-11 0,-2-9-8191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8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24575,'0'0'0,"2"0"0,5 4 0,5 3 0,0 0-8191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9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24575,'0'0'0,"8"0"0,21 2 0,25 3 0,29 2 0,34 4 0,30 2 0,9 1-1456,1-2 1456,-4-1 0,-6-2 0,-18-5 0,-22-5-349,-25-2 349,-26-1-6386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49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24575,'0'0'0,"1"4"0,6 9 0,5 25 0,6 33 0,7 32 0,6 27 0,7 23-1509,2 11 1509,0-4 0,2-13 0,-1-15 0,4-13 0,-2-19-325,-6-26-6032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0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1 270 24575,'3'6'0,"106"224"12,-53-104-311,445 830-1140,-494-944 1439,41 63 0,-47-74 0,-1 0 0,1 0 0,-1-1 0,1 1 0,0 0 0,0 0 0,-1 0 0,1-1 0,0 1 0,0 0 0,0-1 0,0 1 0,0-1 0,0 1 0,1 0 0,-1-1 0,-1-1 0,1 1 0,0 0 0,-1-1 0,1 1 0,-1-1 0,1 1 0,0 0 0,-1-1 0,1 1 0,-1-1 0,1 0 0,-1 1 0,0-1 0,1 1 0,-1-1 0,0 0 0,1 1 0,-1-1 0,0 0 0,0 1 0,1-1 0,-1 0 0,0 1 0,0-2 0,6-19 325,-2-1 1,0 0-1,0-27 1,-3 38-189,7-105 150,-3-498-2047,-3 61 1663,12 351-1352,-6 141-3436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0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258 130 24575,'-1'1'0,"0"-1"0,-1 1 0,1 0 0,0-1 0,0 1 0,0 0 0,0 0 0,0-1 0,0 1 0,0 0 0,0 0 0,0 0 0,1 0 0,-1 0 0,0 0 0,1 1 0,-2 0 0,-8 25 0,7-19 0,-12 41 0,3-1 0,-13 97 0,11 106 0,14-234 0,2 69 0,1-114 0,11-76 0,4 0 0,5 1 0,59-162 0,-78 253 0,5-13 0,20-38 0,-26 57 0,0 1 0,1-1 0,0 0 0,0 1 0,0 0 0,1 0 0,0 0 0,0 0 0,0 1 0,0 0 0,9-5 0,-11 7 0,0 1 0,0 0 0,0 0 0,1 0 0,-1 0 0,0 1 0,0-1 0,0 1 0,1 0 0,-1 0 0,0 0 0,1 0 0,-1 0 0,0 1 0,4 0 0,-5 0 0,0 0 0,0 0 0,-1-1 0,1 1 0,0 0 0,0 0 0,0 1 0,-1-1 0,1 0 0,0 1 0,-1-1 0,1 1 0,-1-1 0,0 1 0,1 0 0,-1-1 0,0 1 0,0 0 0,0 0 0,0 0 0,-1 0 0,1 0 0,-1 0 0,2 3 0,-2 1 0,0 0 0,0 0 0,0 1 0,-1-1 0,0 0 0,0 0 0,0 0 0,-1 0 0,0-1 0,0 1 0,0 0 0,-1-1 0,0 1 0,-6 9 0,0-3 0,0 0 0,-1 0 0,0-1 0,-1 0 0,-12 9 0,2-5 0,0 0 0,-1-2 0,0 0 0,-47 18 0,33-18 0,-1-2 0,-60 11 0,34-14 0,56-7 0,6 1 0,11 4 0,-9-5 0,343 163-79,-199-97-568,61 29-718,-129-61-4735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0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5 0,0 11 0,2 18 0,5 21 0,5 15 0,4 7 0,2-2 0,0-10 0,-2-15 0,-1-22 0,-1-27 0,-1-22 0,-3-6-8191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1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24575,'0'0'0,"2"0"0,9 4 0,14 5 0,15 5 0,9 4 0,-5-1-8191</inkml:trace>
  <inkml:trace contextRef="#ctx0" brushRef="#br0" timeOffset="1">1337 409 24575,'0'0'0,"2"0"0,11 0 0,21 0 0,30 0 0,39 0 0,31-2 0,25-4-2036,22-10 2036,49-21 0,-15-6-6155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1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24575,'0'0'0,"1"0"0,9 17 0,15 32 0,-10-17 0,32 64 0,11 35-345,51 146-1380,14 35 1752,-79-212-313,61 98 0,-47-107 171,-49-79 116,1 1 0,0-1 0,1-1 1,20 16-1,-28-25 7,-1 0 0,1 0 1,0 0-1,0 0 0,0-1 0,0 0 0,0 1 1,0-1-1,0 0 0,1 0 0,-1-1 0,4 1 1,-5-1 61,0 0 1,0 0 0,0 0 0,0-1 0,0 1 0,0-1 0,0 0 0,0 1 0,0-1 0,0 0 0,-1 0-1,1 0 1,0 0 0,0-1 0,-1 1 0,1 0 0,-1-1 0,1 1 0,-1-1 0,0 0 0,2-1 0,3-6 12,-1 0 0,0 0 0,0 0 1,6-17-1,10-48-166,-5 3-35,13-141 0,-19-76-119,-22-38 353,1 13-1538,11 235-4266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19 288 24575,'-1'1'0,"0"-1"0,1 0 0,-1 1 0,1-1 0,-1 1 0,1 0 0,0-1 0,-1 1 0,1-1 0,0 1 0,-1 0 0,1-1 0,-1 2 0,1-1 0,-2 4 0,0 1 0,0 0 0,1-1 0,-1 1 0,1 0 0,1 0 0,-1 0 0,1 0 0,0 0 0,0 0 0,3 12 0,0-3 0,1 0 0,0 0 0,12 24 0,54 93 10,11-4-115,-65-103 31,360 536-773,-251-391 847,-82-117 0,52 49 0,-54-65 0,-36-33 0,0 0 0,0-1 0,1 0 0,0 0 0,11 5 0,-15-7 0,1-1 0,-1 1 0,0-1 0,0 1 0,1-1 0,-1 0 0,0 0 0,1 0 0,-1 0 0,0 0 0,1-1 0,-1 1 0,0-1 0,0 1 0,3-2 0,-1 0 0,0 0 0,-1-1 0,1 1 0,-1-1 0,0 1 0,0-1 0,0 0 0,3-4 0,4-6 65,0 0 1,-1-1-1,9-16 0,20-53 521,1-15-1545,-5-2 1,-5-1-1,32-204 0,-47 185 350,-5-1 0,-5 1-1,-16-148 1,-22 24 1828,25 205-4188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1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24575,'5'13'0,"62"105"0,-14-27 0,59 120-790,-79-139 636,27 80 0,-46-108 144,-2 0 0,-2 1 0,5 56 0,-13-68 13,-1 1 0,-1 0-1,-2-1 1,-1 0-1,-10 42 1,2-33 23,-2-1-1,-2-1 1,-32 65 0,-73 103-1280,119-207 1227,-53 85-5864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1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24575,'1'5'0,"6"20"0,1 0 0,2-1 0,0 0 0,20 33 0,-18-34 0,32 56-287,4-2 0,2-3 0,85 96 0,-64-93 186,3-4 0,137 106-1,-178-153-189,2-2 0,1-1 0,40 19-1,-46-30-5282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2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 24575,'0'0'0,"0"0"0,-8 15 0,-52 165 0,29-82 0,-113 346 0,112-339-1365,24-73-5461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7:52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164 678 24575,'0'0'0,"0"6"0,0 16 0,2 22 0,0 19 0,-1 14 0,-4 8 0,0 5 0,-1-6 0,1-10 0,1-17 0,3-16 0,1-14-8191</inkml:trace>
  <inkml:trace contextRef="#ctx0" brushRef="#br0" timeOffset="1">0 1 24575,'0'0'0,"2"0"0,3 1 0,0 2-8191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51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1243 64 24575,'-14'0'0,"9"2"0,1-1 0,-1 1 0,1 0 0,-1 0 0,1 0 0,0 1 0,-5 3 0,-27 23 0,32-25 0,-95 90 0,-11 10 0,59-61 0,8-8 0,-71 78 0,89-82 0,1 1 0,-20 38 0,-31 72 0,35-64 0,32-67 0,8-11 0,0 1 0,0-1 0,0 0 0,-1 0 0,1 0 0,0 0 0,0 1 0,-1-1 0,1 0 0,0 0 0,0 0 0,-1 0 0,1 0 0,0 0 0,0 0 0,-1 0 0,1 0 0,0 0 0,0 0 0,-1 0 0,1 0 0,0 0 0,0 0 0,-1 0 0,1 0 0,-1-1 0,0 0 0,0 0 0,0 0 0,1 0 0,-1 0 0,0 0 0,1 0 0,-1 0 0,1 0 0,-1-1 0,1 1 0,0 0 0,-1 0 0,1-1 0,0-1 0,-4-23 0,1-1 0,1 1 0,2-33 0,14-80 0,-4 84 0,27-86 0,-24 103 0,1 1 0,2 1 0,23-37 0,-36 68 0,5-9 0,15-19 0,-20 30 0,-1 0 0,1 0 0,0 0 0,0 0 0,0 1 0,0-1 0,0 1 0,0 0 0,1 0 0,-1 0 0,7-2 0,-8 4 0,-1-1 0,1 1 0,-1 0 0,1 0 0,-1 0 0,1 0 0,0 0 0,-1 0 0,1 0 0,-1 1 0,1-1 0,-1 0 0,1 1 0,-1-1 0,3 2 0,-1 0 0,0 0 0,1 0 0,-1 1 0,0 0 0,3 2 0,2 5 0,0-1 0,-1 1 0,0 0 0,0 0 0,-1 1 0,-1 0 0,6 16 0,6 19-62,19 79 0,-1 56-940,-17-42 927,-6 1 0,-9 232 0,-7-296 38,-3-1 0,-25 115 0,28-174 30,0-1 0,0-1 0,-2 1-1,0-1 1,-12 22 0,15-32 10,0 0 1,0-1 0,0 1-1,0-1 1,0 1-1,-1-1 1,1 0 0,-1-1-1,-8 6 1,9-7 10,0 0 0,0 1 0,-1-1 0,1 0 0,-1-1-1,1 1 1,-1-1 0,1 1 0,-1-1 0,1 0 0,-1-1 0,1 1 0,-1 0 0,-5-2 0,2 0 90,1-1 0,-1 1 0,1-1-1,0 0 1,-1-1 0,-9-7 0,3 2 27,1-2-1,-12-12 1,1-4-162,1-1 0,1 0 1,2-2-1,1 0 0,1-1 1,-24-63-1,16 23-143,3-2-1,-14-86 1,19 59-350,-5-118 0,19 141 438,4-1 0,12-83 0,7 42 26,-15 100 61,0 1 0,1 0 0,1 0-1,11-19 1,-15 31 27,1 1 1,-1-1-1,1 1 0,0 0 0,0 1 1,0-1-1,1 1 0,6-6 1,-8 8-1,-1 1 1,1 0 0,-1-1-1,1 1 1,-1 0 0,1 0 0,0 0-1,0 0 1,-1 1 0,1-1 0,0 1-1,0 0 1,0 0 0,0 0 0,0 0-1,0 0 1,-1 0 0,1 1 0,5 1-1,-2 0 63,0 1 0,0 0 0,0 0-1,-1 0 1,1 1 0,-1 0 0,0 0 0,0 0-1,0 1 1,-1-1 0,7 10 0,-2-2-39,-1 0 0,0 1 0,-2 0 1,8 18-1,-3-2-77,-2 0-1,-2 1 1,0-1 0,-2 2-1,2 40 1,-6-24-123,-2-1-1,-12 87 0,5-88 149,-3 1 0,-1-2 0,-3 0 0,-1 0 0,-2-1 0,-2-2 0,-2 0 0,-2-1 0,-30 40 0,44-68 0,0 0 0,0-1 0,-1 0 0,0 0 0,-13 8 0,20-16 0,-1 0 0,1 0 0,-1 0 0,1-1 0,-1 0 0,0 0 0,0-1 0,0 1 0,0-1 0,0 0 0,0 0 0,0-1 0,-1 1 0,1-1 0,0 0 0,0-1 0,0 1 0,-7-2 0,4-1 0,0 0 0,0 0 0,0-1 0,1 1 0,0-2 0,-1 1 0,2-1 0,-1 0 0,0-1 0,1 1 0,-6-8 0,-5-7 0,1 0 0,-17-31 0,10 12 7,1-2 0,2 0 0,3-1 0,1-1 0,2-1 0,1 0 0,-9-68-1,16 63 2,3 0 0,1-1 0,2 1 0,3-1 0,2 1 0,19-87-1,-15 102-7,2-1 0,19-42 0,-20 56 0,0 1 0,2 1 0,0 0 0,25-29 0,-31 41 0,0 0 0,0 1 0,12-9 0,-17 14 0,1-1 0,0 1 0,0 0 0,0 0 0,0 0 0,0 0 0,0 1 0,0-1 0,0 1 0,0-1 0,0 1 0,0-1 0,0 1 0,0 0 0,1 0 0,-1 0 0,0 0 0,0 1 0,0-1 0,3 1 0,-1 1 16,-1-1 0,0 1 0,0 0 0,0 0 0,0 0 1,0 0-1,0 1 0,0-1 0,3 6 0,2 1 132,11 21 1,-3-1-114,-2 0 0,-2 1 0,0 0 0,12 55 0,13 129-2140,-23-94-4065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53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525 480 24575,'0'-2'0,"-1"0"0,0 0 0,1 1 0,-1-1 0,0 0 0,0 0 0,0 0 0,-1 1 0,1-1 0,0 0 0,-1 1 0,1-1 0,-3-1 0,-2-3 0,2 2 0,-48-61 0,46 56 0,0 0 0,0-1 0,1 0 0,0 0 0,-4-15 0,8 22 0,0 0 0,0 1 0,1-1 0,-1 0 0,1 0 0,0 1 0,0-1 0,0 0 0,0 0 0,0 1 0,1-1 0,-1 0 0,1 0 0,0 1 0,2-6 0,-1 5 0,0 0 0,0 0 0,0 1 0,0-1 0,1 0 0,-1 1 0,1 0 0,0 0 0,-1-1 0,1 2 0,0-1 0,7-3 0,3-1 0,0 1 0,1 1 0,0 0 0,0 0 0,0 2 0,25-3 0,-8 4 0,-1 2 0,39 4 0,-19 3-229,0 1-1,93 32 1,-83-19 91,107 57 0,-93-34 138,-66-39 0,0 0 0,0 1 0,0 0 0,-1 0 0,12 16 0,-16-19 0,-1-1 0,0 0 0,0 1 0,-1-1 0,1 1 0,-1-1 0,1 1 0,-1 0 0,0 0 0,-1-1 0,1 1 0,-1 0 0,0 0 0,1 0 0,-2 0 0,1 0 0,0 0 0,-1 0 0,0-1 0,0 1 0,0 0 0,-2 4 0,0-1 0,-1 0 0,0 0 0,-1-1 0,0 1 0,0-1 0,0 0 0,-1 0 0,1-1 0,-1 0 0,-9 6 0,-3 1 2,0-1 0,0-1 0,-31 13 0,12-10-135,-44 11 0,27-12-76,-1-2 0,-1-3-1,-100 0 1,77-10 59,1-3 0,-86-18-1,117 15 212,-81-28 0,111 31-33,0-1 1,1 0-1,0-2 0,0 0 1,1-1-1,0 0 0,-23-22 1,32 26-27,0 0 0,1 0 1,0-1-1,0 1 0,0-1 1,1-1-1,-1 1 0,2 0 0,-1-1 1,1 0-1,1 0 0,-1 0 1,1 0-1,0 0 0,1-1 1,0 1-1,1-1 0,-1 1 1,2 0-1,-1-1 0,1 1 1,0 0-1,1-1 0,0 1 1,0 0-1,1 0 0,0 0 1,0 1-1,7-12 0,-2 6-1,1 0 1,0 1-1,0 0 0,1 0 0,1 1 0,14-12 0,-3 6-106,1 0-1,40-22 0,-22 18-512,78-28-1,-48 26 460,2 3 1,100-13-1,-74 21-745,132 0 1,-146 14 760,0 3 0,165 33 0,-188-24 150,-1 4 0,0 2 0,-2 2 0,91 49-1,-118-52 35,0 1 0,30 25 0,-48-34 8,-2 0 1,0 1 0,0 0-1,-1 1 1,0 0 0,-1 1-1,12 20 1,-19-26-38,1 0 1,-1 0 0,0 0-1,-1 0 1,0 0-1,0 0 1,0 0 0,-1 1-1,-1-1 1,0 1-1,0-1 1,0 1 0,-1-1-1,0 0 1,-1 1-1,-3 10 1,1-7-13,-1-1 0,0 0 0,0 0 0,-1 0 0,-1-1 0,0 0 0,-16 18 0,7-12 0,0 0 0,-2-1 0,-29 20 0,8-11-103,-2-2 1,0-2-1,-1-1 1,-1-2-1,-1-2 0,-72 15 1,37-15-137,-1-4-1,-156 1 1,164-13 272,0-3-1,0-3 1,1-3-1,0-4 1,-84-26-1,126 30 359,-46-23-1,65 28-296,0-1 0,1 0 0,0 0 1,0-1-1,-8-7 0,14 11 10,1 0 1,-1-1-1,0 1 0,1 0 1,-1-1-1,1 0 0,0 0 1,1 1-1,-1-1 0,0 0 1,1-1-1,0 1 0,0 0 1,0 0-1,0-6 1,2 3-65,-1-1 1,1 1 0,0 0 0,1 0-1,-1 0 1,1 0 0,1 0 0,0 1 0,6-13-1,3-2 10,2 0 0,0 1 0,19-21 0,57-53-1048,5 7-2995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55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0,2 5 0,0-1 0,5 10 0,3 8 0,69 227 16,1 1-209,-15-83-262,167 309 1,-218-453 450,1 4 4,2-2 0,0 0-1,30 35 1,-47-62 16,1 1 1,-1-1 0,0 1-1,1 0 1,-1-1-1,1 1 1,0-1-1,-1 1 1,1-1-1,-1 0 1,1 1-1,0-1 1,-1 0 0,1 1-1,0-1 1,-1 0-1,1 1 1,0-1-1,0 0 1,-1 0-1,1 0 1,0 0-1,0 0 1,-1 0 0,1 0-1,0 0 1,0 0-1,-1 0 1,1-1-1,0 1 1,1-1-1,-1 0 29,1 0 0,-1-1 0,1 1-1,-1-1 1,0 1 0,0-1 0,0 0-1,0 1 1,0-1 0,0 0 0,1-4-1,6-17-35,-2-1-1,7-47 1,-12 63-10,41-362-391,-20-2-120,-17 284 483,-3 50 29,5-65 0,-5 85 0,1 0 0,1 1 0,8-25 0,-4 23-1210,-1 10-4838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56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0 24575,'-4'10'0,"1"-5"0,-55 132 0,47-108 0,0 1 0,2 1 0,1 0 0,1 0 0,2 0 0,1 1 0,2 0 0,1 0 0,1 0 0,2-1 0,1 1 0,1 0 0,2-1 0,2 0 0,12 34 0,-16-51 0,2-1 0,0 1 0,1-2 0,0 1 0,12 16 0,-19-29 0,0 0 0,0 0 0,0 0 0,0 1 0,1-1 0,-1 0 0,0 0 0,0 0 0,0 1 0,0-1 0,1 0 0,-1 0 0,0 0 0,0 0 0,0 1 0,1-1 0,-1 0 0,0 0 0,0 0 0,0 0 0,1 0 0,-1 0 0,0 0 0,0 0 0,1 0 0,-1 0 0,0 0 0,0 0 0,1 0 0,-1 0 0,0 0 0,0 0 0,1 0 0,-1 0 0,0 0 0,0 0 0,1 0 0,-1 0 0,0 0 0,0 0 0,0-1 0,1 1 0,-1 0 0,0 0 0,0 0 0,0 0 0,1-1 0,-1 1 0,0 0 0,0 0 0,0-1 0,6-13 0,-5 12 0,45-197 0,-40 162 0,3-59 0,-8 73 0,-2 0 0,-1 0 0,-7-40 0,4 44 0,2-1 0,0 0 0,1 0 0,1-24 0,2 41 0,-1 0 0,1 0 0,-1 0 0,1 0 0,0 0 0,0 0 0,0 0 0,1 0 0,-1 1 0,1-1 0,-1 1 0,1-1 0,0 1 0,0-1 0,0 1 0,0 0 0,0 0 0,1 0 0,-1 0 0,1 0 0,-1 1 0,5-3 0,2 0 0,0 0 0,1 0 0,-1 1 0,1 1 0,16-3 0,136-12 129,-50 7-1623,-49 3-5332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56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24575,'0'0'0,"0"0"0,0 0 0,0 2 0,2 2 0,5 3 0,5 0 0,5-3 0,6-4 0,9-6 0,8-7 0,11-4 0,14-7 0,2-2 0,-9 3-8191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56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24575,'0'0'0,"2"0"0,9 0 0,12 0 0,24 0 0,32-2 0,29-1 0,7 0 0,-15 1-8191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57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7 0,2 9 0,2 10 0,5 10 0,3 7 0,1-1 0,-1-7-8191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7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70 123 24575,'1'4'0,"-5"-11"0,-2-5 0,-1 0 0,-9-13 0,10 17 0,1 1 0,-1-2 0,2 1 0,-1-1 0,1 1 0,-4-14 0,16 51 4,2-1-1,19 41 0,36 58-81,-42-83-58,293 500-885,-172-330 491,41 63-884,-19 9 601,-51-12 2190,-115-273-1333,0-1 0,0 0-1,0 1 1,0-1-1,0 0 1,0 0 0,0 1-1,0-1 1,0 0-1,0 0 1,0 1 0,0-1-1,1 0 1,-1 0-1,0 1 1,0-1 0,0 0-1,0 0 1,1 1-1,-1-1 1,0 0 0,0 0-1,1 0 1,-1 0-1,0 0 1,0 1 0,1-1-1,-1 0 1,0 0-1,1 0 1,5-9 402,-1-7-177,0 0 0,4-20 0,-5 19-269,41-188-291,-10-2 1,16-406-1,-51 501 272,6-119-27,-5 216 62,1 1 0,1 0 0,0-1 0,1 1 0,7-19 0,-6 23-107,0 0 0,0 1 1,1 0-1,0 0 1,1 0-1,0 0 0,12-11 1,13-7-6535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8:57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18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944 4581 24575,'-1'0'0,"1"-1"0,0 0 0,0 1 0,0-1 0,0 0 0,0 1 0,0-1 0,1 1 0,-1-1 0,0 0 0,0 1 0,0-1 0,1 0 0,-1 1 0,0-1 0,1 0 0,0 1 0,-1-1 0,1 1 0,0 0 0,-1 0 0,1 0 0,0 0 0,0-1 0,-1 1 0,1 0 0,0 0 0,0 0 0,0 1 0,4-1 0,69 0 0,212 12 0,164 18 0,-426-29 0,167 6 0,138 6 0,476 4 0,-520-38 0,-29 1 0,128-8 0,378-5 0,-368 44-292,-1 14-72,-320-20 350,611 29 14,-188-12 0,182-1-1077,0-21-598,-330-2 1343,661-10-1340,343-8-395,-15 28 1666,0 25-356,78 1 316,-900-26 441,1071 21 0,972 78-1524,410-61 1524,-2504-61 0,580-12 0,-114 23-20,269-4 66,-5-55-639,-678-3 646,-414 46-10,-2-4-1,-1-5 1,97-42 0,-73 16 314,224-140 0,-278 147-249,-2-3 0,-2-2 0,-3-3 0,-2-3 0,-3-3 0,-3-2 0,-2-2 0,71-121 0,-83 114 0,-2-1 0,-4-1 0,-4-2 0,-2-1 0,-5-1 0,-2-2 0,-4 0 1,11-149-1,-26 154-108,-3 0 0,-4 1 0,-3-1 0,-3 1 0,-3 0 0,-35-104 0,30 126 0,-2 1 0,-3 1 0,-1 1 0,-38-55 0,26 52 0,-2 2 0,-3 1 0,-62-58 0,43 54 0,-2 4 0,-2 1 0,-2 4 0,-3 3 0,0 3 0,-118-47 0,-190-35 408,-11 32 155,269 63-514,13 3-46,-690-150 110,-5 19-17,-137 38-476,-6 66 0,-901-30-1212,813 25 1592,-130-7 0,144-15-663,0-15-1,1017 91 664,-2023-121 0,-215 109 0,1191 48 0,4 49 0,190 31 21,154-20-254,-1345 69-831,1436-145 1064,-399 15 0,781-25 16,-1299 43-460,1241-46 376,-373 10 201,0 14 210,4 28-30,5 42-268,-258 124 1727,649-127-547,217-77-788,0 3 1,1 1 0,-68 53 0,72-45-368,2 2 0,1 1 0,2 1-1,1 2 1,-42 69 0,30-30-98,3 1 0,-38 104 0,44-88 193,5 2 1,-31 186-1,42-145 83,1 211 0,20-190-678,3-25-1721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23 107 24575,'0'0'0,"0"0"0,0-2 0,0-3 0,0-2 0,-2-2 0,-3-3 0,0-5 0,0-2 0,2 0 0,1 3-8191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1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24575,'-15'7'0,"11"-3"0,0 0 0,0 0 0,1 0 0,-1 1 0,1 0 0,0 0 0,0-1 0,0 2 0,-2 7 0,-1 3 0,1 0 0,-3 19 0,-2 29 4,-4 126 0,21 66-831,31 159 597,-2-34 80,-33-328 312,-4-48 435,0-8-271,-3-11-1389,4 14 837,-2-16-6562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1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21 443 24575,'-1'-2'0,"1"0"0,0 0 0,-1 1 0,0-1 0,1 0 0,-1 0 0,0 1 0,0-1 0,0 0 0,-1-1 0,-6-10 0,7 11 0,1 0 0,-1 0 0,1 0 0,-1 0 0,1 0 0,0 0 0,0 0 0,0 0 0,0-1 0,0 1 0,0 0 0,0 0 0,1 0 0,-1 0 0,1 0 0,0 0 0,0 1 0,-1-1 0,1 0 0,0 0 0,2-2 0,1-1 0,0 1 0,1 0 0,-1 0 0,1 0 0,-1 0 0,10-4 0,11-6 0,1 2 0,0 1 0,54-15 0,327-68-1848,-354 83 1940,164-30-106,231-52-1044,-338 65-4305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2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1 363 24575,'0'0'0,"0"0"0,0 3 0,2 28 0,1 0 0,2 0 0,11 39 0,1 11 0,-5-6 0,-3 0 0,0 81 0,-11-137 0,0-11 0,2-8 0,0 0 0,-1 0 0,1 0 0,0 0 0,0 0 0,0 0 0,0 0 0,0 0 0,0 0 0,-1 0 0,1 0 0,0 0 0,0 0 0,0 0 0,0 0 0,0 0 0,0 0 0,-1 0 0,1 0 0,0 0 0,0 0 0,0 0 0,0 0 0,0 0 0,0 0 0,-1 0 0,1-1 0,0 1 0,0 0 0,0 0 0,0 0 0,0 0 0,0 0 0,0 0 0,0 0 0,0 0 0,0-1 0,-1 1 0,1 0 0,0 0 0,0 0 0,0 0 0,0 0 0,0 0 0,0-1 0,0 1 0,-4-9 0,0-1 0,0 1 0,1-1 0,0 0 0,1 0 0,-2-11 0,0 2 0,-8-55 0,-7-117 0,22-76 0,11 126 0,-12 126 0,1 0 0,1 1 0,0-1 0,1 1 0,1 0 0,0 1 0,11-18 0,-15 28 0,1 0 0,-1 0 0,1 0 0,-1 0 0,1 1 0,0 0 0,0-1 0,0 1 0,1 0 0,-1 0 0,0 1 0,1-1 0,-1 1 0,1-1 0,-1 1 0,1 0 0,0 1 0,0-1 0,-1 1 0,8-1 0,-2 2 0,1-1 0,-1 1 0,0 1 0,1 0 0,-1 0 0,0 1 0,10 3 0,-1 2 0,-1 1 0,1 1 0,-1 1 0,-1 0 0,0 1 0,-1 0 0,19 21 0,-9-7 0,-2 1 0,-1 2 0,22 36 0,-33-48 0,-1 1 0,-1-1 0,-1 2 0,-1-1 0,7 23 0,-13-33 0,1-1 0,-1 1 0,0 0 0,-1 0 0,0 0 0,-2 14 0,2-17 0,-2 1 0,1-1 0,-1 1 0,0-1 0,0 0 0,0 0 0,-1 0 0,1 0 0,-1 0 0,-6 6 0,2-4-97,1-1-1,-1 0 1,0 0-1,-1-1 1,1 0-1,-1-1 1,0 1-1,0-1 1,0-1-1,-1 0 1,1 0-1,-1 0 0,-9 0 1,-9 2-6729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2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24575,'0'0'0,"4"0"0,5 0 0,6 0 0,11 0 0,20 2 0,22-1 0,19-3 0,9-3 0,-1-7 0,-3-7 0,-10-8 0,-15-4 0,-19 3-8191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3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36 446 24575,'0'0'0,"0"1"0,2 10 0,3 10 0,2 9 0,1 10 0,0 10 0,1 7 0,1 1 0,1-5 0,0-10 0,1-14 0,-1-12 0,-1-9-8191</inkml:trace>
  <inkml:trace contextRef="#ctx0" brushRef="#br0" timeOffset="1">1 1 24575,'0'0'0,"4"0"0,7 2 0,20 1 0,19-1 0,0 0-8191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3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0 201 24575,'6'6'0,"45"54"3,50 76 0,28 73-758,-14 22 592,-21 8 177,-86-218-14,74 185 0,-66-171 0,2 0 0,1-2 0,40 52 0,-56-81 9,0 0 6,0 0 1,1 0 0,-1 0-1,1 0 1,-1-1-1,1 1 1,0-1 0,6 3-1,-10-6 6,1 1-1,0-1 0,-1 0 1,1 0-1,-1 0 0,1 0 1,-1 1-1,1-1 0,0 0 0,-1 0 1,1 0-1,-1 0 0,1 0 1,0 0-1,-1 0 0,1-1 1,-1 1-1,1 0 0,0 0 1,-1 0-1,1-1 0,-1 1 1,1 0-1,-1 0 0,1-1 1,-1 1-1,1-1 0,-1 1 0,1 0 1,-1-1-1,0 1 0,1-1 1,1-2-8,0 0 0,-1 0 0,0 0 0,1 0 0,0-5 0,4-18-13,0-1 0,-2 0 0,0-34 0,-4 60 0,11-443-1362,-8 156 1320,16 3 47,-19 282-5,18-127 0,-13 103 0,2-1 0,16-41 0,-20 60-142,1 1 1,0-1-1,1 1 1,0-1-1,0 1 1,1 1-1,8-10 1,8-2-5519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4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24575,'2'13'0,"-2"-12"0,6 14 0,-1 1 0,13 20 0,-1-1 0,24 64 0,45 164 0,-81-245-455,-1 1 0,1 19 0,-4-24-6371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7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0 24575,'-1'0'0,"0"0"0,0 1 0,-1-1 0,1 0 0,0 0 0,0 1 0,0-1 0,0 1 0,0-1 0,0 1 0,0-1 0,0 1 0,0 0 0,0-1 0,0 1 0,0 0 0,-1 1 0,-12 19 0,13-19 0,-12 23 0,1 0 0,1 1 0,-14 49 0,14-28 0,-9 67 0,12-11 0,8 165 0,1-261 0,-1-9 0,0-15 0,4-149 0,-1 118 0,15-73 0,-13 96 0,2 1 0,1-1 0,0 1 0,19-34 0,-18 42 0,0 1 0,2 0 0,-1 1 0,2 0 0,0 0 0,0 2 0,20-17 0,-23 22 0,0 1 0,0-1 0,1 2 0,-1-1 0,1 1 0,0 1 0,0 0 0,1 0 0,0 1 0,-1 1 0,1-1 0,0 2 0,12-1 0,-20 2 0,0 0 0,0 0 0,-1 0 0,1 1 0,0-1 0,0 1 0,0 0 0,0 0 0,0 0 0,-1 0 0,1 1 0,0-1 0,-1 1 0,1-1 0,-1 1 0,0 0 0,1 0 0,-1 0 0,0 0 0,0 0 0,0 1 0,0-1 0,-1 1 0,1-1 0,-1 1 0,0 0 0,1-1 0,-1 1 0,0 0 0,0 4 0,1-1 0,-1 1 0,0-1 0,-1 1 0,0-1 0,0 1 0,0 0 0,-1-1 0,0 1 0,0-1 0,0 1 0,-1-1 0,-5 12 0,-1-3 0,0-1 0,-1 0 0,-1 0 0,0-1 0,-1 0 0,0-1 0,-22 19 0,-7 1 0,-51 32 0,44-35 0,-58 28 0,107-55 0,0-1 0,-1 0 0,1 0 0,0 0 0,0 0 0,0 0 0,5 0 0,22 9 0,0 1 0,-1 2 0,-1 1 0,0 0 0,0 2 0,-2 1 0,26 22 0,-20-10-170,-1 2-1,-1 0 0,-1 2 1,-3 1-1,0 2 0,-2 0 1,23 50-1,-31-53-6655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4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24575,'4'1'0,"-1"-1"0,1 0 0,-1 0 0,1 0 0,5 0 0,5-1 0,69-2 31,100-15 0,82-27-429,-156 25-631,-86 15-5797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5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0,8 0 0,15 0 0,19 2 0,16 2 0,11 0 0,7-2 0,-1-3 0,-12-2 0,-16 0-8191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5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24575,'0'0'0,"0"0"0,2 0 0,8 0 0,19 2 0,25 3 0,28 2 0,34-1 0,28-5 0,15-7-1264,-7-8 1264,-30-1-6927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6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24575,'0'13'0,"5"9"0,1 1 0,12 31 0,-1-3 0,113 516-442,-65 10-1,-58-296 443,-8-265 148,0-11 272,-1-6-191,-3-9-141,-8-29-88,2-1 0,-11-71 0,9 12-204,3-1-1,5 0 1,5 0-1,3 0 1,19-107 0,-14 155 204,3 0 0,2 1 0,2 0 0,3 1 0,44-90 0,-46 110 0,2 1 0,1 1 0,1 1 0,1 0 0,1 2 0,2 0 0,0 1 0,1 2 0,2 1 0,35-23 0,-47 36-14,0 0 1,1 0-1,-1 2 1,1 0-1,0 0 1,1 2-1,0 0 1,-1 1-1,1 0 1,24 1-1,-26 2 9,0 1 0,0 0 0,0 2 0,0-1 0,0 2 1,0 0-1,-1 1 0,1 0 0,-1 1 0,-1 1 0,23 14 0,-24-12 17,1 0 0,-2 1 0,0 0 0,0 0 0,-1 2 0,0-1 0,-1 1 0,13 22 0,-13-18-59,-1 0 0,-1 1 0,0 1 0,-2-1 0,0 1 0,5 28 0,-7-19-31,-2-1 0,0 1 0,-1 0 0,-2-1 0,-1 1 0,-1-1 0,-1 0 0,-1 0 0,-2 0 0,-11 27 0,5-22 78,-2-1 0,-1 0 0,-1-1 0,-2-1 0,-1-1 0,0 0 0,-2-2 0,-46 39 0,31-33 0,-1-2 0,-2-2 0,0-1 0,-2-2 0,-68 26 0,77-36-30,-1-3 0,-60 12-1,74-19 197,0-2 1,0 0-1,0-1 1,0-1-1,-40-6 0,61 6-159,-10-2 71,0 0 1,-12-4-1,20 5-56,0 0 0,-1 0 0,1 0-1,0 0 1,0 0 0,1 0 0,-1 0 0,0-1-1,0 1 1,0-1 0,1 1 0,-1-1 0,1 0 0,-1 0-1,-1-3 1,3 4 12,-1 1 0,1-1 0,0 0 0,-1 0 0,1 0-1,0 0 1,0 1 0,0-1 0,0 0 0,0 0 0,0 0 0,0 0 0,0 0-1,0 1 1,0-1 0,0 0 0,1 0 0,-1 0 0,0 1 0,0-1 0,1 0-1,-1 0 1,1 1 0,-1-1 0,1 0 0,-1 0 0,1 1 0,0-2 0,1 1-32,0-1 1,0 1 0,0-1-1,1 1 1,-1-1 0,0 1-1,1 0 1,4-1 0,3-1-2,1 1 0,0 0 1,0 0-1,1 1 0,-1 1 1,13 0-1,3 3-1,38 7-1,-35-2 1,-1 0 0,1 2 0,-2 1 0,1 1 0,41 25 0,-25-9 0,-2 2 0,57 52 0,-62-48-117,146 118-1131,-142-124-5578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6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24575,'0'0'0,"2"6"0,5 10 0,4 14 0,8 24 0,3 24 0,1 20 0,-2 4 0,-5-7 0,-4-13 0,-7-20 0,-6-19 0,-5-18 0,-2-12-8191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6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24575,'0'0'0,"2"0"0,9 2 0,16 5 0,20 6 0,9 5 0,-4-2-8191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7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524 895 24575,'-3'1'0,"0"-1"0,0 1 0,0 0 0,0 0 0,0 1 0,0-1 0,1 1 0,-1-1 0,0 1 0,1 0 0,-6 4 0,4-2 0,-26 21 0,-35 39 0,17-16 0,-15 8 0,-71 47 0,25-20 0,106-81 0,-1 1 0,0 0 0,0 0 0,1 1 0,-6 6 0,9-10 0,-1 1 0,1 0 0,-1 0 0,1-1 0,-1 1 0,1 0 0,-1 0 0,1 0 0,0 0 0,0-1 0,-1 1 0,1 0 0,0 0 0,0 0 0,0 0 0,0 0 0,0 0 0,0 0 0,0 0 0,0 0 0,1-1 0,-1 1 0,0 0 0,0 0 0,1 0 0,-1 0 0,1-1 0,-1 1 0,1 0 0,-1 0 0,2 1 0,0 0 0,1 0 0,-1 1 0,1-1 0,0 0 0,0-1 0,0 1 0,0 0 0,0-1 0,1 0 0,-1 1 0,0-1 0,5 0 0,3 1 0,0 0 0,18 0 0,-18-2 0,1-1 0,-1 0 0,0 0 0,0-1 0,0-1 0,0 0 0,0 0 0,-1-1 0,1 0 0,-1-1 0,0 0 0,0-1 0,-1 0 0,0-1 0,0 0 0,0 0 0,-1 0 0,0-1 0,0-1 0,-1 1 0,10-16 0,-6 6-2,-1-1-1,-1 0 0,0 0 1,-1-1-1,-2 0 0,0-1 1,-1 1-1,5-42 0,-6 8-302,-2-1 0,-7-69-1,-6 14 74,-39-173-1,-59-99 50,100 357 183,7 19 91,0 6 139,4 16 366,27 133-412,3-13-391,14 29-716,7-3 0,7-2 0,112 212-1,-86-224 387,-68-122 464,2 0 1,0-1 0,29 26-1,-41-43 242,1 0-1,1-1 1,-1 0-1,1-1 0,0 0 1,0 0-1,1-1 1,-1-1-1,1 1 1,0-2-1,1 0 0,-1 0 1,1-1-1,-1 0 1,1-1-1,-1 0 1,1-1-1,0 0 0,-1-1 1,18-4-1,5-2 378,-1-2 0,43-18 0,-3 1-507,-69 25-39,-1 0 0,1 0 0,-1 0 0,1 1 0,-1-1 0,1 1 0,-1 0 0,1 0 0,-1 0 0,1 0 0,-1 1 0,1-1 0,-1 1 0,1 0 0,-1 0 0,0 0 0,1 0 0,-1 1 0,0 0 0,0-1 0,5 5 0,9 6 0,45 30 0,-54-38 0,0 0 0,1 0 0,-1-1 0,1 0 0,0 0 0,11 1 0,-8-2 0,-1-1 0,1-1 0,-1 0 0,0-1 0,1 0 0,-1 0 0,0-1 0,0-1 0,0 0 0,19-8 0,-21 8 0,-1-2 0,0 1 0,0-1 0,0 0 0,-1-1 0,1 0 0,-1 0 0,-1 0 0,1-1 0,-1 0 0,0 0 0,-1-1 0,8-13 0,-7 10 0,-1-1 0,-1 0 0,0 0 0,0 0 0,-2 0 0,4-26 0,-5 21 0,-1 0 0,-1 0 0,0-1 0,-6-30 0,2 29 0,0 1 0,-1-1 0,-1 1 0,-1 0 0,0 1 0,-1-1 0,-1 2 0,-1-1 0,-25-28 0,31 39 0,-1 0 0,-1 0 0,1 1 0,-1 0 0,0 0 0,0 1 0,0 0 0,-1 0 0,1 0 0,-14-3 0,15 5 0,1 1 0,-1 0 0,0 0 0,0 1 0,0 0 0,0 0 0,0 0 0,0 1 0,0-1 0,1 1 0,-1 1 0,0-1 0,0 1 0,1 0 0,-9 5 0,5-2 0,1 0 0,1 0 0,-1 1 0,1 1 0,0-1 0,1 1 0,-1 0 0,1 0 0,1 1 0,-1 0 0,1 0 0,1 0 0,-1 1 0,1-1 0,1 1 0,0 0 0,-4 19 0,5-19 0,0 0 0,1 1 0,0-1 0,1 1 0,0-1 0,1 1 0,0-1 0,0 1 0,1-1 0,0 1 0,0-1 0,1 0 0,1 0 0,-1-1 0,2 1 0,-1 0 0,11 14 0,12 5-1365,-3-7-5461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7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24575,'2'9'0,"4"12"0,4 24 0,-7-29 0,15 82 0,74 478-2252,-5-27 1393,-70-456 615,-1-8-270,8 120 0,-24-180-3294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8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1 589 24575,'0'0'0,"2"0"0,4-2 0,12-2 0,19-3 0,26-2 0,27-2 0,18-1 0,6 1 0,-9-2 0,-24 3-8191</inkml:trace>
  <inkml:trace contextRef="#ctx0" brushRef="#br0" timeOffset="1">1395 75 24575,'0'0'0,"0"0"0,0 0 0,0 0 0,2 0 0,7 0 0,12 4 0,14 3 0,13 3 0,8-3 0,5-6 0,4-11 0,-3-10 0,-6-6 0,-11 0 0,-13 4-8191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8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24575,'0'0'0,"0"-1"0,6-4 0,20-2 0,33-6 0,31-5 0,10-1 0,-12 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8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24575,'0'0'0,"7"9"0,31 38 0,-22-28 0,26 38 0,-34-43 0,0 0 0,-1 1 0,-1 0 0,6 21 0,-9-24 0,0-1 0,-2 1 0,1 0 0,-1 0 0,-1 0 0,-2 19 0,-15 68 0,11-72 0,0 1 0,2 0 0,0 35 0,4-59 0,0 0 0,1-1 0,-1 1 0,1 0 0,0 0 0,-1-1 0,4 7 0,-4-9 0,1 0 0,-1 0 0,1 0 0,0 0 0,-1 0 0,1-1 0,0 1 0,0 0 0,-1 0 0,1-1 0,0 1 0,0 0 0,0-1 0,0 1 0,0-1 0,0 1 0,0-1 0,0 0 0,0 1 0,0-1 0,0 0 0,0 0 0,0 0 0,0 0 0,0 0 0,0 0 0,0 0 0,0 0 0,0 0 0,1 0 0,0-1 0,4 0 15,0-1 0,1 0 0,-1-1 0,0 0 0,-1 0 0,1 0 0,6-5 0,3-3-758,17-18 1,-13 11-6084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8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24575,'0'0'0,"8"0"0,23 0 0,28 2 0,21 0 0,22 1 0,21-1 0,15-1-1561,3-2 1561,-7-3 0,-13-3 0,-14-6-116,-20-3 116,-24 1-6514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8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24575,'1'3'0,"27"60"0,52 146 10,-28-67-139,220 542-466,-160-441-651,-82-190-4985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24575,'0'3'0,"9"118"0,-3-62 0,37 355-634,37-5 470,-77-397 164,16 51 0,-16-56 0,0 0 0,0-1 0,0 1 0,1-1 0,0 0 0,7 9 0,0-5-1232,-1-5-4929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9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782 0 24575,'0'0'0,"-2"0"0,1 1 0,-1-1 0,1 1 0,-1-1 0,1 1 0,-1-1 0,1 1 0,0 0 0,-1 0 0,-1 1 0,-7 5 0,-231 107 0,140-68 0,98-45 0,-183 82 0,-5-16 0,185-65 0,-13 4 0,19-6 0,-1 0 0,1 1 0,-1-1 0,1 0 0,0 1 0,-1-1 0,1 0 0,0 1 0,-1-1 0,1 0 0,0 1 0,-1-1 0,1 0 0,0 1 0,0-1 0,-1 1 0,1-1 0,0 1 0,0-1 0,0 1 0,0-1 0,0 1 0,0-1 0,0 1 0,0-1 0,0 1 0,0-1 0,0 1 0,0-1 0,0 1 0,0-1 0,0 0 0,1 2 0,2 6 0,1 1 0,0-1 0,8 10 0,-5-6 0,48 72-93,100 116 0,84 65-500,-81-94-530,-103-109-5166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0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140 367 24575,'0'0'0,"3"11"0,0-2 0,30 154 0,-23-105 0,63 278 0,-66-307 0,-9-30 0,-3-5 0,-6-12 0,-10-22 0,-114-236 0,115 227 0,1-1 0,3-1 0,-17-91 0,30 122 0,1 0 0,1 0 0,1 0 0,0 0 0,2 0 0,0 0 0,8-32 0,-7 43 0,0-1 0,1 1 0,0 0 0,0 0 0,1 1 0,0 0 0,10-13 0,-10 16 0,0-1 0,1 1 0,0 0 0,0 0 0,0 1 0,0-1 0,1 1 0,0 1 0,0-1 0,12-3 0,-8 4 0,1 0 0,0 1 0,0 0 0,0 1 0,0 0 0,0 1 0,0 1 0,0 0 0,0 0 0,0 1 0,-1 1 0,16 4 0,-1 3 0,1 0 0,-2 2 0,1 1 0,26 18 0,-17-8 17,-1 2 0,-2 1 1,0 2-1,-2 1 0,-1 2 0,38 50 0,-45-50-203,-2 1 1,-1 1-1,-1 1 0,-2 0 1,-1 1-1,-2 1 1,11 50-1,-13-33-6640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24575,'0'0'0,"0"0"0,0-2 0,4-3 0,12-4 0,18-7 0,20-4 0,14-1 0,10-1 0,-1-1 0,-8 2 0,-18 4-8191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0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0 385 24575,'0'0'0,"2"2"0,5 4 0,8 10 0,9 12 0,8 12 0,4 13 0,2 6 0,-1 3 0,-5-2 0,-7-10 0,-4-14 0,-5-14 0,-4-14 0,-5-7-8191</inkml:trace>
  <inkml:trace contextRef="#ctx0" brushRef="#br0" timeOffset="1">141 34 24575,'0'0'0,"2"-2"0,4-2 0,10-6 0,6 1 0,-2 0-8191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1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0 24575,'-5'1'0,"-1"0"0,1 1 0,-1 0 0,1 1 0,-1-1 0,1 1 0,-10 7 0,1 1 0,-14 14 0,3 0-94,2 1 1,1 0-1,1 2 0,1 1 0,2 0 0,0 1 1,-16 44-1,19-38-13,1 2-1,3 0 1,1 0 0,2 1 0,1 0 0,-1 50-1,8-40-19,2 0 0,2 0 0,2 0 0,2-1 0,2 0 0,3 0 0,2-1 0,20 46 0,-10-39-36,2 0 0,2-2-1,2-1 1,3-2 0,2-1-1,53 55 1,-54-67 163,74 57 0,-79-72 0,1-1 0,1-1 0,47 20 0,-26-19-367,102 26 0,52-6-3226,-204-39 3515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1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0 179 24575,'0'0'0,"1"6"0,1 1 0,0 0 0,5 12 0,0-2 0,36 90 84,168 432-1170,-182-463 1086,78 197 0,-100-257 0,1-1 0,9 16 0,-17-30 0,0 0-1,1 0 1,-1-1-1,1 1 1,-1 0-1,1-1 1,0 1-1,-1-1 1,1 1-1,-1-1 1,1 1-1,0-1 1,0 1-1,0-1 1,0 1 7,-1-1 1,0 0-1,1 0 0,-1 0 1,0 0-1,0 0 0,1-1 1,-1 1-1,0 0 1,1 0-1,-1 0 0,0 0 1,0 0-1,1 0 0,-1 0 1,0-1-1,0 1 0,1 0 1,-1 0-1,0 0 1,0 0-1,1-1 0,-1 1 1,0 0-1,0 0 0,0-1 1,2-2 99,0 0 0,-1 0 1,0 0-1,0 0 0,1-7 0,6-32-11,5-68 1,-8-47-219,-4 129 72,0-200-384,2-49 135,-1 221 451,14-83 0,-12 116-369,1 1-1,2 0 1,0 0-1,1 1 0,1 0 1,16-28-1,14-7-5875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1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24575,'0'0'0,"-1"3"0,-3 38 0,-1 69 0,5-75 0,-1 29 0,1 271 0,0-333 0,0 0 0,0 1 0,1-1 0,-1 0 0,0 1 0,1-1 0,0 0 0,0 1 0,-1-1 0,1 0 0,0 0 0,2 2 0,-2-3 0,-1-1 0,0 1 0,1-1 0,-1 0 0,1 1 0,-1-1 0,0 0 0,1 1 0,-1-1 0,1 0 0,-1 0 0,1 0 0,-1 1 0,1-1 0,-1 0 0,1 0 0,0 0 0,-1 0 0,1 0 0,-1 0 0,2 0 0,-1-1 0,0 1 0,1 0 0,-1-1 0,0 0 0,0 1 0,1-1 0,-1 0 0,0 1 0,0-1 0,0 0 0,0 0 0,1-1 0,5-6 0,0 1 0,-1-1 0,0 0 0,-1-1 0,5-9 0,21-49 0,-26 55 0,52-142 0,10-24 0,-62 165-170,1 1-1,0 0 0,1 1 1,0-1-1,0 1 0,1 0 1,14-13-1,-3 8-6655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8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2 0,0 3 0,0 2 0,0 1 0,0 3 0,0-2 0,1-2 0,2-3-8191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2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1063 24575,'0'-1'0,"1"0"0,-1 0 0,0 0 0,0 0 0,1 0 0,-1 0 0,1 0 0,-1 0 0,1 0 0,-1 0 0,2-2 0,2-2 0,5-15 0,0 0 0,11-35 0,6-46 0,-21 81 0,4-19 0,9-72 0,-18 111 0,0-1 0,0 1 0,1 0 0,-1 0 0,0-1 0,0 1 0,0 0 0,0-1 0,0 1 0,0 0 0,0 0 0,0-1 0,0 1 0,0 0 0,0-1 0,-1 1 0,1 0 0,0 0 0,0-1 0,0 1 0,0 0 0,0 0 0,0-1 0,-1 1 0,1 0 0,0 0 0,0 0 0,-1-1 0,-5 6 0,-6 14 0,-1 5 0,1 0 0,-12 37 0,20-49 0,1 0 0,0 0 0,1 0 0,0 1 0,1-1 0,0 1 0,2 21 0,0-28 0,0 1 0,0-1 0,1 1 0,0-1 0,1 0 0,-1 0 0,1 0 0,0 0 0,0-1 0,1 1 0,0-1 0,0 0 0,0 0 0,1 0 0,-1-1 0,1 1 0,0-1 0,9 6 0,-1-3 0,0 0 0,0 0 0,1-2 0,0 1 0,0-2 0,0 0 0,19 3 0,-14-4-30,-1-1 0,1-1 0,-1 0 0,1-2 0,0 0 0,33-7 0,-28 2-63,0-1 0,-1-1 1,0-1-1,37-20 1,-26 9-5,-1-2 1,-1-1 0,-1-2 0,-2-1-1,0-1 1,35-44 0,-37 37 97,-1-1 0,-2-1 0,-2-2 0,29-64 0,-37 67-5,-2 0-1,-1-1 1,-1-1 0,-2 1-1,5-63 1,-12 76-10,0 0 1,-2-1-1,-1 1 0,-5-28 0,5 41 12,0 1-1,-1-1 0,0 1 0,0 0 0,-1 0 0,0 1 1,-1-1-1,0 1 0,0 0 0,-1 0 0,0 0 0,-10-9 1,15 15 12,-1 1 0,0-1 0,0 1 0,0 0 0,0-1 0,0 1 1,0 0-1,0 0 0,-1 1 0,-2-2 0,3 2 9,1 0-1,0-1 1,-1 1 0,1 0-1,-1 0 1,1 1-1,-1-1 1,1 0-1,0 0 1,-1 1 0,1-1-1,0 1 1,-1-1-1,0 2 1,-1 0 33,0 0 0,0 1-1,0-1 1,1 1 0,-1 0 0,1 0-1,0 0 1,0 0 0,0 0 0,0 0 0,0 0-1,1 1 1,-2 4 0,-1 4-7,0 1-1,1 0 1,0 0-1,0 16 1,1 1-45,2 0 0,4 37 0,26 111-436,31 42-1309,195 449-1882,47-13 1288,-243-529 1868,-47-100 387,43 96 1578,-53-115-1346,7 19 394,-10-26-390,1 1-1,-1-1 0,0 0 1,0 1-1,0-1 0,0 0 1,0 1-1,0-1 0,0 0 1,0 1-1,0-1 0,0 0 1,-1 1-1,1-1 0,-1 2 0,0-3-105,1 1 0,-1-1 0,1 1-1,0-1 1,-1 1 0,1-1-1,-1 0 1,1 1 0,-1-1-1,0 0 1,1 1 0,-1-1-1,1 0 1,-1 0 0,0 0-1,1 1 1,-1-1 0,1 0 0,-1 0-1,0 0 1,1 0 0,-1 0-1,1 0 1,-1 0 0,0 0-1,1 0 1,-1-1 0,0 1-1,1 0 1,-1 0 0,0-1-1,-3 0 295,0-1 0,0 0 0,-6-4 0,-9-9-227,0 0 1,2-1-1,-27-31 1,39 43-116,-297-368 119,275 334-117,-40-76 0,61 103 0,1-1 0,0 0 0,1 0 0,0-1 0,1 0 0,0 1 0,1-1 0,0 0 0,1 0 0,1 0 0,1-19 0,1 24-1,-1 0 0,1 0 0,1 0 0,-1 0 0,2 0 0,-1 1 0,1-1 0,9-12 0,-6 10 4,1 1 1,0-1 0,0 2 0,1-1 0,14-9 0,5 0-51,1 1-1,0 1 1,46-17-1,41-11-1704,-10 10-3670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2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24575,'0'0'0,"0"8"0,4 20 0,3 26 0,3 25 0,-1 23 0,-1 17 0,-3 1-671,-3-12 671,-3-20 0,-3-26 0,-1-27 0,0-19-7520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3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0,7 0 0,6 0 0,0 0-8191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3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24575,'0'0'0,"2"0"0,9 4 0,15 5 0,23 6 0,16 1 0,11-3 0,11-6 0,10-7 0,9-6 0,6-9 0,-10-4 0,-22 2-8191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24575,'3'4'0,"20"34"0,-13-21 0,33 61 0,18 38 0,128 298-1927,-21 14 1027,-116-290 461,-42-115 364,13 39 19,54 100 0,-76-159 77,4 5-32,0 1 1,1-1 0,9 12-1,-13-19 101,-1 1-1,1 0 1,0-1-1,-1 1 1,1-1 0,0 0-1,0 0 1,0 0-1,0 0 1,0 0-1,0 0 1,1 0-1,-1 0 1,0-1 0,0 1-1,1-1 1,-1 0-1,0 0 1,0 0-1,4 0 1,-2-1-30,-1 1 1,0-1 0,0 0-1,0 0 1,-1-1-1,1 1 1,0 0-1,0-1 1,-1 0-1,1 0 1,3-3 0,0-1 102,1 0 1,-1-1-1,6-9 1,6-13-130,-1 0 1,-1 0-1,-2-2 1,21-61-1,22-139-1173,-7-172 913,-33-4-92,-16 397 290,-1-6-71,1-38-417,13-79 1,-7 100-4795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0 141 24575,'1'0'0,"0"0"0,1 0 0,-1-1 0,0 1 0,0 0 0,0-1 0,0 1 0,0-1 0,0 0 0,0 1 0,0-1 0,0 0 0,0 1 0,0-1 0,0 0 0,0 0 0,0 0 0,-1 0 0,1 0 0,0 0 0,-1 0 0,1 0 0,-1 0 0,1 0 0,-1 0 0,0 0 0,1-2 0,-1 0 0,0 0 0,0 0 0,0 0 0,-1 1 0,1-1 0,-1 0 0,0 0 0,0 1 0,0-1 0,-2-4 0,3 6 0,0 0 0,0-1 0,0 1 0,1 0 0,-1-1 0,0 1 0,1 0 0,-1 0 0,1-1 0,-1 1 0,1 0 0,1-2 0,1-3 0,0-4-341,-1 0 0,1-1-1,0-14 1,-3 21-6485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5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24575,'9'4'0,"50"46"0,-27-21 0,-25-23 0,3 2 0,-1 0 0,0 1 0,8 11 0,-14-17 0,-1 0 0,0 1 0,0 0 0,0-1 0,0 1 0,0 0 0,-1 0 0,0 0 0,0 0 0,0 0 0,0 0 0,-1 1 0,1 4 0,-3 17 0,-7 46 0,-2 5 0,10-54 0,1-1 0,0 1 0,2-1 0,1 1 0,0-1 0,10 31 0,-9-41 0,0 0 0,1-1 0,0 1 0,1-1 0,0 0 0,1 0 0,0-1 0,0 0 0,1 0 0,1-1 0,0 0 0,0 0 0,11 7 0,-5-7-136,1 0-1,0-1 1,0-1-1,0 0 1,1-1-1,0-1 1,0 0-1,1-2 0,28 3 1,-5-3-6690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6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 24575,'-3'17'0,"0"-8"0,0 0 0,0-1 0,-1 1 0,0-1 0,-1 1 0,0-2 0,0 1 0,-1 0 0,0-1 0,-11 11 0,12-14 0,0 0 0,0 0 0,0 0 0,-1-1 0,1 0 0,-1 0 0,0 0 0,0-1 0,0 0 0,0 0 0,0-1 0,0 1 0,-1-1 0,1-1 0,0 1 0,-12-1 0,16-1-16,6 0 46,8 1-1409,4-1-5447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6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24575,'0'0'0,"0"0"0,0 0 0,6 0 0,14 0 0,16 0 0,19-2 0,27 0 0,26-1 0,16-1 0,4-2-949,-1-2 949,-13-2 0,-25 1-7242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7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7 213 24575,'0'0'0,"-4"9"0,3-1 0,0-1 0,1 0 0,-1 0 0,1 0 0,2 10 0,-2-15 0,5 44-26,2-1 1,19 70-1,42 91-1037,189 415-925,-156-407 1611,-67-151 189,51 73-1,-81-131 188,28 38-47,-28-38 89,1 0 0,0-1 1,-1 1-1,2-1 0,7 5 0,-12-8 0,0 0 1,0 0-1,1-1 0,-1 1 1,0-1-1,1 1 0,-1-1 1,0 1-1,1-1 0,-1 0 1,1 0-1,-1 0 0,1 0 1,-1 0-1,1 0 0,-1 0 1,0 0-1,3-1 0,-2 0-7,0 0 0,-1 0-1,1 0 1,0 0 0,-1 0-1,1 0 1,-1 0 0,0-1 0,1 1-1,-1-1 1,0 1 0,0-1-1,0 1 1,1-4 0,2-4 206,0 1 1,-2-1-1,1 0 1,2-16-1,0-7-89,0-36-1,-5-25-452,-17-143-1,-33-92 142,18 158 159,-6-39 9,12-1-75,23 177-28,2-1 1,5-40-1,-3 60 92,2 0 0,-1-1 0,2 1 0,0 1 0,1-1 0,0 0 0,11-19 0,-7 19-338,0 1 0,18-21 0,19-12-4785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49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24575,'5'0'0,"90"-4"0,2-1 0,-3 7 0,0 5 0,168 33 0,-225-31-1365,-9-1-5461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7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22 388 24575,'0'13'0,"3"78"0,4-1 0,28 137 0,-6-125 0,-22-82 0,-43-185 0,19 74 0,-24-133 0,36 185 0,2-1 0,2 1 0,7-69 0,-5 94 0,2 0 0,0 0 0,1 0 0,7-18 0,-8 25 0,0 0 0,1-1 0,1 1 0,-1 0 0,1 1 0,0-1 0,1 1 0,11-10 0,-7 8 0,0 1 0,1 0 0,0 1 0,0 0 0,1 1 0,0 0 0,0 1 0,0 0 0,0 1 0,21-3 0,-16 4 0,0 0 0,0 2 0,1 0 0,-1 1 0,0 0 0,1 2 0,19 5 0,-28-6-85,-1 0 0,1 1-1,-1 0 1,0 1 0,0 0-1,0 0 1,-1 1 0,1 0-1,-1 0 1,0 1 0,-1 0-1,1 0 1,-1 0 0,0 1-1,7 11 1,-3 2-6741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8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24575,'0'0'0,"2"0"0,4 4 0,10 5 0,15 5 0,23 6 0,18 2 0,11-1 0,5-6 0,-2-12 0,-6-11 0,-11-8 0,-17 0-8191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8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24575,'3'5'0,"31"63"0,-1-2 0,38 104 0,-58-131-682,10 51-1,-22-82-6143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2 0,7 3 0,8 0 0,1-1-8191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09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24575,'8'6'0,"28"22"6,43 44 0,29 42-101,-75-79-37,225 261-1014,-214-238 1163,-2 2 1,-3 1 0,44 95 0,-68-121-18,-1 0 0,-2 1 0,13 62 0,-21-73 0,-1 0 0,-1 1 0,-2 0 0,0-1 0,-2 1 0,-5 34 0,0-29 25,-1-1 0,-1 0-1,-2 0 1,-20 39 0,11-32-158,-1-1 0,-47 59 0,16-36-474,-1-3 0,-4-1 1,-68 50-1,15-21-3592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49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24575,'0'0'0,"2"0"0,6 0 0,17 0 0,19 0 0,19 0 0,17 0 0,23-2 0,16-3 0,9 0-864,-4 3 864,-15 1 0,-26 1-7327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0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24575,'-1'1'0,"0"-1"0,0 0 0,0 1 0,1 0 0,-1-1 0,0 1 0,0-1 0,0 1 0,0 0 0,1 0 0,-1 0 0,0-1 0,1 1 0,-1 0 0,1 0 0,-1 0 0,0 1 0,-1 3 0,0 0 0,0 0 0,0 1 0,1-1 0,0 0 0,0 1 0,0-1 0,0 6 0,-5 160-11,12 7-603,-2-100 14,1 41 471,23 404-46,31-3 234,-57-509-60,34 163-131,-30-154 115,0 0 0,1 0 0,1-1 0,1 0 0,1 0 0,14 20 0,-18-32-343,0 0 1,11 11-1,7 1-5030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1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0 24575,'11'12'0,"-9"-10"0,0 0 0,-1-1 0,1 1 0,-1-1 0,1 1 0,-1 0 0,0 0 0,0 0 0,0 0 0,0 0 0,0 0 0,0 0 0,0 0 0,0 2 0,-1-2 0,0 0 0,0-1 0,0 1 0,-1-1 0,1 1 0,0 0 0,-1-1 0,1 1 0,-1-1 0,1 1 0,-1-1 0,0 0 0,0 1 0,1-1 0,-1 0 0,0 1 0,0-1 0,0 0 0,-2 2 0,-13 10 0,-1 1 0,0-2 0,-1 0 0,-32 15 0,0 1 0,-119 82 0,147-94 0,1 2 0,0 0 0,2 1 0,0 1 0,-21 29 0,34-40 0,0 0 0,1 1 0,0-1 0,0 1 0,1 0 0,0 1 0,1-1 0,-3 14 0,5-18 0,0 0 0,1 0 0,0 0 0,0 0 0,0 0 0,1 0 0,0 0 0,0 0 0,0 0 0,1 0 0,0-1 0,0 1 0,1-1 0,-1 1 0,1-1 0,5 7 0,3 1 0,1 1 0,1-2 0,0 0 0,1 0 0,17 11 0,14 12 0,15 18 0,-3 3 0,55 68 0,87 137 0,-153-194 54,23 30-1473,-60-85-5407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2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2 173 24575,'0'0'0,"0"0"0,0 6 0,3 45 0,16 90 0,-3-33 0,-11-63 0,-2 1 0,-3 60 0,-7-119 0,-2-22 0,1 0 0,-6-62 0,5-74 0,8 135 0,9-66 0,-6 85 0,1 1 0,1 0 0,0 1 0,2-1 0,-1 1 0,12-21 0,-14 32 0,-1 0 0,0 1 0,1-1 0,0 0 0,0 1 0,0 0 0,0 0 0,1 0 0,-1 0 0,1 0 0,0 0 0,0 1 0,0 0 0,0 0 0,0 0 0,0 0 0,1 1 0,-1 0 0,0 0 0,1 0 0,-1 0 0,1 1 0,-1-1 0,10 2 0,1 0 0,0 1 0,0 1 0,0 0 0,-1 1 0,1 1 0,-1 0 0,25 13 0,-22-8 0,-1 0 0,0 1 0,0 0 0,-1 1 0,24 26 0,-20-16 0,-2 1 0,0 0 0,-1 2 0,18 36 0,-17-22 0,-1 0 0,15 58 0,-27-84-195,-1 1 0,-1 0 0,0 0 0,-1 0 0,-1 0 0,-1 14 0,0-19-6631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4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1078 1 24575,'0'0'0,"3"0"0,73 28 0,-40-14 0,473 141-1237,11-40 991,-486-108 286,-8-2-46,0 0-2,-1 1 0,44 16 0,-67-22 8,0 1 0,1 0 0,-1 1 0,0-1 0,0 0 0,0 1 0,0-1 0,0 1 0,0 0 0,3 3 0,-4-4 0,-1 0 0,0 0 0,1 0 0,-1 0 0,0 0 0,1 0 0,-1 0 0,0 0 0,0 1 0,0-1 0,0 0 0,0 0 0,0 0 0,0 0 0,0 0 0,-1 0 0,1 0 0,0 0 0,-1 0 0,1 0 0,-1 0 0,1 0 0,-1 0 0,1 0 0,-1 0 0,1 0 0,-3 1 0,-3 5 0,0 0 0,-1-1 0,0 0 0,-14 9 0,-69 40 0,-33 10-73,-188 68 0,-142 22-96,364-124 109,77-27 55,0 0 0,-19 12 0,29-15 5,1 0 0,-1 0 0,1 0 0,0 0 0,-1 0 0,1 1 0,0-1 0,0 0 0,-2 3 0,3-4 0,0 1 0,-1 0 0,1-1 0,0 1 0,0 0 0,0 0 0,-1-1 0,1 1 0,0 0 0,0-1 0,0 1 0,0 0 0,0 0 0,0-1 0,0 1 0,1 1 0,0 1 0,1-1 0,-1 1 0,1-1 0,-1 0 0,1 0 0,0 0 0,0 0 0,0 0 0,0 0 0,0 0 0,5 2 0,10 7 0,0-1 0,23 9 0,83 31 0,41 6-112,310 72-481,7-22 618,-454-101-42,4 1 13,-22-5 4,0 1 0,1 0 0,-1 0 0,12 6 0,-18-4 0,-7-1 0,-8 2 0,1-1 0,-1-1 0,0 0 0,-21 2 0,11-2 0,-518 53 1019,123-53-1060,382-6-3,1 0-1,-65-17 0,87 16 35,0 0 0,0-1-1,1 0 1,-18-11 0,22 12 8,1-1-1,0 0 1,0 0 0,0-1-1,0 1 1,1-1 0,0-1 0,-5-7-1,6 8 24,1-1-1,0 0 0,0 0 1,0 0-1,1-1 0,0 1 1,0 0-1,0-1 0,1-8 1,0 5 55,1-1 1,1 1-1,0-1 1,0 1-1,5-16 0,4-4 117,1 1 0,2 0-1,21-38 1,-16 35-23,1-1-71,23-60-1,-38 83-99,0 0 1,-1-1-1,-1 1 0,0-1 0,0 1 0,-1-1 1,-1 0-1,0 1 0,-3-24 0,1 23 5,-1 1-1,0 0 0,-1 0 1,-1 0-1,1 0 0,-2 1 1,-8-15-1,4 12-18,0 0-1,0 0 1,-2 1 0,-21-18 0,6 9-184,-2 2 1,0 1 0,-1 1 0,-48-20 0,2 8 133,-1 2 0,0 4 0,-113-18 0,70 24 91,-195-2 0,242 20-26,70-1 0,-2 0 0,-1 1 0,1 0 0,-1 0 0,-7 2 0,13-3 0,-1 1 0,0-1 0,0 0 0,1 0 0,-1 1 0,0-1 0,1 1 0,-1-1 0,0 0 0,1 1 0,-1-1 0,1 1 0,-1-1 0,1 1 0,-1 0 0,1-1 0,-1 1 0,1-1 0,0 1 0,-1 0 0,1-1 0,0 1 0,-1 0 0,1 0 0,0-1 0,0 1 0,0 0 0,0-1 0,0 1 0,0 0 0,0 0 0,0-1 0,0 1 0,0 0 0,0 0 0,0-1 0,0 1 0,1 0 0,-1 1 0,3 3 0,0-1 0,0 1 0,0-1 0,0 0 0,1 0 0,0 0 0,6 5 0,66 52 0,230 143-1001,-166-114 910,-122-78 233,2 0 8,-1 1 1,-1 0-1,0 2 1,19 18-1,-35-31-150,-1 0 0,1 0 0,0 1 0,-1-1 0,1 0 0,-1 0 0,0 1 0,0-1 0,0 1 0,0-1 0,0 1 0,-1 0 0,1-1 0,-1 1 0,1 4 0,-1-4 0,-1 0 0,0 0 0,1 0 0,-1 0 0,0-1 0,0 1 0,-1 0 0,1 0 0,-1-1 0,1 1 0,-1-1 0,0 1 0,-4 3 0,-3 4 0,-1-1 0,-1 0 0,1-1 0,-13 7 0,-84 43 0,-271 97-296,111-51 121,216-80 174,42-16 1,9-8 0,0 0 0,0 0 0,0 0 0,0 1 0,0-1 0,0 0 0,0 0 0,0 0 0,0 0 0,0 0 0,0 1 0,0-1 0,0 0 0,0 0 0,0 0 0,0 0 0,0 0 0,0 0 0,0 1 0,0-1 0,0 0 0,0 0 0,0 0 0,0 0 0,0 0 0,1 0 0,-1 0 0,0 0 0,0 1 0,0-1 0,0 0 0,0 0 0,0 0 0,0 0 0,0 0 0,1 0 0,-1 0 0,0 0 0,0 0 0,0 0 0,0 0 0,0 0 0,1 0 0,-1 0 0,0 0 0,0 0 0,0 0 0,0 0 0,0 0 0,1 0 0,8 0 0,1 0 0,0 0 0,14-4 0,97-16 0,63-13-494,56-4-1481,49 1 929,-2 6-1712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0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24575,'0'0'0,"0"0"0,2 0 0,10 0 0,22 2 0,25-1 0,17-5 0,12-5 0,0-4 0,-15 2-8191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4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0,3 0 0,7 0 0,19 2 0,27 4 0,23 4 0,16-3 0,0-1 0,-16-3-8191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5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24575,'0'0'0,"0"3"0,1 8 0,0 0 0,1 1 0,6 21 0,-4-21 0,107 309-81,-98-287 4,8 21-278,143 348-80,-35-150 435,-93-193 0,4-2 0,46 53 0,-74-96 0,1-1 0,0-1 0,1 0 0,0-1 0,24 16 0,-35-26 0,0 0 0,1 0 0,-1-1 0,1 1 0,0-1 0,-1 0 0,1 0 0,0 0 0,0-1 0,-1 1 0,1-1 0,0 0 0,0 0 0,6 0 0,-6-1 0,-1 0 0,1-1 0,-1 1 0,1-1 0,-1 1 0,1-1 0,-1 0 0,0 0 0,0-1 0,0 1 0,0-1 0,0 1 0,0-1 0,3-5 0,2-4 99,0-1-1,-1 0 1,0 0 0,-1 0 0,0-1 0,-1 0-1,4-23 1,9-40-167,-4-1 1,6-106-1,-14-164-372,-8 262 440,1-106 0,1 175-137,1 1 0,1-1 0,0 1 0,1 0 0,1 0 1,0 0-1,2 0 0,12-27 0,3 9-6021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7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 24575,'0'4'0,"1"1"0,0 0 0,-1 0 0,3 5 0,0 1 0,92 494 0,-89-461 0,5 27 0,0 78 0,-11-141 0,0-11 0,-1-15 0,15-223 0,20 2 0,-8 64 0,-24 163 0,1-16 0,1-32 0,-4 60 0,0-1 0,0 1 0,0 0 0,0 0 0,0 0 0,1 0 0,-1 0 0,0 0 0,0 0 0,0 0 0,0 0 0,0 0 0,0 0 0,0 0 0,0 0 0,0 0 0,0 0 0,0 0 0,0 0 0,0 0 0,0 0 0,0 0 0,0 0 0,0 0 0,0 0 0,0 0 0,0 0 0,0 0 0,0 0 0,1 0 0,-1 0 0,0 0 0,0 0 0,0 0 0,0 0 0,0 0 0,0 0 0,0 0 0,0 0 0,0 0 0,0 0 0,0 0 0,0 0 0,0 0 0,0 0 0,0 0 0,0 0 0,0 0 0,0 0 0,0 0 0,0 0 0,1 0 0,-1 0 0,0 0 0,0 0 0,0 0 0,0 0 0,0 0 0,0 0 0,0 0 0,0 0 0,0 1 0,0-1 0,0 0 0,0 0 0,0 0 0,5 6 0,8 10 0,-12-14 0,1 1 0,1 0 0,-1 0 0,0 1 0,0-1 0,2 8 0,-3-10 0,-1 0 0,0 0 0,0 1 0,0-1 0,0 0 0,0 0 0,0 1 0,0-1 0,0 0 0,0 0 0,0 1 0,-1-1 0,1 0 0,-1 0 0,1 1 0,-1-1 0,1 0 0,-1 0 0,0 0 0,1 0 0,-1 0 0,-2 2 0,0 1 0,-1-1 0,0 0 0,0 0 0,-1 0 0,1 0 0,0 0 0,-1-1 0,-5 3 0,-7 1 0,-18 4 0,28-8 0,-149 30 0,-4 2 0,154-32 0,-24 7 0,27-8 0,1 0 0,0 0 0,-1 1 0,1-1 0,0 0 0,0 1 0,0-1 0,-4 5 0,5-5 0,1-1 0,-1 1 0,1 0 0,-1 0 0,1 0 0,-1 0 0,1 0 0,-1 0 0,1 0 0,0 0 0,0 0 0,-1 1 0,1-1 0,0 0 0,0 0 0,0 0 0,0 0 0,1 0 0,-1 0 0,0 0 0,0 0 0,1 0 0,-1 0 0,1 2 0,2 2 0,0 0 0,0 0 0,6 8 0,-9-13 0,19 23 0,38 37 0,30 16 0,-78-68 0,50 39 0,106 67 0,78 14 0,-214-114-455,1-2 0,60 17 0,-59-22-6371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7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5 0,4 15 0,3 14 0,5 16 0,2 12 0,3 7 0,0 1 0,0-5 0,-2-9 0,-1-13 0,-3-11 0,-1-14 0,-1-13 0,-1-7-8191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2:57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24575,'0'0'0,"2"0"0,3 2 0,2 3 0,0 0-8191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19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24575,'0'0'0,"0"-7"0,0 3 0,0-4 0,0 1 0,0-1 0,1 1 0,2-9 0,-3 14 0,1-1 0,1 0 0,-1 0 0,0 1 0,1-1 0,-1 1 0,1-1 0,-1 1 0,1 0 0,0-1 0,0 1 0,1 0 0,3-3 0,6-3-227,-1 1-1,2 1 1,-1-1-1,1 2 1,22-7-1,-10 4-6598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8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1 24575,'-10'4'0,"8"-4"0,0 1 0,-1 0 0,1 1 0,0-1 0,-4 3 0,-2 2 0,1 1 0,0 0 0,1 0 0,0 1 0,0 0 0,0 0 0,1 1 0,-7 14 0,1 0 0,-16 47 0,17-34-171,-10 60 1,6 80-1197,21 40 531,32 135-1451,18-2 1858,3 28-1946,-18-4 1770,-35-2-771,-11-316 1318,-2 0 1,-22 88-1,18-105 99,-2-2-1,-2 0 1,-1-1 0,-30 51-1,20-46 49,-2-1-1,-2-1 0,-52 53 1,55-66 1112,-1-1 0,-1 0 0,-1-3 0,-1 0 1,-40 20-1,70-41-1177,-1 0 0,1 0 0,0 0 1,0 0-1,-1 0 0,1 0 0,0 0 0,0 0 1,-1 0-1,1 0 0,0 1 0,0-1 0,0 0 0,-1 0 1,1 0-1,0 0 0,0 0 0,0 1 0,-1-1 0,1 0 1,0 0-1,0 1 0,0-1 0,0 0 0,0 0 0,-1 0 1,1 1-1,0-1 0,0 0 0,0 0 0,0 1 0,0-1 1,0 1-1,11 4 681,-8-3-550,225 99 176,-173-72-770,-1 3 1,51 39-1,-60-36 219,-2 1-1,-1 2 0,-2 2 0,-2 2 0,-2 1 1,-2 2-1,-2 1 0,28 55 0,-33-48-142,-3 1-1,-2 2 0,23 93 1,-27-69-263,-5 1 0,5 92 1,-19 167-1118,-31-5 694,-32 67-533,-14 0 1232,-1 9 518,15-1-234,38-135-14,22-197-22,4-1 0,4 1 0,18 112 0,-12-143 143,1 0 1,3 0-1,1-1 1,3-1-1,1-1 0,40 67 1,-32-70 254,32 37 1,19 9 2382,-78-87-2676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9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30 145 24575,'0'0'0,"-1"0"0,1 0 0,-1 0 0,1 0 0,0 1 0,-1-1 0,1 0 0,0 0 0,-1 0 0,1 1 0,0-1 0,0 0 0,-1 1 0,1-1 0,0 0 0,0 0 0,-1 1 0,1-1 0,0 1 0,0-1 0,0 0 0,0 1 0,-1-1 0,1 0 0,0 2 0,0-2 0,-5 14 0,2 0 0,-1-1 0,2 1 0,0 1 0,0 21 0,0-15 0,0 12 0,1 0 0,2 1 0,5 35 0,-2-45 0,1-1 0,1 0 0,0-1 0,2 1 0,14 26 0,-5-15-69,3-2 0,1 0-1,1-1 1,1-1 0,2-1-1,1-2 1,30 26 0,-39-39 69,0-1 0,1-1 0,1 0 0,0-2 0,1 0 0,0-1 0,0-1 0,1-1 0,0 0 0,0-2 0,0-1 0,1 0 0,0-2 0,-1 0 0,1-1 0,0-2 0,0 0 0,31-6 0,-28 2 0,0-1 0,-1-1 0,1 0 0,36-19 0,-43 16 0,-1 0 0,0 0 0,0-2 0,-1 0 0,-1-1 0,20-21 0,-18 15 0,-2-1 0,0 0 0,-1-2 0,-1 1 0,-1-2 0,-1 1 0,-1-2 0,-2 1 0,0-1 0,-1 0 0,6-44 0,-11 52 0,-1 0 0,-1 0 0,-1 0 0,0 0 0,-1 0 0,-1 0 0,0 0 0,-1 1 0,-1 0 0,-1-1 0,0 2 0,0-1 0,-2 1 0,0 0 0,0 0 0,-1 1 0,-1 0 0,-19-19 0,7 11 0,-1 0-1,-1 2 1,-1 1 0,0 0 0,-1 2 0,-1 1 0,-1 2 0,-50-19 0,37 19 0,-1 2 0,0 1 0,0 3 0,-1 1 1,-71-1-1,83 7 55,-54 8 1,70-5-287,1 0 1,-1 1-1,1 0 0,0 2 0,-21 10 1,3 4-6134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17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0 371 24575,'6'-2'0,"23"-6"0,0 1 0,32-3 0,1 1 0,441-93-1627,-233 46 1164,182-30-1371,1 18 1734,-318 54-426,224 6 1,-180 15-30,-111-5-2006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17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1 379 24575,'32'-3'0,"98"-16"0,-11-2 0,43-10-409,37-7-1228,35-6 691,1187-128-4815,-827 139 5306,-444 25-82,22-1 2091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0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24575,'-1'2'0,"1"0"0,-1 0 0,0 0 0,0-1 0,0 1 0,0 0 0,0-1 0,0 1 0,-1-1 0,1 1 0,0-1 0,-1 0 0,1 0 0,-1 1 0,-2 0 0,3-1 0,-1 0 0,1 0 0,-1 0 0,0 0 0,1-1 0,-1 1 0,0 0 0,0-1 0,0 1 0,0-1 0,-3 1 0,3-1 0,1-1 0,0 1 0,-1 0 0,1-1 0,0 1 0,-1 0 0,1 0 0,-1 0 0,1 0 0,0 0 0,-1 0 0,1 1 0,0-1 0,-1 0 0,1 1 0,0-1 0,-1 1 0,1-1 0,-2 3 0,-3-1 0,0 1 0,1 0 0,-8 6 0,13-8 0,0-1-1,0 0 1,0 0-1,-1 0 0,1 0 1,0 0-1,0 0 1,0 0-1,0 0 1,0 1-1,0-1 0,0 0 1,0 0-1,-1 0 1,1 0-1,0 0 1,0 0-1,0 1 0,0-1 1,0 0-1,0 0 1,0 0-1,0 0 1,0 1-1,0-1 0,0 0 1,0 0-1,0 0 1,0 0-1,0 1 1,0-1-1,0 0 0,0 0 1,0 0-1,0 0 1,0 0-1,0 1 1,1-1-1,-1 0 1,7 4 47,15 0-1072,-20-3 660,26 2-6461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4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784 25 24575,'-11'-3'0,"-16"-3"0,-1 0 0,0 2 0,-1 1 0,1 1 0,-1 2 0,1 1 0,0 1 0,-1 1 0,1 1 0,0 2 0,1 1 0,-1 1 0,2 1 0,-27 14 0,17-6 0,1 3 0,-54 39 0,67-41 0,0 0 0,1 2 0,1 0 0,-27 35 0,42-48 0,1 0 0,-1 0 0,1 0 0,1 0 0,-1 0 0,1 1 0,-4 14 0,7-18 0,-1-1 0,1 0 0,-1 0 0,1 0 0,0 0 0,1 0 0,-1 0 0,0 0 0,1 0 0,0 0 0,0 0 0,0 0 0,0 0 0,0 0 0,0 0 0,1 0 0,-1-1 0,1 1 0,0-1 0,0 1 0,0-1 0,4 4 0,-2-2 0,1 0 0,0-1 0,0 1 0,1-1 0,-1 0 0,1-1 0,-1 0 0,1 1 0,0-2 0,0 1 0,0-1 0,0 0 0,0 0 0,0 0 0,0-1 0,0 0 0,11-1 0,6-3 0,0 0 0,0-1 0,28-12 0,-22 8 0,-18 6 0,1 1 0,-1 0 0,0 1 0,0 0 0,1 1 0,-1 0 0,0 0 0,1 2 0,-1-1 0,0 1 0,0 1 0,16 5 0,9 7 0,-1 0 0,43 27 0,-51-27 0,19 10-1365,-8-5-5461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5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24575,'3'12'0,"-1"-4"0,57 307 0,-30-138 0,-11-84 0,-17-91 0,-1-1 0,0 1 0,1 0 0,-1-1 0,1 1 0,-1 0 0,1-1 0,0 1 0,0-1 0,0 1 0,0-1 0,0 1 0,2 1 0,-3-3 0,0 0 0,1 0 0,-1 1 0,1-1 0,-1 0 0,0 0 0,1 0 0,-1 0 0,1 0 0,-1 0 0,1 0 0,-1 0 0,1 0 0,-1 0 0,1 0 0,-1 0 0,0 0 0,1 0 0,0 0 0,13-9 0,-1-4 0,0-1 0,0 0 0,-1-1 0,10-18 0,-4 8 0,0 0 0,-3 3 0,31-35 0,-41 51 0,0 1 0,1 0 0,0 1 0,-1-1 0,2 1 0,-1 0 0,0 1 0,1-1 0,0 1 0,0 0 0,8-2 0,-3 4 0,-1-1 0,1 1 0,0 1 0,-1 0 0,1 1 0,-1 0 0,1 0 0,-1 1 0,1 1 0,13 5 0,1 1 0,0 2 0,-1 1 0,27 17 0,-14-4 0,-2 1 0,34 33 0,-23-19 0,-21-19-1365,-7-8-5461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5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682 979 24575,'-11'3'0,"-1"1"0,1 0 0,-1 1 0,-16 11 0,-39 29 0,55-36 0,-20 14 0,2 1 0,0 2 0,-50 56 0,73-73 0,1-1 0,0 2 0,0-1 0,1 1 0,-8 17 0,11-21 0,1-1 0,-1 1 0,1 0 0,0-1 0,1 1 0,-1 0 0,1-1 0,0 1 0,1 0 0,-1 0 0,1-1 0,2 10 0,0-8 0,0 1 0,1 0 0,-1-1 0,1 0 0,1 0 0,-1 0 0,1-1 0,0 1 0,12 10 0,-12-12 0,0-1 0,-1-1 0,1 1 0,0-1 0,1 1 0,-1-2 0,1 1 0,-1 0 0,1-1 0,0 0 0,0-1 0,0 1 0,0-1 0,6 0 0,-9 0 0,0-2 0,0 1 0,0 0 0,0 0 0,0-1 0,0 0 0,0 0 0,-1 1 0,1-2 0,0 1 0,-1 0 0,1 0 0,4-4 0,-3 2 0,-1 0 0,1-1 0,-1 1 0,0-1 0,0 0 0,0 0 0,0 0 0,2-6 0,0 0 0,-1-1 0,0 1 0,0-1 0,-1-1 0,3-21 0,-4 12 0,0-1 0,-3-34 0,-3 19-171,-16-72-1,-3 28-647,-42-103-1,-51-75 741,-154-246-87,257 484 143,7 9 21,-2-1-1,0 1 1,-10-11-1,14 21 3,5 10 0,11 25 0,29 57 0,-20-49 0,59 123-148,21 43-447,53 117-955,34 73-260,-74-177 1505,-4-37-918,-13-42 919,-17-39 308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6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24575,'0'4'0,"1"20"0,1 0 0,9 39 0,-8-51 0,21 92 0,19 35-321,110 245-655,23-5 358,-149-322 604,5 11-27,74 150-227,-101-209 268,14 25 0,-17-32 0,0 1 0,-1-1 0,1 0 0,0 0 0,0 0 0,0 0 0,1 0 0,-1 0 0,5 2 0,-7-4-3,1 1 0,0-1 0,0 0 0,0 0 0,0 1 0,0-1 0,0 0 1,0 0-1,-1 0 0,1 0 0,0 0 0,0 0 0,0 0 0,0 0 0,0-1 0,0 1 0,0 0 0,-1 0 0,1-1 0,0 1 0,0-1 1,0 1-1,-1-1 0,1 1 0,0-1 0,1 0 0,1-2 69,-1 0 0,1 0 0,-1 0-1,0-1 1,4-4 0,3-13 198,0 0-1,-2 0 1,0 0-1,-1-1 1,3-22 0,6-43-355,5-133 1,-16-89-264,4-69 100,-3 330-335,13-67 1,-6 66-5297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7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145 588 24575,'0'3'0,"-3"56"0,-12 69 0,10-88 0,-24 128 0,19-122 0,-26 69 0,32-105 0,2-8 0,2-7 0,11-65 0,-6 40 0,96-655-1464,-68 436 1409,-18 137 55,-15 105 224,-2 7 434,-3 11-208,-13 40-260,-26 62-193,-23 7 3,23-44 0,40-68 0,0-1 0,0 1 0,1 0 0,0 0 0,1 0 0,-3 11 0,5-13 0,-1 0 0,1 0 0,0-1 0,1 1 0,-1 0 0,1-1 0,0 1 0,1 0 0,-1-1 0,4 9 0,7 12 0,0-1 0,18 26 0,37 45 0,-66-94 0,44 59-273,3-2 0,3-3 0,1-2 0,101 80 0,-100-95-6553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7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24575,'0'0'0,"0"6"0,4 18 0,5 25 0,4 21 0,2 10 0,4 0 0,0-6 0,-1-15 0,-3-17-8191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8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540 986 24575,'-10'0'0,"0"0"0,0 1 0,0 0 0,1 1 0,-12 2 0,18-3 0,-1 1 0,1-1 0,-1 1 0,1 0 0,-1 0 0,1 0 0,0 0 0,0 1 0,0-1 0,0 1 0,0 0 0,1 0 0,-1 0 0,1 0 0,0 0 0,-2 4 0,0 1 0,1-1 0,0 1 0,1-1 0,0 1 0,0 0 0,0 0 0,1 0 0,0 0 0,1 0 0,0 0 0,0 1 0,1-1 0,0 0 0,0 0 0,1 0 0,0-1 0,0 1 0,1 0 0,0-1 0,0 1 0,1-1 0,7 10 0,-7-10 0,1-1 0,-1 0 0,2 0 0,-1 0 0,1-1 0,0 0 0,0 0 0,0 0 0,0-1 0,11 6 0,-11-8 0,0 1 0,0-1 0,0 0 0,1-1 0,-1 1 0,0-1 0,1-1 0,-1 1 0,0-1 0,1 0 0,-1 0 0,1-1 0,10-2 0,-10 1 0,0 0 0,0 0 0,0-1 0,-1 0 0,1 0 0,-1-1 0,0 1 0,0-2 0,0 1 0,0-1 0,-1 1 0,1-1 0,-1-1 0,-1 1 0,1-1 0,-1 0 0,0 0 0,6-11 0,-5 5 0,-1 1 0,0-1 0,0 0 0,-1-1 0,0 1 0,-1-1 0,-1 1 0,0-1 0,-1 1 0,-1-17 0,-3-3-112,-1 1-1,-1 1 0,-2-1 1,-16-40-1,1 14-169,-42-72 1,22 55 276,-5 2 0,-2 2 0,-66-71 0,34 55-5,-158-130-1,218 199 11,18 15 1,4 5 3,9 9 135,-8-10-95,89 136 993,-9 11-1331,-57-105 208,461 804-1346,-459-805 1029,2-1 0,43 48 0,-49-68-4825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8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 24575,'0'6'0,"0"71"49,5 225-228,-1-225-120,29 143 0,-24-183 299,1 0 0,21 49 0,-25-73 0,0 0 0,1 0 0,1-1 0,0 1 0,0-2 0,1 1 0,1-1 0,0-1 0,13 12 0,-19-19 0,0 0 0,0 0 0,0-1 0,1 1 0,-1-1 0,0 0 0,1-1 0,-1 1 0,1-1 0,0 0 0,6 1 0,-8-2 0,1 0 0,0 0 0,-1 0 0,1-1 0,0 1 0,-1-1 0,1 0 0,-1 0 0,1 0 0,-1-1 0,0 1 0,0-1 0,1 0 0,-1 0 0,3-2 0,-1-1 36,0 1 0,0-1 0,-1 1 0,1-1 0,-1 0 0,-1-1 0,1 1 1,-1-1-1,0 0 0,0 1 0,0-1 0,-1 0 0,0-1 0,0 1 0,1-11 0,-2 7-22,0 1 0,-1-1-1,0 1 1,-1-1 0,0 0 0,0 1-1,-1-1 1,0 1 0,-1 0 0,-4-11-1,-3-1-13,0 0 0,-2 1 0,0 1 0,-1 0 0,-1 1 0,-1 0 0,-33-30 0,14 18 0,-2 1 0,-79-47 0,30 33 0,-9-7 0,88 46-455,0 0 0,-8-8 0,0-4-6371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8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24575,'-3'5'0,"1"1"0,0 0 0,1 0 0,0 0 0,0 0 0,-1 8 0,2-7 0,-7 90-246,9 138 1,26 99-404,-24-300 719,8 76-70,-1-19 0,-1 106 0,-10-180-395,-2 0-1,-5 29 0,2-26-5538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9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24575,'0'0'0,"8"0"0,19 0 0,22 4 0,25 5 0,32 4 0,28 2 0,15 2-1290,-6-1 1290,-28-2-6901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1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915 62 24575,'-4'-4'0,"-1"1"0,0 0 0,0 0 0,0 0 0,0 0 0,0 1 0,-1 0 0,1 0 0,-11-2 0,-2-1 0,-6-2 0,0 1 0,0 1 0,0 1 0,-1 1 0,0 1 0,1 1 0,-1 1 0,0 2 0,-32 5 0,41-3 0,0 0 0,0 1 0,1 0 0,0 1 0,0 1 0,-21 13 0,25-13 0,0 1 0,1 0 0,0 1 0,0 0 0,1 1 0,0 0 0,0 1 0,-10 18 0,9-13-20,2 1 1,0 1-1,1 0 0,1 0 0,0 0 0,2 1 0,0 0 0,-2 28 0,4-2-410,1 0-1,9 70 1,30 122 96,13 1-474,-18-90-417,30 183 777,-25 3 481,-35-269-153,-3 0-1,-3 0 0,-2 0 0,-4 0 1,-23 89-1,20-109-3,-3-1 0,-2-1 1,-1-1-1,-2 0 0,-2-1 0,-2-1 0,-2-2 1,-39 48-1,41-60 385,-54 48 0,62-61 427,-1-1-1,0-1 1,-1 0-1,-33 14 1,39-22 444,9-3-633,9-3-112,7-2-366,0 0-1,0 2 0,0-1 0,0 2 1,24-2-1,71 3-30,-78 2 10,-1 2 0,0 1 0,55 16 0,-65-14 0,-1 1 0,1 1 0,-2 0 0,1 1 0,-1 1 0,30 24 0,-27-16-31,0 0 1,-1 2-1,-1 0 0,26 39 0,-24-27-136,-1 1 0,26 66 0,-22-33-428,-3 0 0,-2 2 0,10 91 0,-1 109 156,-13 3 412,3 28 105,37 167-485,-31-338 29,63 197 1,-72-281 159,3-2 1,40 75-1,-47-100 266,1-1 1,0 0-1,1 0 0,1-1 0,0-1 1,1 0-1,1-1 0,0-1 1,19 13-1,-13-14 148,1 0 1,0-1-1,0-1 1,41 10-1,1-4-4614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9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24575,'20'1'0,"0"1"0,0 0 0,0 2 0,0 0 0,-1 1 0,0 2 0,0-1 0,35 19 0,-19-4 0,0 0 0,-1 2 0,41 37 0,-57-44 0,0 1 0,-1 0 0,26 35 0,-38-45 0,0 1 0,-1-1 0,0 1 0,0 1 0,4 14 0,-6-18 0,-1 1 0,0 0 0,0 0 0,-1 0 0,0-1 0,0 1 0,0 0 0,-1 0 0,-2 10 0,0-6 0,0-1 0,-1 0 0,0 0 0,-1 0 0,1 0 0,-2-1 0,1 1 0,-14 13 0,-3 1 0,-37 30 0,-84 57 0,17-13 0,9 9 0,109-98 30,0 0 0,1 1 0,-8 12 0,14-19-123,-1 1 0,1 0 1,-1 0-1,1 0 0,0 0 0,0 0 0,0 0 0,1 0 1,-1 0-1,1 0 0,0 0 0,0 0 0,0 0 1,0 0-1,1 6 0,7 14-6733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0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124 376 24575,'5'5'0,"31"34"0,1-1 0,2-3 0,1-1 0,69 43 0,-27-29 0,-70-43 0,-1 0 0,1-1 0,0 0 0,0-1 0,18 3 0,-27-6 0,0 1 0,0-1 0,0 0 0,0 0 0,-1 0 0,1 0 0,0-1 0,0 1 0,0-1 0,0 1 0,0-1 0,-1 0 0,1 0 0,0-1 0,-1 1 0,1-1 0,-1 1 0,1-1 0,3-3 0,-4 2 0,0 0 0,0 0 0,0 0 0,0-1 0,0 1 0,-1 0 0,0-1 0,1 1 0,-1-1 0,0 0 0,-1 1 0,1-1 0,-1 0 0,0 1 0,0-7 0,-1-3 0,0 0 0,-1 0 0,0 0 0,-7-21 0,0 8 0,-17-33 0,7 22-105,-2 2-1,-1 0 1,-2 1 0,-1 2-1,-54-55 1,59 68 96,-1 0 0,-1 2 0,0 0 1,-2 2-1,1 0 0,-2 2 0,0 1 0,-1 0 1,-40-11-1,59 21 21,1 1 0,-1-1 0,0 1 0,0 0 0,0 1 0,0 0 0,0 0 0,-13 2 1,18-1-66,-1-1 1,1 1 0,0 0 0,-1 0 0,1 0 0,0 0 0,-1 1 0,1-1 0,0 0 0,0 1 0,0 0 0,1-1 0,-1 1 0,0 0-1,0 0 1,1 0 0,0 0 0,-1 1 0,1-1 0,0 0 0,0 0 0,0 1 0,0-1 0,0 1 0,0 4 0,-1 3-2024,1 0 1,0 12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3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162 448 24575,'-7'7'0,"4"-5"0,-15 17 0,-27 33 0,39-44 0,1 0 0,0 0 0,1 1 0,0-1 0,0 1 0,0 0 0,1 0 0,-1 10 0,1-4 0,1 1 0,1 0 0,1-1 0,0 1 0,1 0 0,0-1 0,2 1 0,0-1 0,0 1 0,11 25 0,-9-27 0,1 0 0,1-1 0,0 0 0,1-1 0,0 0 0,1 0 0,0 0 0,1-1 0,0-1 0,1 0 0,19 15 0,-24-21 0,-1-1 0,1 1 0,0-1 0,0 0 0,0-1 0,0 0 0,0 0 0,1 0 0,-1 0 0,1-1 0,-1 0 0,1-1 0,-1 1 0,1-1 0,0 0 0,-1-1 0,1 0 0,-1 0 0,1 0 0,-1-1 0,0 0 0,1 0 0,11-6 0,-7 2 0,0-1 0,0 0 0,-1-1 0,0 0 0,0 0 0,16-19 0,-14 13 0,-1-2 0,0 1 0,-1-1 0,9-21 0,-6 7 0,-1-1 0,-2-1 0,-1 1 0,-1-2 0,3-33 0,-7 35 0,-1-1 0,-2 1 0,-1 0 0,-2-1 0,-10-58 0,8 73 0,-1 0 0,0 0 0,-1 1 0,-1-1 0,0 1 0,-1 1 0,-1 0 0,0 0 0,-1 0 0,-1 1 0,-24-24 0,17 22 0,1 2 0,-2 0 0,0 1 0,-1 1 0,-21-10 0,26 15 0,0 1 0,-1 0 0,0 1 0,-1 1 0,1 0 0,-1 1 0,-26-1 0,37 4-68,-1 0 0,0 0-1,0 1 1,0 0 0,0 0 0,0 1-1,1 0 1,-1 0 0,1 0 0,-1 1-1,1 0 1,0 0 0,0 1 0,0 0-1,0 0 1,1 0 0,0 0 0,0 1-1,-9 10 1,-8 18-6758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3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24575,'0'0'0,"-2"4"0,-3 10 0,-2 13 0,-5 16 0,-3 11 0,0 4 0,3-3 0,3-11-8191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9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 24575,'0'2'0,"-2"11"0,-9 22 0,-14 38 0,-17 38 0,-9 16 0,4-13-8191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0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24575,'0'6'0,"1"22"5,1 0-1,2 0 1,12 48 0,36 82-276,138 264-994,-92-214 1269,-40-79-6,136 271-19,-138-308-54,-45-77 65,1 0 0,1-1 0,21 20 0,-29-30 1,-1 0 0,0-1 0,1 1 0,0-1 0,0-1 0,10 6 0,-13-8 21,-1 1 0,1-1 0,0 0 0,0 1 0,-1-1 0,1 0 0,0 0 0,0 0 0,0 0 0,-1-1 0,1 1 0,0 0 0,0-1 1,-1 1-1,1-1 0,0 0 0,-1 1 0,1-1 0,0 0 0,-1 0 0,1 0 0,-1 0 0,0 0 0,1-1 0,1-1 0,2-3 124,0 0-1,0-1 1,-1 1 0,0-1-1,5-12 1,14-42 302,16-92-697,-13-4-264,-20 118 399,16-100-121,68-389-898,-78 475-4605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0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13 333 24575,'0'3'0,"-6"334"0,-1 12 0,7-342 0,0-6 0,0-2 0,1-7 0,14-73 0,7-18-216,5 2 0,64-156 1,-56 174 122,4 2 1,3 2 0,76-104 0,-108 166 92,0 0 0,0 1 0,23-20 0,-32 31 1,0-1 1,1 1 0,0 0-1,-1 1 1,1-1 0,-1 0-1,1 0 1,0 1 0,0-1-1,-1 1 1,1-1 0,0 1-1,3 0 1,-4 0 20,0 0 1,0 0-1,-1 0 1,1 0-1,0 1 1,0-1-1,-1 0 1,1 1-1,0-1 1,-1 0-1,1 1 1,0-1-1,-1 1 1,1-1-1,0 1 1,-1-1-1,1 1 1,-1 0-1,1-1 1,-1 1-1,0 0 1,1-1-1,-1 1 1,0 0-1,1 0 1,-1-1-1,0 1 1,0 0-1,1 0 1,-1-1-1,0 1 1,0 1-1,0 1-2,0 0-1,0 0 0,0 0 0,0 0 0,-1 0 0,1 0 1,-1-1-1,0 1 0,-1 5 0,-2 1 3,-10 16-1,-8 8-12,-43 51 0,-36 24-12,80-86 4,-142 142-1,159-160 0,1-1 0,0 0 0,1 0 0,-1 0 0,-2 5 0,5-8 0,-1 1 0,1 0 0,0 0 0,-1-1 0,1 1 0,0 0 0,0 0 0,-1 0 0,1 0 0,0-1 0,0 1 0,0 0 0,0 0 0,0 0 0,0 0 0,0-1 0,1 1 0,-1 0 0,0 0 0,0 0 0,1-1 0,-1 1 0,0 0 0,1 0 0,0 1 0,3 2 0,0 0 0,1 0 0,-1-1 0,1 1 0,0-1 0,0 0 0,0 0 0,8 3 0,-6-3 0,183 79 120,4-11-1605,-148-54-5341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1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13 0,4 19 0,1 18 0,3 14 0,0 10 0,-4 2 0,-5-5 0,-2-10 0,-3-16 0,0-16 0,0-13-8191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1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0 0,5 2 0,5 2 0,4 1 0,0 0-8191</inkml:trace>
  <inkml:trace contextRef="#ctx0" brushRef="#br0" timeOffset="1">997 655 24575,'0'0'0,"0"0"0,6 0 0,16 0 0,18 0 0,14-2 0,10 0 0,6-3 0,-3 1 0,-11 0 0,-14 1-8191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1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0 186 24575,'0'0'0,"0"0"0,0 0 0,4 0 0,10 0 0,21-2 0,32-3 0,24-2 0,18-6 0,25-14 0,61-36-2600,-3-6-2991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2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1 24575,'-2'9'0,"-11"35"0,3 1 0,1 0 0,-4 81 0,11-58 0,14 127 0,-8-163 0,1 1 0,1-1 0,17 46 0,-18-65 0,0 1 0,1-1 0,1 0 0,1-1 0,-1 0 0,2 0 0,0 0 0,0-1 0,1-1 0,15 14 0,-7-11 0,0-1 0,0 0 0,1-2 0,1 0 0,0-1 0,0-1 0,1 0 0,0-2 0,0-1 0,1 0 0,25 1 0,-23-3 0,0-2 0,0-1 0,1-1 0,-1-1 0,0-2 0,0 0 0,0-1 0,-1-1 0,44-18 0,-51 16 0,-1 0 0,-1 0 0,1-2 0,-1 0 0,-1 0 0,0-1 0,-1-1 0,0 0 0,0-1 0,11-17 0,-17 22 0,0 0 0,-1-1 0,-1 0 0,1 0 0,-1-1 0,-1 1 0,0-1 0,0 0 0,-1 0 0,0 0 0,0 0 0,-2 0 0,1 0 0,-1-1 0,0 1 0,-1 0 0,0 0 0,-4-14 0,1 13 1,0 0 0,-1 1 0,0-1 0,0 1 0,-1 0 0,-1 0 0,0 1 0,0 0 0,-1 0 1,0 0-1,-13-10 0,-1 1-48,-1 2 0,0 0 1,-44-20-1,25 16-106,-2 3 1,0 1-1,0 2 0,-2 2 0,-59-8 0,50 14 163,0 1-1,-1 4 1,0 1-1,-59 9 1,28 6-1202,25 1-4764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2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24575,'0'0'0,"0"3"0,1 12 0,1-1 0,0 1 0,1-1 0,7 21 0,-4-14 0,34 117-380,6-1 0,85 173-1,-56-175 381,-61-113 0,2-1 0,0 0 0,33 31 0,-43-46 0,0-1 0,0-1 0,0 1 0,0-1 0,1 0 0,-1 0 0,1-1 0,12 4 0,-15-6 0,0 0 0,-1 0 0,1-1 0,0 1 0,0-1 0,0 0 0,-1 0 0,1-1 0,0 1 0,0-1 0,-1 0 0,1 0 0,0 0 0,-1 0 0,1 0 0,-1-1 0,1 0 0,4-3 0,-3 1 0,1 0 0,-1 0 0,0-1 0,-1 0 0,1 0 0,-1 0 0,0-1 0,0 1 0,0-1 0,-1 0 0,0 0 0,0 0 0,-1 0 0,2-8 0,0-2 0,0 0 0,-2 0 0,0 0 0,0-32 0,-5-2 8,-1 0-1,-3-1 1,-2 2 0,-22-69-1,-81-190 0,91 256-99,-59-156-1089,62 156-4641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2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0 439 24575,'1'6'0,"26"108"0,50 454 0,-76-552 0,2 41 0,-8-86 0,-2-413-942,15 183 737,17 3 221,-24 248-16,16-85 0,-13 78 0,0 1 0,1 0 0,0 0 0,9-15 0,-13 27-1,0 0 0,1 0 0,-1 0-1,0 0 1,1 0 0,0 0 0,-1 0-1,1 1 1,0-1 0,0 1 0,0-1-1,2-1 1,-3 3 8,0 0-1,0 0 0,0-1 1,0 1-1,-1 0 1,1 0-1,0 0 0,0 0 1,0 0-1,0 0 1,0 0-1,0 0 0,0 0 1,0 1-1,0-1 1,0 0-1,0 1 0,0-1 1,0 0-1,-1 1 0,1-1 1,0 1-1,0 0 1,0-1-1,-1 1 0,1-1 1,0 1-1,-1 0 1,1 0-1,-1-1 0,1 2 1,3 3 82,-1-1-1,-1 1 1,1 0 0,-1 0 0,0 0-1,0 1 1,0-1 0,-1 0 0,0 1-1,1 6 1,0 9-118,-1 28 0,-1-43 53,-2 46-24,-3-1 0,-15 76 0,-37 100 0,57-227 0,-3 11 0,-4 20 0,6-29 0,1 0 0,0 1 0,0-1 0,0 0 0,0 0 0,1 1 0,-1-1 0,1 0 0,-1 0 0,1 1 0,1 2 0,2 2 0,1-1 0,-1 1 0,1-1 0,1 0 0,10 10 0,-13-13 0,91 86 0,121 123 0,-162-152-1365,-12-12-5461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3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24575,'0'35'0,"6"200"0,-2-198 0,1 0 0,1 0 0,3-1 0,15 44 0,-23-78 0,-1 0 0,1 1 0,1 0 0,-1-1 0,0 1 0,2 2 0,-2-5 0,-1 0 0,0 1 0,0-1 0,1 0 0,-1 1 0,0-1 0,1 0 0,-1 0 0,0 0 0,1 1 0,-1-1 0,0 0 0,1 0 0,-1 0 0,0 0 0,1 0 0,-1 1 0,1-1 0,-1 0 0,0 0 0,1 0 0,-1 0 0,1 0 0,-1 0 0,0 0 0,1-1 0,-1 1 0,0 0 0,1 0 0,-1 0 0,0 0 0,1 0 0,-1 0 0,1-1 0,-1 1 0,0 0 0,0 0 0,1-1 0,-1 1 0,0 0 0,1 0 0,-1-1 0,0 1 0,0 0 0,1-1 0,2-4 0,0 0 0,0 0 0,-1 0 0,1 0 0,-1 0 0,0 0 0,-1-1 0,2-6 0,-2 9 0,29-154 0,-21 102 0,26-92 0,-34 142 0,1 0 0,0 0 0,0 1 0,0-1 0,4-4 0,-6 8 0,1 0 0,-1 0 0,1 1 0,0-1 0,-1 1 0,1-1 0,-1 0 0,1 1 0,0-1 0,0 1 0,-1-1 0,1 1 0,0 0 0,0-1 0,0 1 0,-1 0 0,1 0 0,0-1 0,0 1 0,0 0 0,0 0 0,0 0 0,0 0 0,-1 0 0,1 0 0,0 0 0,0 0 0,0 1 0,0-1 0,0 0 0,-1 0 0,1 1 0,0-1 0,0 1 0,-1-1 0,3 2 0,3 3 0,0 1 0,0-1 0,0 2 0,-1-1 0,0 0 0,0 1 0,6 12 0,-10-17 0,47 84 0,44 114 0,-48-99 0,-43-101 0,0 3 0,0-1 0,0 1 0,0-1 0,1 0 0,-1 1 0,4 3 0,-5-6 0,0 0 0,1 0 0,-1 1 0,0-1 0,1 0 0,-1 0 0,0 0 0,0 0 0,1 1 0,-1-1 0,0 0 0,1 0 0,-1 0 0,0 0 0,1 0 0,-1 0 0,0 0 0,1 0 0,-1 0 0,0 0 0,1 0 0,-1 0 0,1-1 0,0 1 0,0 0 0,-1-1 0,1 0 0,0 1 0,0-1 0,-1 1 0,1-1 0,0 0 0,-1 0 0,1 1 0,-1-1 0,1-1 0,5-9 0,0-1 0,-1 0 0,-1 0 0,5-19 0,-6 21 0,29-123 0,-16 65 0,39-110 0,-50 165 0,0 2 0,1-1 0,1 0 0,12-16 0,-17 25 0,0 0 0,1 0 0,0 0 0,0 1 0,0 0 0,0-1 0,0 1 0,7-3 0,-8 4 0,0 0 0,1 1 0,-1-1 0,1 0 0,-1 1 0,1 0 0,-1 0 0,1-1 0,-1 2 0,1-1 0,-1 0 0,1 0 0,-1 1 0,5 0 0,-2 1 0,1 1 0,-1-1 0,1 1 0,-1 0 0,0 0 0,0 1 0,6 5 0,1 2 0,17 21 0,-2 1-3,-1 3 0,36 66 0,29 85-589,-82-169 462,28 63-67,64 135-971,-68-151-4927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3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9 0,0 16 0,2 18 0,0 16 0,1 23 0,-2 16 0,1 7 0,1-2 0,2-14 0,1-22-8191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3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24575,'0'3'0,"-1"100"0,13 303 0,-11-402 0,0-7 0,1-12 0,29-207 0,-19 162 0,33-99 0,-39 142 0,0 0 0,2 1 0,12-22 0,-17 33 0,1 1 0,-1-1 0,1 1 0,0 0 0,0 0 0,7-5 0,-9 7 0,1 1 0,0-1 0,0 1 0,0-1 0,0 1 0,0 0 0,1 0 0,-1 0 0,0 0 0,0 1 0,7-1 0,-4 1 0,-1 1 0,1-1 0,-1 1 0,1 1 0,-1-1 0,1 1 0,-1 0 0,10 4 0,0 3 0,25 17 0,4 10-120,-1 1-1,-2 2 0,-2 2 1,-2 1-1,62 92 1,-73-94 120,34 75 0,-50-92 0,-1 1 0,-1 0 0,0 1 0,5 46 0,-10-28-1245,-6-13-4978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4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0,6 6 0,21 8 0,16 6 0,2-1-8191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34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306 655 24575,'0'0'0,"0"2"0,-2 6 0,-1 17 0,1 22 0,2 25 0,3 15 0,1 5 0,0-6 0,2-10 0,1-15 0,1-16 0,0-16 0,-1-12-8191</inkml:trace>
  <inkml:trace contextRef="#ctx0" brushRef="#br0" timeOffset="1">1 0 24575,'0'0'0,"6"4"0,10 5 0,14 10 0,14 8 0,6 5 0,-6-4-8191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4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1 254 24575,'0'20'0,"2"0"0,6 28 0,-3-14 0,57 282-147,-44-252-105,2-1 0,52 111 0,-47-124 252,2-2 0,3-1 0,62 77 0,-48-78 0,-38-41 0,0 1 0,1-1 0,0 0 0,0-1 0,8 4 0,-13-7 0,0 0 0,0 0 0,0 0 0,0 0 0,1-1 0,-1 1 0,0-1 0,0 0 0,1 1 0,-1-1 0,0 0 0,1 0 0,-1-1 0,0 1 0,0 0 0,1-1 0,-1 1 0,0-1 0,0 0 0,0 0 0,0 0 0,0 0 0,0 0 0,0 0 0,0-1 0,2-1 0,1-1 0,-1-1 0,0 0 0,0 0 0,0-1 0,-1 1 0,0-1 0,0 0 0,4-8 0,3-15 0,-2-1 0,0 0 0,-2 0 0,3-44 0,-1-34-119,-6-135 1,-26-111 72,19 282-492,2 0 1,10-96-1,2 101-4854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4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24575,'0'6'0,"0"627"0,-1-630 0,1 1 0,1-1 0,-1 0 0,0 0 0,1 0 0,1 4 0,-2-6 0,0-1 0,0 0 0,0 0 0,0 1 0,0-1 0,0 0 0,0 0 0,1 0 0,-1 1 0,0-1 0,0 0 0,0 0 0,1 0 0,-1 0 0,0 1 0,0-1 0,0 0 0,1 0 0,-1 0 0,0 0 0,0 0 0,1 0 0,-1 0 0,0 0 0,0 0 0,0 1 0,1-1 0,-1 0 0,0 0 0,0 0 0,1-1 0,0 1 0,0 0 0,0-1 0,0 1 0,0-1 0,0 0 0,0 1 0,0-1 0,0 0 0,-1 0 0,1 1 0,0-1 0,0-1 0,12-16 0,-1 0 0,0 0 0,16-39 0,-16 34 0,56-121 0,89-167 0,-153 304 0,14-21 0,-16 26 0,-1 0 0,1 0 0,0 1 0,0-1 0,0 0 0,0 1 0,0-1 0,0 1 0,5-3 0,-7 4 0,1 0 0,0-1 0,-1 1 0,1 0 0,0 0 0,0 0 0,-1-1 0,1 1 0,0 0 0,0 0 0,-1 0 0,1 0 0,0 0 0,0 1 0,-1-1 0,1 0 0,0 0 0,0 0 0,-1 1 0,1-1 0,0 0 0,-1 1 0,1-1 0,0 1 0,-1-1 0,1 1 0,-1-1 0,1 1 0,0-1 0,-1 1 0,0-1 0,1 1 0,-1 0 0,1-1 0,-1 1 0,0 0 0,1-1 0,-1 1 0,0 0 0,0 0 0,1-1 0,-1 1 0,0 1 0,1 2 0,-1-1 0,1 1 0,-1 0 0,0 0 0,0 0 0,0 0 0,-1 6 0,-1-2 0,0 0 0,-1 0 0,0-1 0,-1 1 0,0-1 0,0 1 0,0-1 0,-1-1 0,0 1 0,0-1 0,-8 8 0,-4 2 0,-1-1 0,-33 23 0,19-17 0,0-2 0,-2-1 0,0-2 0,-1-1 0,-53 14 0,79-27 0,7-1 0,0-1 0,0 1 0,0-1 0,0 1 0,0 0 0,0-1 0,-4 3 0,6-3 0,0 1 0,0-1 0,-1 0 0,1 0 0,0 0 0,0 1 0,0-1 0,0 0 0,0 0 0,-1 1 0,1-1 0,0 0 0,0 0 0,0 1 0,0-1 0,0 0 0,0 0 0,0 1 0,0-1 0,0 0 0,0 0 0,0 1 0,0-1 0,0 0 0,0 1 0,1 0 0,-1 0 0,1 0 0,-1 0 0,1 0 0,-1 0 0,1 0 0,0-1 0,-1 1 0,3 1 0,22 20 0,2-2 0,53 31 0,-64-41 0,256 138-73,-197-113-817,137 42 1,-146-59-5450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5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8 24575,'-22'-4'0,"19"3"0,-1 0 0,1 0 0,0 1 0,0-1 0,-4 1 0,6 0 0,1 0 0,0 0 0,-1 0 0,1 0 0,-1 0 0,1 1 0,0-1 0,-1 0 0,1 0 0,-1 0 0,1 0 0,0 1 0,-1-1 0,1 0 0,0 0 0,-1 1 0,1-1 0,0 0 0,0 1 0,-1-1 0,1 0 0,0 1 0,0-1 0,-1 0 0,1 1 0,0-1 0,0 1 0,-3 13 0,3-14 0,0 23 0,0-1 0,2 1 0,7 40 0,-5-36 0,25 136 120,-19-120-863,27 73 1,-34-108-6084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24575,'0'1'0,"1"0"0,-1 0 0,1 0 0,0 0 0,-1 0 0,1-1 0,0 1 0,0 0 0,-1 0 0,1-1 0,0 1 0,0 0 0,0-1 0,0 1 0,0-1 0,0 1 0,0-1 0,2 1 0,0 1 0,10 3 0,-1-1 0,1 0 0,1 0 0,-1-1 0,0-1 0,14 1 0,21 3 0,-45-5 0,0-1 0,0 1 0,-1 0 0,1 0 0,0 0 0,3 2 0,-5-3 0,-1 1 0,1-1 0,-1 1 0,1-1 0,0 1 0,-1-1 0,1 1 0,-1 0 0,0-1 0,1 1 0,-1 0 0,1-1 0,-1 1 0,0 0 0,1-1 0,-1 1 0,0 0 0,0 0 0,0-1 0,0 1 0,0 0 0,0 0 0,0-1 0,0 1 0,0 0 0,0 0 0,0 0 0,0-1 0,0 2 0,-3 5 0,1 0 0,-1-1 0,0 1 0,-5 7 0,-1 3 0,-12 26 0,1 2 0,-12 46 0,21-56 0,3 0 0,1 1 0,-4 49 0,11-77 0,0-1 0,0 0 0,0 0 0,1 1 0,0-1 0,4 13 0,-4-16 0,1 0 0,-1 0 0,1-1 0,0 1 0,0-1 0,1 0 0,-1 1 0,1-1 0,-1 0 0,1 0 0,0-1 0,0 1 0,6 3 0,-2-1 14,1-2-1,-1 1 0,1-1 1,-1 0-1,1-1 1,0 0-1,13 2 0,-2-1-503,0-2-1,21 0 0,9-4-6335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3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0 24575,'0'0'0,"0"0"0,0 0 0,0 4 0,-2 9 0,-8 21 0,-14 31 0,-24 45 0,-42 79 0,-5 8-8191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0 0,9 0 0,11 4 0,14 5 0,12 4 0,-4-2-8191</inkml:trace>
  <inkml:trace contextRef="#ctx0" brushRef="#br0" timeOffset="1">1137 317 24575,'0'0'0,"0"0"0,0 0 0,0 0 0,4-3 0,6-1 0,8-3 0,12-2 0,6-2 0,5 0 0,4-3 0,0-1 0,-1-2 0,-7 0 0,-9 3-8191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6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24575,'0'0'0,"0"0"0,6 0 0,17 0 0,28 0 0,28 0 0,39-2 0,79-7 0,7-2-8191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6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24575,'6'9'0,"30"62"0,-31-60 0,90 200-465,85 172-577,-86-219 1036,-62-113 40,43 50-1,-28-49 181,-41-47-199,1 1 0,0 0 0,-1-1 1,2-1-1,11 7 0,-17-10-15,1 1 0,0-1 0,-1 0 0,1-1 0,0 1 0,-1 0 0,1-1 0,0 0 0,0 1 0,0-1 0,0 0 0,-1 0 0,1-1 0,0 1 0,0-1 0,0 1 0,-1-1 0,1 0 0,0 0 0,-1 0 0,6-3 0,-4 1 0,0-1 0,0 1 0,0-1 0,-1 1 0,1-1 0,-1-1 0,0 1 0,0 0 0,0-1 0,-1 1 0,4-8 0,-1-3 0,0 1 0,0-1 0,4-30 0,-1-52 0,-7 25-20,-4 0 0,-17-106 0,-45-140 2,18 97-5,27 94-1140,16 87-4623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6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81 24575,'0'5'0,"-3"87"0,0-24 0,-5 137 0,-1 126 0,19-370 0,73-254 0,-59 228 0,3 1 0,48-83 0,-18 60 0,-49 76 0,0 1 0,1 1 0,0 0 0,1 0 0,18-13 0,-24 20 0,-1 0 0,1 0 0,0 0 0,0 0 0,0 1 0,0-1 0,0 1 0,0 0 0,0 0 0,0 1 0,0-1 0,1 1 0,-1 0 0,5 0 0,-6 1 0,-1-1 0,1 1 0,0 0 0,-1 0 0,1 0 0,-1 0 0,1 0 0,-1 1 0,1-1 0,-1 1 0,0-1 0,1 1 0,-1 0 0,0 0 0,0 0 0,-1 0 0,1 0 0,0 0 0,-1 1 0,1-1 0,1 5 0,-2-4 0,1 0 0,-1 0 0,0 0 0,0 0 0,-1 1 0,1-1 0,-1 0 0,0 1 0,1-1 0,-1 0 0,-1 1 0,1-1 0,-1 5 0,-1-3 0,0 1 0,0 0 0,0 0 0,-1-1 0,1 1 0,-7 8 0,-3 2 0,-1-1 0,0 0 0,-24 19 0,9-10 0,-1-1 0,-1-2 0,-1-1 0,-1-1 0,-1-2 0,0-1 0,-1-2 0,-1-1 0,0-2 0,-1-1 0,-69 9 0,55-15 0,50-4 0,0 0 0,0 0 0,0 0 0,-1 0 0,1 0 0,0 0 0,0 0 0,0 0 0,0 0 0,-1 0 0,1 0 0,0 0 0,0 0 0,0 0 0,-1 0 0,1 0 0,0 0 0,0 0 0,0 0 0,0 0 0,-1 1 0,1-1 0,0 0 0,0 0 0,0 0 0,0 0 0,0 0 0,0 1 0,-1-1 0,1 0 0,0 0 0,0 0 0,0 0 0,0 1 0,0-1 0,0 0 0,0 0 0,0 0 0,0 0 0,0 1 0,0-1 0,0 0 0,0 0 0,0 0 0,0 1 0,6 8 0,-5-8 0,18 21 0,1-1 0,1 0 0,27 20 0,-33-29 0,272 196 134,-67-53-1633,-176-120-5327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8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458 216 24575,'0'0'0,"0"0"0,0 0 0,0 0 0,0 0 0,2-15 0,0 7 0,-1 0 0,0 0 0,0 0 0,-1 0 0,0 0 0,0 0 0,-1 0 0,0 0 0,0 0 0,-1 0 0,0 0 0,-6-14 0,6 17 0,-1 0 0,0 0 0,0 0 0,0 0 0,-1 0 0,1 1 0,-1 0 0,0-1 0,-1 1 0,1 1 0,-1-1 0,0 1 0,1 0 0,-1 0 0,-1 0 0,1 0 0,0 1 0,-10-3 0,5 3 0,-1 0 0,1 1 0,-1 0 0,0 1 0,1 0 0,-1 1 0,0 0 0,1 0 0,-1 1 0,1 1 0,-17 5 0,11-2 0,1 1 0,-1 0 0,1 1 0,1 1 0,-1 0 0,-21 19 0,28-20 0,-1 0 0,1 1 0,1 0 0,0 0 0,0 0 0,1 1 0,0 0 0,1 0 0,0 1 0,0 0 0,1-1 0,-4 20 0,6-17 0,0 0 0,1-1 0,0 1 0,1 0 0,0 0 0,1-1 0,1 1 0,0-1 0,0 1 0,2-1 0,5 17 0,-1-11 0,1 1 0,0-2 0,2 1 0,0-1 0,1-1 0,0 0 0,17 16 0,-16-18 0,1-1 0,1-1 0,0 0 0,1-2 0,0 1 0,0-2 0,31 14 0,-38-20 0,0 0 0,0-1 0,0 1 0,0-2 0,1 1 0,11-1 0,-17-1 0,0 0 0,0 0 0,1-1 0,-1 1 0,0-1 0,0 0 0,0 0 0,0-1 0,0 1 0,0-1 0,0 0 0,0 0 0,-1 0 0,1 0 0,5-6 0,-3 2 0,-1 0 0,0-1 0,-1 1 0,0-1 0,0 0 0,0 0 0,-1-1 0,0 1 0,0-1 0,-1 1 0,3-13 0,-2 3 0,-1 0 0,0 0 0,-2 0 0,-1-24 0,1 34 0,1 5 0,6 11 0,0 0 0,23 27 0,64 57 0,45 21 0,-13-21-1365,-77-61-5461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9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24575,'5'5'0,"207"241"2,-82-88-667,106 90 522,-17-18 154,-150-148-1244,-50-56-4930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49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751 1 24575,'-3'6'0,"-58"92"0,30-50 0,-62 90-485,-178 203-1,255-323 486,-131 162 0,130-156 0,1 0 0,2 1 0,0 1 0,2 1 0,-18 53 0,23-49-401,1 1 0,-4 45 0,8-22-5616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1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24575,'0'9'0,"35"136"0,-24-107 0,123 416 0,-129-436 0,1 0 0,0 1 0,1-1 0,11 21 0,-18-38 0,1 0 0,-1-1 0,0 1 0,1-1 0,-1 1 0,1-1 0,-1 1 0,0-1 0,1 1 0,-1-1 0,1 1 0,-1-1 0,1 0 0,0 1 0,0-1 0,-1 0 0,0 0 0,1 0 0,-1 0 0,0 0 0,0 0 0,1 0 0,-1 0 0,0 0 0,0 0 0,1 0 0,-1 0 0,0 0 0,0 0 0,0 0 0,1 0 0,-1-1 0,0 1 0,0 0 0,0 0 0,1 0 0,-1 0 0,0-1 0,0 1 0,0 0 0,0 0 0,1-1 0,0-1 0,1-1 0,-1 0 0,0 0 0,0 0 0,0-3 0,9-36 0,8-87 0,-10-45 0,-6 111 0,-1 36 0,0 1 0,0 0 0,1 0 0,11-45 0,-12 68 0,0 0 0,0 0 0,0 0 0,0 0 0,0 0 0,1 1 0,-1-1 0,1 0 0,0 1 0,0-1 0,0 1 0,0 0 0,0 0 0,4-3 0,-3 3 0,-1 1 0,1 0 0,0 0 0,-1 0 0,1 0 0,0 0 0,0 1 0,0-1 0,0 1 0,0 0 0,0 0 0,0 0 0,0 0 0,-1 0 0,6 2 0,5 1 0,0 0 0,-1 1 0,1 1 0,-1 0 0,0 0 0,15 10 0,64 50 0,-48-30 0,75 80 0,-97-91 0,-1 2 0,-1 0 0,-1 1 0,25 51 0,-32-50 0,-14-52 0,1 0 0,2-32 0,0 44 0,4-78 0,-3 79 0,1 0 0,0 0 0,1 1 0,0-1 0,1 1 0,6-12 0,-9 18 0,1 1 0,1 0 0,-1-1 0,0 1 0,1 0 0,-1 1 0,1-1 0,0 0 0,0 1 0,0-1 0,0 1 0,0 0 0,7-3 0,-5 3 0,0 1 0,0-1 0,0 1 0,1 0 0,-1 0 0,0 1 0,0-1 0,1 1 0,4 1 0,6 1 0,0 1 0,0 0 0,-1 2 0,1-1 0,22 12 0,-12-4 0,0 2 0,0 1 0,-2 0 0,0 2 0,22 20 0,-17-11 0,-2 2 0,-1 0 0,29 43 0,27 54-1365,-68-100-5461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1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24575,'1'6'0,"60"229"0,-43-176 0,33 129 0,18 59 0,-66-239 0,-3-6 0,1 0 0,-1 0 0,1 0 0,-1 0 0,1 0 0,0 0 0,0 0 0,0 0 0,0-1 0,0 1 0,3 2 0,-4-4-24,0 0-1,0 0 1,1 0-1,-1 0 0,0 0 1,1 0-1,-1 0 1,0 0-1,1 0 1,-1 0-1,0 0 1,1 0-1,-1 0 0,0 0 1,1-1-1,-1 1 1,0 0-1,0 0 1,1 0-1,-1 0 1,0-1-1,0 1 0,1 0 1,-1 0-1,0 0 1,0-1-1,0 1 1,1 0-1,-1-1 0,0 1 1,0 0-1,0 0 1,0-1-1,0 1 1,1 0-1,-1-1 1,0 1-1,0-1 0,0 1-382,4-10-6419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1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1 351 24575,'0'1'0,"0"1"0,1-1 0,-1 1 0,1-1 0,-1 1 0,1-1 0,0 0 0,0 1 0,1 1 0,2 4 0,11 24 0,-3 1 0,0 0 0,-3 1 0,0 0 0,5 45 0,-14-65 0,0-13 0,0 0 0,0 0 0,0 0 0,0 0 0,0 0 0,0 0 0,0 0 0,0 0 0,0 0 0,0 0 0,0 0 0,-1 0 0,1 0 0,0 0 0,0 0 0,0 0 0,0 0 0,0 0 0,0 0 0,0 1 0,0-1 0,0 0 0,0 0 0,0 0 0,-1 0 0,1 0 0,0-1 0,0 1 0,0 0 0,0 0 0,0 0 0,0 0 0,0 0 0,0 0 0,0 0 0,0 0 0,0 0 0,-1 0 0,1 0 0,0 0 0,0 0 0,0 0 0,0 0 0,0 0 0,0 0 0,0 0 0,0 0 0,0 0 0,0-1 0,0 1 0,0 0 0,0 0 0,0 0 0,0 0 0,0 0 0,0 0 0,0 0 0,0 0 0,0 0 0,-2-4 0,0 1 0,1 0 0,0 0 0,-1-1 0,0-5 0,-5-30 0,2 0 0,2 0 0,1-1 0,2 1 0,2-1 0,11-64 0,-9 82 0,1 0 0,1 0 0,1 1 0,1 0 0,12-22 0,-15 33 0,1 1 0,1-1 0,-1 1 0,1 1 0,9-9 0,-10 11 0,0 2 0,-1-1 0,1 1 0,1 0 0,-1 0 0,1 1 0,-1-1 0,12-2 0,-15 5 0,1 0 0,-1 0 0,1 1 0,-1-1 0,1 1 0,0 0 0,-1 0 0,1 0 0,0 1 0,-1-1 0,1 1 0,-1 0 0,1 0 0,-1 0 0,1 0 0,-1 1 0,0-1 0,1 1 0,-1 0 0,0 0 0,4 4 0,1 1 0,-1 0 0,0 1 0,0 0 0,0 0 0,-1 0 0,7 14 0,0 3 0,-1 0 0,-1 1 0,9 30 0,16 85 0,-9-32 0,-23-96-341,0 0 0,1-1-1,8 16 1,-1-9-6485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4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24575,'0'0'0,"0"0"0,0 0 0,0 0 0,-1 0 0,1 0 0,0 0 0,0 1 0,0-1 0,-1 0 0,1 0 0,0 0 0,0 0 0,0 0 0,0 1 0,-1-1 0,1 0 0,0 0 0,0 0 0,0 1 0,0-1 0,0 0 0,0 0 0,0 0 0,-1 1 0,1-1 0,0 0 0,0 0 0,0 0 0,0 1 0,0-1 0,-2 9 0,0 1 0,1-1 0,0 0 0,1 15 0,5 39 0,1-29 2,1-1 0,1 0-1,2 0 1,16 36 0,66 120-80,-77-159 32,261 502-533,-259-497 579,59 108 0,-61-119 0,1-1 0,1 0 0,31 33 0,-41-49 0,0 0 0,1-1 0,0 1 0,0-2 0,17 10 0,-20-13 0,-1 0 0,0-1 0,0 1 0,1-1 0,-1 0 0,0 0 0,1-1 0,-1 1 0,1-1 0,-1 0 0,1 0 0,-1 0 0,1-1 0,-1 0 0,6-1 0,-4 0 17,1-1 0,-1 0 0,0 0 0,0 0 0,-1-1-1,1 0 1,-1 0 0,0 0 0,0-1 0,0 0 0,7-8 0,-2 0 77,-1-1 0,-1 0 0,13-28 0,-7 8-75,-2 0 1,12-58-1,4-75-689,-20 90 650,-3 0-1,-4 0 0,-2 0 0,-5 0 1,-2 0-1,-33-134 0,22 144-1199,4 16-4879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2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199 433 24575,'0'6'0,"1"-1"0,0 1 0,0-1 0,0 1 0,4 8 0,1 4 0,32 197 104,-28-144-839,26 100 1,-31-155-6092</inkml:trace>
  <inkml:trace contextRef="#ctx0" brushRef="#br0" timeOffset="1">0 0 24575,'0'0'0,"0"0"0,2 0 0,5 4 0,9 6 0,17 8 0,36 10 0,81 11 0,16 0-8191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7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24575,'0'11'0,"3"70"0,24 176-67,13 2-1382,39 148 1127,-62-343 308,2 0 1,4-1 0,2-1 0,38 68-1,-51-108-47,1-1 0,1 0 0,1-1 0,1-1 0,0-1 0,26 23 0,-37-37 61,1 1 0,0-1 0,0 0 0,0-1 0,0 1 0,0-1 0,1-1 0,0 1 0,-1-1 0,1 0 0,0-1 0,0 1 0,11 0 0,-11-3 0,0 1 0,0-1 0,0 0 0,0-1 0,0 0 0,0 0 0,0 0 0,0-1 0,-1 0 0,0 0 0,1-1 0,-1 1 0,8-7 0,-1-1 12,-1 0 0,0 0 0,0-1 0,18-26 0,-13 13-161,27-53 1,-22 31-126,-3-2 0,-1 0 0,14-65 0,-19 49 204,-3-1 1,3-79-1,-12 52 138,-4 1 0,-4-1 0,-4 1-1,-23-92 1,19 119 118,-4 1 1,-34-82-1,43 123-5401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8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253 243 24575,'-18'359'0,"-1"-49"0,18-293 0,1-17 0,0 0 0,0 0 0,0 0 0,0 0 0,0 0 0,0-1 0,0 1 0,0 0 0,0 0 0,0 0 0,0 0 0,-1 0 0,1 0 0,0 0 0,0 0 0,0 0 0,0 0 0,0 0 0,0 0 0,0 0 0,0 0 0,0 0 0,0 0 0,0 0 0,0 0 0,0 0 0,0 0 0,-1 0 0,1 0 0,0 0 0,0 0 0,0 0 0,0 0 0,0 0 0,0 0 0,0 0 0,0 0 0,0 0 0,0 0 0,0 0 0,0 0 0,-1 0 0,1 0 0,0 0 0,0 0 0,0 0 0,0 0 0,0 0 0,0 0 0,0 0 0,0 0 0,0 0 0,0 0 0,0 1 0,0-1 0,0 0 0,0 0 0,0 0 0,0 0 0,0 0 0,0 0 0,0 0 0,0 0 0,0 0 0,0 0 0,0 0 0,-2-5 0,0 0 0,0-1 0,-1-8 0,-7-44 0,-4-98 0,16-59 0,19 26 0,-17 166 0,2-1 0,0 1 0,2 0 0,0 0 0,21-38 0,-23 51 0,0 0 0,1 1 0,0 0 0,0 1 0,1 0 0,0 0 0,13-10 0,-18 15 0,1 1 0,0-1 0,0 1 0,0 0 0,0 0 0,1 0 0,-1 0 0,1 1 0,-1 0 0,1 0 0,-1 0 0,1 0 0,0 1 0,-1 0 0,1 0 0,0 0 0,-1 0 0,1 1 0,-1 0 0,6 1 0,-5 0 0,0 0 0,0 0 0,-1 1 0,1-1 0,-1 1 0,1 0 0,-1 1 0,0-1 0,0 1 0,0-1 0,-1 1 0,0 0 0,1 1 0,-1-1 0,0 0 0,3 8 0,-4-6 0,1-1 0,-1 1 0,-1 0 0,1 0 0,-1 0 0,0 0 0,0-1 0,-1 1 0,0 0 0,0 0 0,0 0 0,0 0 0,-1 0 0,-3 9 0,0-3 0,0-1 0,-1 0 0,0-1 0,-1 1 0,0-1 0,-1 0 0,-11 12 0,-1-1 0,-43 37 0,25-28 0,-77 44 0,-47 12 0,151-81 0,5-2 0,0-1 0,1 1 0,-1 0 0,1 0 0,-1 0 0,-6 8 0,9-9 0,1-1 0,0 1 0,0 0 0,0 0 0,0 0 0,0 0 0,0 0 0,1 0 0,-1 0 0,0 0 0,1 0 0,0 0 0,-1 1 0,1-1 0,0 0 0,0 0 0,0 0 0,1 0 0,-1 0 0,1 3 0,1 3 0,1 0 0,-1 0 0,1-1 0,1 1 0,0 0 0,0-1 0,0 0 0,10 12 0,2-2 0,34 32 0,-11-16 0,2-2 0,67 38 0,-41-32 0,74 28 0,-85-43-1365,-13-8-5461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0,3 7 0,9 10 0,9 15 0,9 22 0,10 27 0,3 20 0,-1 6 0,-5-8 0,-8-15 0,-6-20 0,-8-23 0,-3-21 0,-5-15-8191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9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24575,'-2'0'0,"-3"0"0,0 0 0,0 0 0,2 0 0,1 3 0,4 7 0,13 8 0,23 13 0,15 8 0,-1-3-8191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9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558 1187 24575,'-10'0'0,"-55"1"0,-74 11 0,95-5 0,0 1 0,-65 23 0,93-26 0,2 1 0,-1 1 0,1 0 0,-27 17 0,37-20 0,-1-1 0,1 1 0,0 0 0,0 0 0,1 1 0,-1-1 0,-4 8 0,7-9 0,-1 1 0,0-1 0,1 1 0,0 0 0,0-1 0,0 1 0,0 0 0,1 0 0,0 0 0,-1 0 0,1-1 0,1 5 0,-1-2 0,1-1 0,0 0 0,1 0 0,-1-1 0,1 1 0,0 0 0,0 0 0,0-1 0,0 1 0,1-1 0,0 0 0,0 0 0,0 0 0,1 0 0,-1 0 0,1-1 0,0 1 0,0-1 0,0 0 0,7 4 0,-3-3 0,1 0 0,0 0 0,0-1 0,0 0 0,0-1 0,1 0 0,-1-1 0,0 1 0,1-2 0,13 1 0,-5-3-13,0 0-1,0 0 0,0-2 0,-1 0 1,1-2-1,-1 1 0,0-2 0,-1 0 1,1-1-1,-1-1 0,-1-1 0,0 0 1,20-18-1,-18 14-47,-1-2 1,-1 1-1,-1-2 1,0 0-1,-1-1 0,-1-1 1,-1 1-1,-1-2 1,0 0-1,13-41 1,-15 33 44,-2 0-1,-1-1 1,-2 1 0,0-1 0,-2 0 0,-4-35 0,-2 10-426,-3 0 0,-20-74-1,9 62 211,-3 1 0,-57-116-1,52 131 75,-2 1-1,-2 1 1,-68-80 0,81 108 198,-1 1 1,-41-33 0,56 50 41,0-1 0,0 1 0,0-1 0,0 1 0,-6-2 0,9 4-72,1 0 1,-1-1-1,1 1 1,-1 0-1,1 0 0,-1 0 1,1 0-1,-1 0 1,1 0-1,-1 0 0,1 0 1,-1 0-1,1 0 1,-1 0-1,1 0 1,-1 0-1,1 0 0,-1 1 1,1-1-1,0 0 1,-1 0-1,1 1 0,-1-1 1,1 0-1,-1 0 1,1 1-1,0-1 0,-1 0 1,1 1-1,0-1 1,-1 1-1,1-1 0,0 0 1,0 1-1,-1-1 1,1 1-1,0-1 0,0 1 1,-1 4 130,0-1 1,1 1-1,-1 0 1,1-1-1,0 1 1,1-1-1,1 9 1,17 77 140,24 50-480,23 42-594,116 230-1278,19-5 750,-118-243 1234,-19-37-2445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9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1158 24575,'-18'0'0,"26"-3"0,18-4 0,-13 2 0,0-1 0,0 0 0,0-1 0,-1-1 0,0 0 0,-1 0 0,0-1 0,0-1 0,-1 0 0,0 0 0,0-1 0,-1 0 0,-1-1 0,8-13 0,-11 15 0,1 0 0,-1 0 0,-1-1 0,0 0 0,-1 0 0,0 0 0,0 0 0,-1-1 0,-1 1 0,0-1 0,0 1 0,-1-1 0,-1 1 0,0-1 0,-1 1 0,0-1 0,0 1 0,-5-11 0,3 12 0,0 2 0,-1-1 0,0 0 0,0 1 0,-1 0 0,0 0 0,-1 0 0,1 1 0,-1 0 0,-1 1 0,0-1 0,0 1 0,0 1 0,0-1 0,-13-4 0,5 2 0,0 1 0,-1 1 0,0 1 0,0 0 0,0 1 0,-1 1 0,-31-1 0,40 4 0,0 0 0,0 0 0,0 1 0,0 0 0,0 1 0,0 0 0,0 1 0,0 0 0,0 0 0,1 0 0,-9 6 0,13-7 0,0 1 0,0 0 0,0 0 0,0 1 0,1-1 0,-1 1 0,1-1 0,0 1 0,0 0 0,0 0 0,1 0 0,0 1 0,-1-1 0,1 1 0,1-1 0,-1 1 0,1 0 0,0-1 0,0 1 0,0 0 0,0 0 0,1 5 0,0-2 11,1 0 0,0 1 0,0-1 0,1 0 0,0 0 0,0-1 0,1 1 0,0 0 0,6 11 0,0-4-380,0-1 0,0 0 1,20 20-1,12 9-6457</inkml:trace>
  <inkml:trace contextRef="#ctx0" brushRef="#br0" timeOffset="1">795 0 24575,'0'0'0,"0"0"0,0 0 0,0 0 0,-2 2 0,-1 15 0,5 26 0,5 36 0,8 43 0,7 36 0,6 18-1896,6 10 1896,6-4 0,-1-15 0,-9-23 0,-11-28-525,-9-31 525,-6-29-5770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0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0 315 24575,'0'0'0,"0"-3"0,5-1 0,10-8 0,20-10 0,30-12 0,42-10 0,37-4 0,40 1-2168,30 4 2168,-13 9 0,-40 11-6023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0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120 278 24575,'-7'1'0,"5"0"0,-1 0 0,1 0 0,0 0 0,-1 1 0,1-1 0,0 1 0,0-1 0,0 1 0,0 0 0,-3 4 0,-15 23 0,20-29 0,-10 19 0,0 0 0,2 0 0,0 0 0,1 1 0,1 0 0,1 1 0,1-1 0,0 1 0,2 0 0,1 0 0,1 34 0,1-44 0,1 1 0,0 0 0,0-1 0,2 0 0,-1 0 0,1 0 0,1 0 0,0 0 0,9 13 0,-6-13 0,0 1 0,1-1 0,1 0 0,0-1 0,0 0 0,1-1 0,14 11 0,-11-11 0,-1-1 0,1 0 0,1-1 0,0-1 0,0 0 0,0-1 0,0-1 0,1 0 0,0-1 0,0 0 0,0-2 0,0 0 0,0 0 0,26-4 0,-25 0 0,-1 0 0,0-1 0,1-1 0,-2-1 0,1 0 0,-1-1 0,0 0 0,0-2 0,-1 1 0,0-2 0,0 0 0,21-21 0,-25 21 0,0-1 0,-1-1 0,0 1 0,-1-2 0,0 1 0,-1-1 0,0 0 0,-1 0 0,0-1 0,-2 0 0,1 0 0,-2 0 0,0-1 0,3-28 0,-6 25-10,0-1-1,-1 1 0,-1 0 1,-1 0-1,-1 0 0,0 0 1,-8-18-1,3 14-20,0 0-1,-2 1 1,0 0 0,-2 1-1,-15-20 1,8 16 1,0 1-1,-1 2 1,-2 0 0,0 1-1,-1 1 1,-1 1-1,0 1 1,-54-25 0,60 33 136,-1 1 0,-33-8 0,44 14-305,-1 0 0,1 1 0,0 0 0,-1 1 0,0 0 0,1 0 0,-18 4 0,-7 6-6172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0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24575,'1'13'0,"-1"-1"0,2 0 0,0 0 0,3 13 0,0-3 0,23 89 0,15 47-580,241 888-2322,-248-906 2339,19 158 1,-46-205-3022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4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24575,'0'16'0,"-14"147"0,2-53 0,13 302 0,2-333 0,-1-120 0,11-55 0,-6 48 0,3-26 0,47-271 0,-53 329 0,-1 3 0,0-1 0,1 1 0,10-24 0,-14 37 0,0-1 0,0 1 0,1 0 0,-1-1 0,0 1 0,0 0 0,0 0 0,0-1 0,0 1 0,0 0 0,1 0 0,-1-1 0,0 1 0,0 0 0,0 0 0,0 0 0,1-1 0,-1 1 0,0 0 0,0 0 0,1 0 0,-1 0 0,0-1 0,0 1 0,1 0 0,-1 0 0,0 0 0,0 0 0,1 0 0,-1 0 0,0 0 0,1 0 0,-1 0 0,0 0 0,0 0 0,1 0 0,-1 0 0,0 0 0,1 0 0,-1 0 0,0 0 0,0 0 0,1 0 0,-1 1 0,0-1 0,0 0 0,1 0 0,-1 0 0,0 0 0,0 1 0,0-1 0,1 0 0,-1 0 0,0 1 0,9 14 0,-9-14 0,4 8 0,2 3 0,-1 0 0,-1 0 0,6 25 0,-9-33 0,0-1 0,-1 1 0,0-1 0,0 1 0,0-1 0,0 1 0,-1-1 0,1 1 0,-1-1 0,0 1 0,0-1 0,0 1 0,-1-1 0,1 0 0,-1 0 0,1 1 0,-1-1 0,0 0 0,-4 3 0,-3 4 0,-14 12 0,19-19 0,0 0 0,0 0 0,0 0 0,0-1 0,-1 1 0,1-1 0,-6 2 0,10-4 0,0 0 0,0 0 0,0 1 0,0-1 0,-1 0 0,1 0 0,0 1 0,0-1 0,0 0 0,0 1 0,0-1 0,1 0 0,-1 0 0,0 1 0,0-1 0,0 0 0,0 1 0,0-1 0,0 0 0,0 0 0,0 1 0,1-1 0,-1 0 0,0 0 0,0 0 0,0 1 0,0-1 0,1 0 0,-1 0 0,8 13 0,19 21 0,-17-22 0,143 172 2,134 166-1369,-239-286-5459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1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24575,'0'-1'0,"1"0"0,-1-1 0,1 1 0,-1 0 0,1 0 0,0 0 0,-1 0 0,1 0 0,0 0 0,0 0 0,0 0 0,1-1 0,2-2 0,11-12 0,0 1 0,1 0 0,1 1 0,26-16 0,-34 24 0,1 1 0,-1 1 0,1 0 0,0 0 0,0 0 0,0 2 0,1-1 0,-1 1 0,0 1 0,1 0 0,14 0 0,-8 2 2,-1 1-1,0 1 1,0 0-1,-1 1 1,1 1-1,-1 0 1,29 15-1,-12-3-64,-1 2 0,43 35 1,-36-22-58,-2 1 0,-1 2 1,-2 2-1,-1 1 1,-2 1-1,-2 1 0,30 58 1,-26-35 133,-3 2 1,-2 2 0,-3 0-1,21 100 1,-43-157-15,16 84 0,-16-81 0,-1 0 0,-1 0 0,0 1 0,0-1 0,-3 13 0,3-25 47,0-1-1,-1 1 0,1 0 1,0-1-1,0 1 1,0 0-1,0-1 0,-1 1 1,1 0-1,0-1 0,-1 1 1,1-1-1,0 1 1,-1-1-1,1 1 0,-1 0 1,1-1-37,0-1 0,-1 1 0,1 0 0,0-1 0,0 1 0,0-1 0,0 1 0,0 0 0,0-1 0,0 1 0,0 0 0,1-1 0,-1 1 1,0-1-1,0 1 0,0 0 0,0-1 0,0 1 0,1 0 0,-1-1 0,0 1 0,0 0 0,0-1 0,1 1 0,-1 0 0,1-1 0,2-4-10,1 0 0,0 0 0,1 0 0,-1 0 0,1 1 0,0-1 0,0 1 0,0 0 0,1 1 0,0-1 0,9-3 0,-3 2 0,1 0 0,0 1 0,0 0 0,22-3 0,-14 5 15,1 1 0,-1 1 0,1 1 0,-1 0 0,1 2 0,-1 1 0,37 11 0,8 7-758,65 33 1,-94-39-6084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1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105 594 24575,'6'1'0,"0"-1"0,0 1 0,0 0 0,10 4 0,6 1 0,-8-4 0,0 0 0,0-1 0,0 0 0,0-1 0,0 0 0,25-5 0,-33 4 0,-1 0 0,1-1 0,0 0 0,-1 0 0,1 0 0,-1-1 0,0 0 0,1 0 0,-1 0 0,-1 0 0,1-1 0,0 0 0,-1 0 0,0 0 0,0-1 0,0 1 0,-1-1 0,6-9 0,-5 5 0,0 0 0,-1 0 0,0-1 0,0 1 0,-1-1 0,-1 0 0,0 0 0,0 1 0,-1-1 0,0 0 0,0 0 0,-1 0 0,-4-17 0,0 7 0,-1 1 0,-1-1 0,0 1 0,-2 0 0,-17-29 0,10 22 0,-2 1 0,0 1 0,-29-29 0,31 37 0,-1 1 0,-1 0 0,0 1 0,-40-23 0,53 34 0,0 1 0,1 0 0,-1 0 0,0 0 0,0 0 0,0 1 0,0 0 0,-1 0 0,1 0 0,-5 1 0,7 0 0,1 0 0,0 0 0,0 1 0,0 0 0,-1-1 0,1 1 0,0 0 0,0 0 0,0 0 0,0 0 0,0 0 0,1 1 0,-1-1 0,0 0 0,0 1 0,1-1 0,-1 1 0,1 0 0,-1 0 0,1 0 0,0-1 0,0 1 0,0 0 0,0 0 0,-1 3 0,0 1 0,0 0 0,0 0 0,0 0 0,1 1 0,0-1 0,0 1 0,1-1 0,0 10 0,1-4 0,1 1 0,0 0 0,6 20 0,1-8-20,0 0-1,2 0 0,1-1 1,1-1-1,20 29 0,-9-20-242,1-2 1,1-1-1,32 28 0,-24-28-10,2-2 0,0-1 0,2-2 0,78 36-1,5-11-5376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2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0 187 24575,'3'10'0,"0"-5"0,65 158 0,57 124 0,-120-276 0,-2-4 0,1 1 0,6 8 0,-10-16 0,0 1 0,0-1 0,0 0 0,0 0 0,0 0 0,0 0 0,0 0 0,0 0 0,0 1 0,0-1 0,1 0 0,-1 0 0,0 0 0,0 0 0,0 0 0,0 0 0,0 0 0,0 0 0,1 0 0,-1 0 0,0 0 0,0 0 0,0 0 0,0 0 0,0 1 0,1-1 0,-1 0 0,0 0 0,0 0 0,0-1 0,0 1 0,1 0 0,-1 0 0,0 0 0,0 0 0,0 0 0,0 0 0,0 0 0,1 0 0,-1 0 0,0 0 0,0 0 0,0 0 0,0 0 0,0 0 0,0-1 0,0 1 0,1 0 0,-1 0 0,0 0 0,0 0 0,0 0 0,0 0 0,0-1 0,0 1 0,0 0 0,0 0 0,0 0 0,4-13 0,-3 11 0,20-81 0,31-99 0,-23 111-739,4 1-1,71-115 1,-47 97-5234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25 260 24575,'-2'3'0,"1"0"0,-1 0 0,1 0 0,0 0 0,0 0 0,0 0 0,1 0 0,-1 0 0,1 0 0,-1 0 0,1 5 0,-1 3 0,-11 183 0,11 0 0,2-118 0,-1 2 0,0-208 0,3-118 0,-2 236 0,0-1 0,1 1 0,0 1 0,6-19 0,-7 26 0,1 0 0,0 0 0,0 1 0,0-1 0,0 0 0,0 1 0,1 0 0,0-1 0,-1 1 0,1 0 0,0 1 0,1-1 0,-1 0 0,0 1 0,1 0 0,5-3 0,-2 2 0,-1 0 0,1 1 0,0 1 0,0-1 0,0 1 0,0 0 0,11 0 0,-3 1 0,0 1 0,26 5 0,-7 2 0,0 1 0,51 22 0,62 38 0,-145-69 0,129 66 0,64 31 0,-186-93 0,20 9 0,-28-13 0,0 1 0,1-1 0,-1 0 0,0 1 0,0-1 0,1 0 0,-1 0 0,0 0 0,1 0 0,-1 0 0,0 0 0,0 0 0,1 0 0,-1-1 0,0 1 0,0 0 0,1-1 0,0 0 0,-1 1 0,-1-1 0,1 0 0,-1 1 0,1-1 0,-1 0 0,0 1 0,1-1 0,-1 0 0,0 0 0,1 1 0,-1-1 0,0 0 0,0 0 0,0 0 0,1 0 0,-1 1 0,0-1 0,0 0 0,0 0 0,-1 0 0,1 1 0,0-1 0,0-1 0,-4-11 0,0 1 0,0 0 0,-1 0 0,0 0 0,-8-12 0,7 14 0,-18-37 0,-115-242 0,107 192-1365,7 14-5461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2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24575,'0'0'0,"0"8"0,6 22 0,10 35 0,9 33 0,8 28 0,2 20-1844,-4 6 1844,-6-13 0,-10-21 0,-12-22 276,-9-24-276,-5-21 0,1-21-6623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3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24575,'22'5'0,"2"4"0,0 1 0,-1 1 0,33 19 0,-18-4 0,40 32 0,-48-32-62,0 0-1,-2 2 0,-2 1 0,0 2 1,39 60-1,-54-71 20,-1-1 0,-1 1 0,0 1 0,-2-1 0,5 23-1,-8-28 30,-2 1-1,0-1 0,-1 1 1,0 0-1,-1-1 0,-1 1 1,-5 27-1,4-30 15,-2 0 0,0-1 0,0 1 0,-2-1 0,1 0 0,-1-1 0,-11 16 0,11-19 0,0 0 0,0-1 0,-1 1 0,0-1 0,0-1 0,0 0 0,-1 0 0,0 0 0,-1-1 0,-11 6 0,17-10 42,-1 1-1,0-1 1,0 0 0,0 0 0,0 0 0,0 0-1,0-1 1,-5 1 0,8-1-32,0 0 0,0 0 0,0 0 0,0-1 0,0 1-1,0 0 1,0 0 0,0-1 0,0 1 0,0 0 0,0-1 0,1 1 0,-1-1 0,0 1 0,0-1-1,0 0 1,0 1 0,1-1 0,-1 0 0,0 1 0,1-1 0,-1 0 0,1 0 0,-1 0 0,1 0-1,-1 0 1,1 1 0,-1-1 0,1 0 0,0 0 0,0 0 0,-1 0 0,1 0 0,0 0 0,0 0-1,0 0 1,0-1 0,0-2-10,1 0 0,-1 0 0,1 0 0,0 1 0,0-1 0,0 0 0,0 0 0,3-4 0,19-31 0,93-118 0,-82 113 0,117-139 0,47-64 0,-192 239 0,-6 7 0,0 1 0,0-1 0,1 1 0,-1-1 0,0 1 0,0 0 0,1-1 0,-1 1 0,0-1 0,1 1 0,-1 0 0,0-1 0,1 1 0,-1 0 0,0-1 0,1 1 0,-1 0 0,1 0 0,0-1 0,-1 2 0,1 0 0,0 0 0,-1 0 0,1 0 0,-1 0 0,1 0 0,-1 1 0,0-1 0,0 0 0,1 0 0,-1 2 0,10 37 40,1-1 0,32 74 0,-18-61-783,47 73 1,-39-77-6084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2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823 1 24575,'-180'12'0,"6"17"0,-6 11 0,145-29 0,0 1 0,-66 33 0,86-36 0,0 0 0,-21 17 0,30-22 0,1 1 0,0 0 0,0 0 0,1 0 0,0 1 0,0-1 0,0 1 0,0 0 0,-2 7 0,5-11 0,0 1 0,0-1 0,1 0 0,-1 1 0,1-1 0,-1 1 0,1-1 0,0 1 0,0-1 0,0 1 0,0-1 0,1 1 0,-1-1 0,1 0 0,0 3 0,0-1 0,1-1 0,-1 0 0,1 0 0,0 0 0,0 0 0,0 0 0,0-1 0,1 1 0,3 3 0,3 1 0,-1-1 0,1 0 0,1-1 0,-1 0 0,1 0 0,10 3 0,-3-2 0,0-1 0,0-1 0,1 0 0,-1-2 0,1 0 0,0 0 0,0-2 0,33-3 0,-30 0 0,0-1 0,0-1 0,0-1 0,0 0 0,-1-2 0,38-20 0,-41 17 0,-13 8 0,0 1 0,0-1 0,1 1 0,8-4 0,-13 6 0,0 0 0,1 0 0,-1 0 0,0 0 0,1 0 0,-1 0 0,0 0 0,1 0 0,-1 0 0,0 0 0,1 0 0,-1 0 0,0 1 0,0-1 0,1 0 0,-1 0 0,0 0 0,1 0 0,-1 1 0,0-1 0,0 0 0,1 0 0,-1 1 0,0-1 0,0 0 0,0 0 0,0 1 0,1-1 0,-1 0 0,0 1 0,0-1 0,0 0 0,0 1 0,4 13 0,-3-10 0,3 13 0,1-1 0,1 1 0,10 20 0,-12-29 0,1 0 0,0 0 0,0-1 0,0 1 0,1-1 0,0-1 0,1 1 0,7 5 0,-2-4-227,0 0-1,1-1 1,-1 0-1,1-1 1,18 6-1,13 1-6598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2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24575,'-1'1'0,"0"-1"0,1 1 0,-1-1 0,1 1 0,-1 0 0,1-1 0,-1 1 0,1 0 0,0-1 0,-1 1 0,1 0 0,0 0 0,0-1 0,-1 3 0,1-2 0,-5 13 0,2 0 0,0 0 0,-2 16 0,0 46 0,3-47 0,-4 287 0,7-316 0,0-1 0,-1 1 0,1 0 0,0-1 0,0 1 0,0-1 0,-1 1 0,1-1 0,0 1 0,-1-1 0,1 1 0,0-1 0,-1 0 0,2 0 0,1-2 0,5-3 0,0 0 0,1 0 0,0 1 0,0 0 0,1 0 0,-1 1 0,1 1 0,12-4 0,-7 4 0,1 0 0,-1 1 0,1 0 0,29 2 0,-9 4 0,1 1 0,-1 2 0,69 22 0,-50-12-227,1-3-1,0-1 1,1-4-1,0-1 1,105-1-1,-113-10-6598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3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626 978 24575,'-1'0'0,"0"0"0,1 0 0,-1-1 0,0 1 0,0 0 0,1 0 0,-1 0 0,0-1 0,0 1 0,1 0 0,-1-1 0,0 1 0,1-1 0,-1 1 0,0-1 0,-2-1 0,-3-1 0,0 1 0,-1 0 0,1 0 0,-1 0 0,1 1 0,-1 0 0,0 0 0,0 1 0,1-1 0,-1 2 0,0-1 0,1 1 0,-1 0 0,-13 3 0,10-1 0,1 1 0,-1-1 0,1 1 0,-1 1 0,1 0 0,1 0 0,-1 1 0,1 0 0,-9 8 0,12-9 0,0 0 0,1 0 0,-1 1 0,1 0 0,0 0 0,0 0 0,1 0 0,0 0 0,0 1 0,0-1 0,1 1 0,0 0 0,0 0 0,1 0 0,0 0 0,0 0 0,1 0 0,0 0 0,0 0 0,0 0 0,1 1 0,2 9 0,-2-14 0,0 1 0,0-1 0,1 0 0,-1 0 0,1 0 0,-1 0 0,4 3 0,-5-5 0,1-1 0,-1 1 0,1 0 0,-1-1 0,1 1 0,-1-1 0,1 1 0,0-1 0,-1 0 0,1 1 0,0-1 0,-1 0 0,1 1 0,0-1 0,-1 0 0,1 1 0,0-1 0,0 0 0,-1 0 0,1 0 0,0 0 0,0 0 0,-1 0 0,1 0 0,0 0 0,0 0 0,-1 0 0,1-1 0,0 1 0,-1 0 0,1 0 0,0-1 0,-1 1 0,1 0 0,0-1 0,-1 1 0,1-1 0,0 0 0,2-1 0,-1 0 0,0 0 0,0-1 0,0 1 0,-1-1 0,1 0 0,0 1 0,-1-1 0,0 0 0,0 0 0,2-5 0,1-7 0,1-18 0,-4 31 0,3-36-10,-2-1-1,-1 0 1,-2 0 0,-9-54-1,-2 21-627,-31-101 0,20 103 522,-3 1 1,-59-112-1,56 129 41,-3 1 0,-2 2 0,-71-80 0,80 105 75,20 21 0,5 7 0,9 12 0,0-1 0,0 0 0,13 14 0,4 6 0,56 80-106,28 37-319,505 647-3350,-533-695 1865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3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0 147 24575,'0'1'0,"1"1"0,-1-1 0,0 1 0,0 0 0,1-1 0,-1 1 0,1-1 0,-1 1 0,2 2 0,3 7 0,33 96 2,77 229-821,-93-264 692,32 95 83,-37-122 48,36 68-1,-45-98-3,14 18 0,-18-28 0,0 0 0,0-1 0,0 0 0,0 0 0,1 0 0,9 6 0,-12-9 0,0 0-1,-1 0 1,1 0 0,0 0-1,0 0 1,0-1 0,0 1-1,0-1 1,-1 1 0,1-1-1,0 0 1,0 0 0,0 0-1,0 0 1,0 0-1,0 0 1,0 0 0,0-1-1,0 1 1,0-1 0,0 0-1,0 1 1,0-1 0,-1 0-1,1 0 1,0 0-1,0 0 1,1-2 0,1-1 17,0 1 1,-1-2-1,0 1 0,1 0 1,-1-1-1,-1 1 1,1-1-1,-1 0 0,4-9 1,-2 0 119,0 0 1,-1 1 0,-1-1-1,2-16 1,-3-1-73,-2-30-1,-5-10-488,-23-105-1,-32-72 181,-12-61-1345,62 246-3920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5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3 0,0 8 0,0 11 0,1 17 0,4 15 0,0 8 0,1 1 0,0-2 0,-1-9 0,-2-10 0,-1-13-8191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4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0 318 24575,'0'4'0,"7"243"0,-1-13 0,-7-217 0,0-17 0,0-4 0,-4-30 0,3-51 0,4 1 0,24-162 0,-17 196 0,18-59 0,-20 88 0,0 2 0,1-1 0,1 1 0,1 0 0,20-28 0,-25 40 0,0 1 0,1 0 0,0 0 0,0 1 0,0-1 0,0 1 0,10-5 0,-13 8 0,-1 1 0,1-1 0,0 1 0,-1 0 0,1 0 0,0 0 0,0 0 0,0 1 0,-1-1 0,1 1 0,0 0 0,0 0 0,0 0 0,0 0 0,0 0 0,0 1 0,0-1 0,-1 1 0,1 0 0,0 0 0,0 0 0,-1 0 0,4 2 0,-4-2 0,0 0 0,-1 0 0,1 0 0,0 1 0,-1-1 0,1 1 0,-1-1 0,0 1 0,1-1 0,-1 1 0,0 0 0,0 0 0,0 0 0,0 0 0,0 0 0,-1 0 0,2 2 0,-2 0 0,1-1 0,-1 0 0,0 0 0,0 0 0,-1 1 0,1-1 0,0 0 0,-1 0 0,0 0 0,-1 5 0,-2 1 0,-1 0 0,1 0 0,-1 0 0,-1-1 0,0 0 0,-8 10 0,-7 2 0,0 0 0,-1-1 0,-30 18 0,30-21 0,18-13 0,0 0 0,0 0 0,0 1 0,-5 6 0,8-9 0,0 0 0,0 0 0,1 0 0,-1 0 0,0 0 0,1 0 0,-1 1 0,1-1 0,0 0 0,-1 0 0,1 1 0,0-1 0,0 0 0,0 0 0,0 1 0,0-1 0,0 0 0,0 1 0,0-1 0,0 0 0,1 0 0,-1 1 0,0-1 0,2 2 0,2 4 0,0-1 0,1 0 0,0 1 0,0-1 0,0-1 0,1 1 0,8 5 0,-7-4 0,273 227 0,-68-86-1365,-156-115-5461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4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0,7 8 0,10 20 0,11 23 0,7 19 0,1 13 0,-4 6 0,-6-3 0,-7-11 0,-8-18 0,-5-19 0,-5-16-8191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4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0,5 2 0,2 3 0,1 0-8191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5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419 1021 24575,'-3'0'0,"0"1"0,0 0 0,0 0 0,0 0 0,0 0 0,0 1 0,0-1 0,1 1 0,-1-1 0,1 1 0,-1 0 0,1 0 0,-4 4 0,0-1 0,-2 2 0,-1 1 0,2 0 0,-1 0 0,1 1 0,0 0 0,1 0 0,-6 10 0,10-15 0,0-1 0,1 0 0,-1 1 0,1 0 0,0-1 0,0 1 0,0 0 0,1-1 0,-1 1 0,1 0 0,0 0 0,0 0 0,0-1 0,0 1 0,1 0 0,-1 0 0,1-1 0,0 1 0,1 0 0,-1-1 0,0 1 0,1-1 0,0 1 0,3 3 0,-4-4 0,1-1 0,0 0 0,0 0 0,0 0 0,0 0 0,0 0 0,1 0 0,-1-1 0,0 1 0,1-1 0,0 1 0,-1-1 0,1 0 0,0 0 0,-1 0 0,1-1 0,0 1 0,0 0 0,0-1 0,-1 0 0,1 0 0,0 0 0,5-1 0,-4 1 0,1-1 0,0-1 0,-1 1 0,1-1 0,-1 0 0,0 0 0,1 0 0,-1 0 0,0-1 0,-1 0 0,1 0 0,0 0 0,-1 0 0,4-4 0,0-1-1,-1-1-1,0 1 1,-1-1 0,0 1-1,0-2 1,-1 1-1,4-10 1,-4 4 8,0-1 0,0 0 0,2-31 0,-5 15-62,-2-1 1,-1 1-1,-12-63 0,-2 21-113,-4 1 0,-3 1-1,-3 2 1,-3 0-1,-54-93 1,55 117 120,-59-75 0,61 92 25,0 0-1,-2 1 0,-36-26 0,41 38 24,17 15 25,6 1-20,0 0 0,0 0 0,0 0 0,-1 0 1,1 0-1,0 0 0,0 0 0,0 0 0,0 0 0,0 0 1,0 1-1,0-1 0,-1 0 0,1 0 0,0 0 0,0 0 0,0 0 1,0 0-1,0 0 0,0 1 0,0-1 0,0 0 0,0 0 0,0 0 1,0 0-1,0 0 0,0 0 0,0 1 0,0-1 0,0 0 0,0 0 1,0 0-1,0 0 0,1 4 109,-1 0 1,2-1-1,-1 1 0,0-1 0,1 1 1,1 3-1,93 153 87,-90-151-202,89 136-402,261 407-1613,-275-416 1552,95 214 0,-132-241-4177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5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360 314 24575,'0'0'0,"-1"0"0,0 0 0,0 0 0,0 1 0,1-1 0,-1 0 0,0 1 0,0-1 0,1 1 0,-1-1 0,0 1 0,1-1 0,-1 1 0,1-1 0,-1 1 0,0-1 0,1 1 0,-1 1 0,0-1 0,-4 5 0,-1 1 0,1 0 0,0 0 0,1 0 0,0 1 0,0 0 0,0 0 0,-3 12 0,6-17 0,0 0 0,1 0 0,-1 1 0,1-1 0,0 0 0,0 1 0,0-1 0,0 0 0,0 0 0,1 1 0,-1-1 0,1 0 0,0 0 0,0 1 0,0-1 0,1 0 0,-1 0 0,1 0 0,-1-1 0,1 1 0,0 0 0,0-1 0,0 1 0,1-1 0,2 3 0,-3-3 0,-1-1 0,1 1 0,0-1 0,0 0 0,1 0 0,-1 1 0,0-1 0,0-1 0,1 1 0,-1 0 0,0 0 0,1-1 0,-1 0 0,0 1 0,1-1 0,-1 0 0,1 0 0,2 0 0,-3-1 0,0 1 0,0-1 0,0 0 0,0 0 0,0 1 0,-1-1 0,1 0 0,0-1 0,0 1 0,-1 0 0,1 0 0,-1-1 0,1 1 0,-1-1 0,0 1 0,1-1 0,-1 0 0,0 1 0,0-1 0,0 0 0,0 0 0,0-2 0,2-3 0,-2 0 0,1 0 0,-1 0 0,0 0 0,0-1 0,-1 1 0,0 0 0,0 0 0,-1-1 0,0 1 0,0 0 0,-1 0 0,0 0 0,-5-11 0,0-1 0,-2 0 0,0 1 0,-2 0 0,-12-18 0,5 13 0,-1 0 0,-1 1 0,0 1 0,-34-27 0,35 34 0,-1 0 0,0 1 0,-1 1 0,-1 0 0,-40-14 0,56 24-273,-1 0 0,1 0 0,0 1 0,-8-1 0,7 2-6553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6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0,2 98 0,60 401-1409,-29-272 983,1 68 279,-30-223-368,-3-1 0,-8 80 0,0-98-4149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6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24575,'0'0'0,"0"0"0,4 0 0,15 0 0,24 0 0,26 2 0,20 0 0,23 1 0,24-5-1009,59-20 1009,-4-6-7182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6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580 0 24575,'-12'4'0,"0"0"0,-21 11 0,5-2 0,-399 151 0,404-158 0,17-5 0,1 0 0,0 1 0,-1-1 0,-8 6 0,13-7 0,0 1 0,1-1 0,-1 1 0,1 0 0,-1-1 0,1 1 0,-1 0 0,1-1 0,-1 1 0,1 0 0,0 0 0,-1-1 0,1 1 0,0 0 0,-1 0 0,1 0 0,0-1 0,0 1 0,0 0 0,0 0 0,0 0 0,0 0 0,0-1 0,0 1 0,0 0 0,0 0 0,1 0 0,-1 0 0,0-1 0,1 2 0,2 9 0,1-1 0,1 1 0,0-1 0,0 0 0,13 18 0,197 257-288,-167-224-105,84 95 353,-93-114-622,68 55-1,-53-56-5482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57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24575,'6'6'0,"28"28"0,146 130 0,16-19-827,-135-106 642,90 44 0,-129-73 185,1 0 0,29 8 0,-45-16 0,0-1 0,0 1 0,1-1 0,-1-1 0,0 1 0,1-1 0,-1 0 0,1-1 0,-1 0 0,0 0 0,12-4 0,-16 4-3,1 0 1,-1-1 0,1 1-1,-1-1 1,0 0-1,0 0 1,0 0-1,0-1 1,0 1-1,0-1 1,-1 0 0,1 1-1,3-7 1,-3 5 12,-1-1 1,0 1 0,0-1 0,0 0-1,-1 1 1,0-1 0,0 0-1,0 0 1,0-7 0,-1-1 104,0 0 1,-2 0 0,1 0-1,-1 1 1,-1-1-1,-1 1 1,-6-18 0,-2 2-70,-1 1 0,-2 0 0,-26-37 1,16 30-202,-2 1 0,-31-30 0,36 42 115,0 1 0,-44-30 0,55 43 43,-1 0-1,0 1 1,-1 0 0,1 0-1,-1 2 1,0-1 0,-1 2-1,-15-3 1,24 5 17,-1 1 0,0-1-1,1 1 1,-1 0 0,1 1 0,-1 0 0,1-1 0,-1 2 0,1-1-1,-1 1 1,1 0 0,0 0 0,0 0 0,0 1 0,-9 5-1,8-3-151,1-1 0,0 1 0,0 1-1,0-1 1,1 1 0,-1 0 0,1 0 0,1 0-1,-1 1 1,1-1 0,-4 11 0,-11 46-6215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3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11 0,0 19 0,0 11 0,0 0-8191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5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0 0,9 0 0,9 0 0,8 0 0,-3 0-8191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3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24575,'0'10'0,"3"46"0,16 90 0,-10-90 0,2 24 0,19 108 0,-19-152-1365,-2-9-5461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4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24575,'0'6'0,"1"16"0,1 0 0,1 0 0,6 22 0,-6-30 0,83 298-736,22-2-387,-74-216 1134,247 780-2209,-268-829 2171,28 83 275,-40-125-104,0 2-3,1-1 1,0 0 0,0 0-1,0 0 1,4 4 0,-6-7-94,1-1 0,-1 1 0,1-1 0,-1 1 1,1-1-1,-1 1 0,1-1 0,0 1 0,-1-1 0,1 1 1,0-1-1,-1 0 0,1 1 0,0-1 0,0 0 0,-1 0 1,1 0-1,0 1 0,0-1 0,-1 0 0,1 0 0,0 0 1,0 0-1,0 0 0,-1-1 0,1 1 0,0 0 0,0 0 1,-1 0-1,1-1 0,0 1 0,-1 0 0,1-1 0,0 1 1,-1 0-1,2-2 0,2-1 22,0 0 0,-1 0 0,1 0 0,-1-1 0,0 0 0,0 0 0,3-5 0,19-36 284,-24 44-338,21-47-23,23-70-1,6-55-1068,-47 157 942,140-585-41,-30-5-1324,-104 550-3674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5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103 135 24575,'-3'3'0,"1"0"0,0 0 0,-1 1 0,1-1 0,1 1 0,-1-1 0,0 1 0,1 0 0,-2 6 0,0 1 0,-12 39 0,3 1 0,2 1 0,2-1 0,2 2 0,1 67 0,9-23 0,5 0 0,31 148 0,-38-230 0,-5-20 0,-7-29 0,-5-35-101,3 0 0,3 0 0,3-1 0,3 0 0,3-1 0,10-81 0,-5 110 101,2 0 0,20-68 0,-22 93 0,1 1 0,1 0 0,0 1 0,1 0 0,0 0 0,2 0 0,0 1 0,0 1 0,18-19 0,-22 27 8,0 0 0,0 1 1,0-1-1,0 1 0,1 0 0,0 1 0,-1-1 0,1 2 0,0-1 0,11-2 0,-13 4 27,-1 0-1,1 1 0,0-1 1,0 1-1,-1 0 0,1 1 1,0-1-1,0 1 0,-1 0 1,1 0-1,-1 0 0,1 1 1,-1-1-1,1 1 0,-1 0 1,0 1-1,7 4 0,-2 0-34,-1 1 0,0 0 0,0 0 0,0 1 0,-1 0 0,0 0 0,-1 1 0,7 12 0,-5-6 0,-1 1 0,-1-1 0,0 1 0,6 29 0,-11-38 0,0 0 0,0 0 0,0 0 0,-1 0 0,-1 10 0,1-15 0,-1 1 0,0 0 0,0-1 0,0 1 0,0-1 0,-1 1 0,1-1 0,-1 0 0,0 0 0,0 1 0,0-1 0,0-1 0,-5 6 0,2-3 0,-1-1 0,0 1 0,-1-1 0,1 0 0,-1-1 0,0 1 0,0-1 0,0 0 0,-9 2 0,-6 0 0,-40 5 0,6-7 0,0-2 0,-63-6 0,100 3 0,1 3 0,18-1 0,0 0 0,0 0 0,0 0 0,-1 0 0,1 0 0,0 0 0,0 0 0,0 0 0,0 0 0,0 0 0,-1 0 0,1 0 0,0 0 0,0 0 0,0 0 0,0 0 0,0 0 0,0 0 0,-1 0 0,1 0 0,0 0 0,0 1 0,0-1 0,0 0 0,0 0 0,0 0 0,0 0 0,0 0 0,0 0 0,-1 1 0,1-1 0,0 0 0,0 0 0,0 0 0,0 0 0,0 0 0,0 1 0,0-1 0,0 0 0,0 0 0,0 0 0,0 0 0,0 0 0,0 1 0,0-1 0,0 0 0,0 0 0,0 0 0,0 0 0,1 0 0,-1 1 0,0-1 0,0 0 0,0 0 0,0 0 0,0 0 0,0 0 0,4 4 0,0 0 0,0 0 0,0-1 0,0 0 0,1 0 0,0 0 0,9 4 0,-1 0 0,138 82 0,-105-58 0,51 43 0,62 80-301,-15 10-1264,-94-104-4760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5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24575,'0'0'0,"5"0"0,0 0 0,1 1 0,0 0 0,-1 0 0,1 0 0,0 1 0,-1-1 0,1 1 0,-1 1 0,0-1 0,0 1 0,0 0 0,0 0 0,0 1 0,-1-1 0,1 1 0,-1 0 0,0 0 0,5 6 0,1 4 0,0 0 0,-1 0 0,0 1 0,12 31 0,-10-19 0,-2 1 0,-1 0 0,-1 1 0,-1-1 0,-2 2 0,0-1 0,-3 0 0,0 0 0,-6 52 0,1-47 0,1-15 0,1 0 0,1 0 0,2 20 0,-1-37-42,0 0-1,0 0 0,1 0 1,-1 0-1,0 0 0,1 0 1,0 0-1,0 0 0,-1 0 1,1-1-1,0 1 0,0 0 1,1 0-1,-1-1 0,0 1 1,1-1-1,-1 1 0,0-1 1,1 0-1,0 1 0,-1-1 1,1 0-1,0 0 0,0 0 1,-1 0-1,1 0 0,0-1 1,0 1-1,0-1 0,0 1 1,2 0-1,11 1-6783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6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0,2 3 0,1 0-8191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6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84 24575,'-14'0'0,"10"0"0,-1 0 0,0 0 0,0 0 0,1-1 0,-1 1 0,-9-3 0,13 2 0,0 1 0,0 0 0,1-1 0,-1 1 0,0-1 0,0 1 0,0-1 0,0 0 0,1 1 0,-1-1 0,0 0 0,1 1 0,-1-1 0,0 0 0,1 0 0,-1 0 0,1 0 0,0 1 0,-1-1 0,1 0 0,-1 0 0,1 0 0,0 0 0,0 0 0,0 0 0,0 0 0,0 0 0,0 0 0,0 0 0,0 0 0,0 0 0,0 0 0,0 0 0,0 0 0,1-1 0,0-1 0,0 0 0,0 0 0,0 1 0,1-1 0,-1 0 0,1 1 0,-1-1 0,1 1 0,0 0 0,0 0 0,0-1 0,0 1 0,1 0 0,-1 1 0,0-1 0,1 0 0,0 1 0,-1-1 0,1 1 0,0 0 0,-1 0 0,1 0 0,0 0 0,0 0 0,0 1 0,0 0 0,0-1 0,0 1 0,3 0 0,-4 1 0,3 0 0,50-1 0,-55 0 0,0 0 0,0 0 0,0 0 0,1 0 0,-1 0 0,0 0 0,0 0 0,0 0 0,0 0 0,1 0 0,-1 0 0,0 0 0,0 0 0,0 0 0,0 0 0,0 0 0,1 0 0,-1 1 0,0-1 0,0 0 0,0 0 0,0 0 0,0 0 0,0 0 0,1 0 0,-1 0 0,0 0 0,0 1 0,0-1 0,0 0 0,0 0 0,0 0 0,0 0 0,-2 6 0,-10 6 0,9-9 0,-3 2 0,2-1 0,0-1 0,0 1 0,1 0 0,-1 0 0,1 0 0,0 0 0,0 1 0,-3 6 0,24-12 0,-2 1-1365,2 0-5461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7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24575,'0'0'0,"0"0"0,6 0 0,18 0 0,27 2 0,27 2 0,15 4 0,6 1 0,-3 2 0,-14 0 0,-20-1 0,-20-2-8191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3:27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24575,'0'0'0,"0"0"0,2 0 0,7-2 0,26-3 0,44 0 0,41 0 0,10 2 0,-17 1-8191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7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83 24575,'0'0'0,"0"0"0,0 0 0,0 0 0,0 0 0,-151 7 0,132-4 0,1-2 0,-1 0 0,-25-2 0,44 1 0,-1 0 0,1 0 0,-1 0 0,1 0 0,-1 0 0,1 0 0,-1 0 0,1-1 0,-1 1 0,1 0 0,-1 0 0,1 0 0,-1-1 0,1 1 0,0 0 0,-1-1 0,1 1 0,0 0 0,-1-1 0,1 1 0,0-1 0,-1 1 0,1 0 0,0-1 0,0 1 0,-1-2 0,1 1 0,0 0 0,0 0 0,0 0 0,0 0 0,0-1 0,0 1 0,0 0 0,0 0 0,0 0 0,0 0 0,1-2 0,1-1 0,-1 1 0,1-1 0,0 1 0,0-1 0,0 1 0,3-4 0,-2 3 0,1 1 0,0-1 0,0 1 0,0 0 0,0 0 0,0 1 0,1-1 0,-1 1 0,9-3 0,-5 2 0,0 1 0,0 0 0,1 1 0,-1 0 0,12 0 0,-2 2 0,1 0 0,0 1 0,-1 1 0,28 8 0,-42-10 0,48 17 0,-47-16 0,-1 0 0,1 0 0,-1 0 0,0 1 0,0 0 0,0 0 0,0 0 0,5 6 0,-8-8 0,0 1 0,0-1 0,0 0 0,0 0 0,-1 0 0,1 1 0,-1-1 0,1 0 0,-1 1 0,1-1 0,-1 1 0,0-1 0,1 0 0,-1 1 0,0-1 0,0 1 0,0-1 0,0 1 0,0-1 0,-1 0 0,1 1 0,0-1 0,-1 1 0,1-1 0,-1 0 0,1 1 0,-1-1 0,1 0 0,-1 0 0,0 1 0,0-1 0,0 0 0,0 0 0,-2 2 0,-1 1 0,-1 0 0,0 0 0,0 0 0,0 0 0,-1-1 0,-9 5 0,3-4 0,0 1 0,-1-1 0,1-1 0,-1-1 0,0 1 0,1-2 0,-1 0 0,0 0 0,0-2 0,0 1 0,0-2 0,0 1 0,-23-8 0,32 8-57,0 0 0,1 0 1,-1-1-1,1 0 0,-1 1 0,1-1 0,0 0 0,0-1 0,0 1 0,0-1 0,0 1 1,1-1-1,-1 0 0,1 0 0,-1 0 0,1 0 0,0 0 0,0-1 0,1 1 1,-1-1-1,1 1 0,-1-1 0,0-6 0,-7-27-6769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08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437 100 24575,'-15'3'0,"9"0"0,0 1 0,0 1 0,1-1 0,-7 7 0,-10 9 0,16-16 0,0 0 0,-1 0 0,1-1 0,-1 1 0,0-1 0,1-1 0,-1 1 0,-1-1 0,1-1 0,0 1 0,0-1 0,-1 0 0,1-1 0,-1 0 0,1 0 0,0 0 0,-14-4 0,3 1 0,1-1 0,1-1 0,-1 0 0,1-1 0,-20-11 0,27 12 0,0 0 0,0-1 0,1 0 0,-1-1 0,1 1 0,1-2 0,-1 1 0,1-1 0,-12-17 0,17 22 0,0 0 0,1-1 0,-1 1 0,1-1 0,-1 1 0,0-5 0,2 7 0,0 1 0,0-1 0,0 0 0,0 0 0,-1 0 0,1 1 0,0-1 0,1 0 0,-1 0 0,0 0 0,0 1 0,0-1 0,0 0 0,1 0 0,-1 1 0,0-1 0,1 0 0,-1 0 0,0 1 0,1-1 0,-1 0 0,1 1 0,-1-1 0,1 1 0,0-1 0,-1 0 0,1 1 0,0-1 0,-1 1 0,1 0 0,0-1 0,-1 1 0,2-1 0,3 0 9,0 0-1,0 0 1,0 0-1,0 0 1,0 1 0,0 0-1,0 0 1,0 0-1,0 1 1,0 0-1,0 0 1,0 0-1,7 3 1,-1 0-306,-1 0 0,0 1 0,0 1 0,18 12 0,-12-6-6529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5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0,2 0 0,8 0 0,14 0 0,15 0 0,9 2 0,5 0 0,1 1 0,-4-1 0,-4-1 0,-8 0 0,-8 0 0,-10-1-8191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24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25 24575,'0'0'0,"0"0"0,-8-1 0,3 0 0,0 0 0,-1-1 0,1 0 0,-6-3 0,-12-5 0,19 8 0,6 2 0,11 0 0,-11 0 0,117 5 0,3 2 0,47 5-444,44 6-1332,39 3 749,2077 74-6658,-2107-95 7410,-38-3 458,-37-3 192,-71 2 1803,97-19 0,-164 21-1887,-6 2-74,0-1 0,0 1-1,0-1 1,0 0-1,0 1 1,0-2 0,0 1-1,0 0 1,0 0-1,0-1 1,-1 0 0,3-1-1,-4 2-241,-1 1-1,1-1 1,-1 1 0,0-1-1,1 1 1,-1-1-1,0 1 1,1-1-1,-1 0 1,0 1 0,0-1-1,0 1 1,1-1-1,-1 0 1,0 0 0,-2-8-4574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24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24575,'1'0'0,"0"0"0,0-1 0,0 1 0,0 0 0,0 0 0,1 0 0,-1 0 0,0 0 0,0 0 0,0 0 0,0 0 0,1 1 0,5 0 0,10 1 0,1 1 0,21 7 0,-4 2-10,0 1-1,0 2 0,-1 1 0,37 24 1,120 97-1063,-138-93 1026,-2 3 0,-2 1-1,-2 3 1,44 62-1,-64-74 37,-1 1 0,-2 1-1,-2 1 1,-2 1-1,-2 1 1,24 85-1,-36-103-48,-1-1 1,-2 1-1,0 0 0,-2 45 1,-3-50 36,0 0 0,-2-1 0,0 0 0,-1 1 0,-1-2 0,-12 29 0,5-21-85,-1-1-1,-1-1 1,-1 0 0,-1-1 0,-38 40 0,26-35-54,-1-2-1,-2-1 1,-67 42 0,-91 32-670,-8-14-3327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26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48 138 24575,'-5'-6'0,"0"-1"0,1 0 0,-1-1 0,1 1 0,1-1 0,-1 1 0,1-1 0,-2-10 0,-4-8 0,24 83 0,12 57 25,49 178-1080,92 128-16,37-11-329,-55-115 952,-87-165 625,-60-122-35,11 17 328,-13-23-437,-1 0 0,1 0 0,0 0 0,0 0 0,-1 0 0,1 0 0,0 0 0,0-1 0,0 1 0,0 0 0,0-1 0,0 1 0,0-1 1,0 1-1,0-1 0,0 1 0,2-1 0,-2 0 23,0 0-1,0 0 1,0 0 0,0 0 0,-1-1 0,1 1 0,0 0 0,0-1 0,-1 1 0,1-1 0,0 1 0,0 0-1,-1-1 1,1 0 0,-1 1 0,1-1 0,0 1 0,-1-1 0,1 0 0,-1 1 0,1-1 0,-1-1-1,4-4 44,-1 0-1,1 0 1,-1 0-1,-1-1 0,3-8 1,7-40 345,-9 45-358,64-484-1409,-56 394 1191,10-89 111,70-520-256,-91 706 272,8-39-22,12-46-1,-18 83 25,-1 1 0,1-1-1,0 1 1,0 0 0,0 0 0,5-7-1,-6 10 13,-1 0 1,1 0-1,0 0 0,0 1 1,0-1-1,0 0 0,0 1 0,0-1 1,0 0-1,0 1 0,0-1 0,0 1 1,0 0-1,1-1 0,-1 1 0,0 0 1,0 0-1,0 0 0,0-1 0,1 1 1,-1 0-1,0 1 0,0-1 0,0 0 1,0 0-1,1 0 0,-1 1 0,0-1 1,0 1-1,1 0 0,21 12-254,-2 5-5993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27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239 91 24575,'-14'-12'0,"10"7"0,-1 1 0,1 0 0,-1 0 0,1 1 0,-1-1 0,0 1 0,0 0 0,-1 0 0,1 1 0,-1-1 0,-11-2 0,-29-1 0,41 5 0,0 1 0,-1 0 0,1 1 0,-1-1 0,1 1 0,-9 2 0,12-2 0,0 0 0,0 0 0,0 1 0,0-1 0,0 1 0,0-1 0,0 1 0,0 0 0,1-1 0,-1 1 0,1 0 0,-1 0 0,1 0 0,0 0 0,0 0 0,0 1 0,0-1 0,0 0 0,-1 4 0,-1 5 0,1 0 0,-2 21 0,2-5 0,2-1 0,1 1 0,8 50 0,25 80 0,-25-120 0,24 94 0,48 228 0,-78-345 0,-1-4 0,0 1 0,-1-1 0,0 1 0,0-1 0,-1 1 0,-2 17 0,2-28 0,0 0 0,0 1 0,0-1 0,0 0 0,0 1 0,0-1 0,0 0 0,-1 1 0,1-1 0,0 0 0,0 1 0,0-1 0,0 0 0,0 1 0,0-1 0,-1 0 0,1 0 0,0 1 0,0-1 0,0 0 0,-1 0 0,1 1 0,0-1 0,0 0 0,-1 0 0,1 0 0,0 1 0,0-1 0,-1 0 0,1 0 0,0 0 0,-1 0 0,1 0 0,0 0 0,-1 0 0,1 0 0,0 0 0,-1 0 0,1 0 0,0 0 0,-1 0 0,1 0 0,0 0 0,0 0 0,-1 0 0,1 0 0,0 0 0,-1 0 0,1 0 0,0 0 0,-1-1 0,1 1 0,0 0 0,0 0 0,-1 0 0,1-1 0,0 1 0,-1 0 0,-1-3 0,-1 1 0,1-1 0,0 0 0,-4-4 0,-14-29 0,1 0 0,-20-57 0,31 72 0,-47-136 0,48 131 0,1-2 0,2 1 0,-3-55 0,11-113 0,-3 189 0,-1 0 0,1 0 0,1 0 0,-1 0 0,1 0 0,0 0 0,0 1 0,0-1 0,1 1 0,0-1 0,0 1 0,0 0 0,1 0 0,5-5 0,4-4 0,0 0 0,1 1 0,19-13 0,-2 4 0,1 2 0,1 1 0,1 1 0,0 2 0,40-13 0,-28 14 0,1 2 0,0 3 0,75-8 0,7 10 66,49-5-1497,-158 10-5395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2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24575,'-14'0'0,"-27"0"0,91 0 0,314 14 0,-101 18 0,-260-31-97,1-1-1,-1 0 1,0 0-1,1 0 1,-1-1-1,0 1 1,1-1-1,-1 1 1,0-1-1,0 0 1,0 0-1,0-1 0,4-1 1,2-2-6729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29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24575,'6'0'0,"130"13"0,0-7 0,219-16 0,-172-7-1365,-139 14-5461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24575,'1'0'0,"-1"0"0,1 0 0,-1 0 0,1 0 0,-1 0 0,1 0 0,-1 0 0,1 0 0,-1 0 0,1 1 0,0-1 0,-1 0 0,1 0 0,0 1 0,2 0 0,8 3 0,-1 1 0,0 0 0,0 0 0,-1 1 0,1 0 0,15 14 0,-4 0 0,27 32 0,-33-35 0,0 1 0,-2 1 0,-1 0 0,20 40 0,-28-48 0,0-1 0,0 1 0,-1 0 0,-1-1 0,1 2 0,-2-1 0,0 0 0,0 0 0,-1 0 0,0 1 0,-1-1 0,-2 12 0,-10 28 0,7-28 0,-6 33 0,11-50 0,0 1 0,1 0 0,0-1 0,0 1 0,1 0 0,0-1 0,0 1 0,0-1 0,4 11 0,-3-13 0,0 0 0,0-1 0,0 1 0,1-1 0,-1 1 0,1-1 0,0 0 0,0 0 0,0 0 0,0-1 0,1 1 0,-1-1 0,1 1 0,-1-1 0,1 0 0,0-1 0,0 1 0,0-1 0,0 1 0,8 0 0,1 1 0,1-2 0,0 0 0,0 0 0,0-1 0,17-2 0,18-6-682,68-18-1,-42 5-6143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0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0,7 4 0,31 5 0,53 6 0,85 5 0,11 0-8191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1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24575,'0'6'0,"25"491"-980,30-4-1805,-16-160 550,-11-45 1214,-5 34-1108,9 488 320,-20 5-299,-2-125 1294,0-326 814,8-33 0,8-37 1,7-43 3,4-47 222,0-51 676,-4-48-167,-29-94-225,1 0 1,0 0-1,10 16 0,-14-26-433,0 0 0,0 1 0,0-1 0,0 1 0,0-1 1,1 0-1,-1 0 0,0 0 0,1 0 0,-1 0 0,1 0 0,-1 0 0,1 0 0,-1-1 0,1 1 1,2 0-1,-3-1 45,0 0 1,0 0-1,0 0 0,1 0 1,-1 0-1,0-1 1,0 1-1,0 0 0,0-1 1,0 1-1,0-1 1,0 1-1,0-1 0,0 0 1,0 1-1,0-1 1,0 0-1,0 0 0,0 1 1,1-3-1,15-23-2222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2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24575,'8'0'0,"0"-1"0,1 1 0,-1 1 0,0 0 0,11 2 0,5 1 0,82 13 0,76 12-843,88 12-2530,87 8 1821,83 2-1287,77 0 1513,66-3-1139,52-4 1436,4354 95-1927,-4528-145 2956,-49-3 68,-48-1 203,-45 0-42,-48-1 419,-49 1-160,-44 0 817,-132 8-1280,259-3 4277,-281 7-3079,1 0-1,35 9 1,-52-9-973,-1 0 0,0 0 0,0 1 0,-1 0 0,1 0 0,0 1 0,-1 0 0,0 0-1,0 0 1,0 1 0,-1-1 0,10 11 0,-10-8-34,0 0 0,-1 0 0,0 1-1,0 0 1,5 14 0,9 46 17,-2 40-233,-4 36-253,-4 39-760,-4 39 216,-1 35-1379,3 33 1632,43 573-2826,45 0-1,97 393 2288,-161-1087 1099,61 380 281,-80-451 206,0 126-1,-12-178-48,-2-1-1,-2 1 0,-2-1 0,-25 87 1,24-112-396,0 1 0,-1-1 1,0-1-1,-2 1 1,0-2-1,-2 0 0,-18 22 1,14-22-65,0-1 1,-1-1 0,0-1 0,-2 0 0,1-2-1,-37 19 1,18-14 64,-2-1-1,-53 14 0,-129 19 643,-48-16-681,-52-14-643,-58-11-2,-52-10-1254,-44-6 987,-37-5-799,-36-6 1051,-35-5-231,-33-5 550,-390-18-182,-558-26 463,956 40 40,42-4 0,49-2 0,58-1 31,63 1 95,68-1 16,73 0 299,71 3 28,64 6 1830,47 5 2385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6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1 529 24575,'3'9'0,"57"129"0,129 217 0,-160-307 0,2-1 0,44 49 0,-69-88 0,2-1 0,-1 1 0,1-1 0,0-1 0,0 0 0,18 10 0,-23-14 0,1-1 0,-1 1 0,1-1 0,0 0 0,-1 0 0,1 0 0,0-1 0,0 1 0,0-1 0,0 0 0,0 0 0,0 0 0,-1-1 0,1 1 0,0-1 0,0 0 0,0 0 0,-1 0 0,1-1 0,0 1 0,3-3 0,-1 1 0,-1-1 0,0 0 0,0 0 0,-1 0 0,1-1 0,-1 1 0,8-11 0,-4 3 0,0-2 0,8-18 0,0-8-47,-1 0 0,-2-1-1,-2-1 1,-2 0 0,-2-1-1,2-45 1,-8-260-447,-10 195 494,-2-125 0,11 271-245,0 0-1,1-1 1,0 1-1,3-13 1,1 8-5894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2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1 24575,'0'0'0,"0"0"0,-9 1 0,-27 7 0,-40 16 0,33-10 0,14-5 0,-78 27 0,87-28 0,0 0 0,1 2 0,-21 14 0,36-22 0,0 1 0,0 0 0,1 0 0,-1 0 0,1 0 0,0 0 0,0 1 0,0-1 0,1 1 0,-1 0 0,1 0 0,0 0 0,-2 4 0,3-4 0,0 0 0,1-1 0,-1 1 0,1 0 0,0 0 0,0 0 0,0-1 0,0 1 0,1 0 0,0-1 0,0 1 0,0 0 0,0-1 0,0 1 0,1-1 0,2 6 0,4 4 0,0 0 0,0-1 0,19 21 0,39 32 0,118 85-958,10-9 411,76 57 356,-257-188 171,27 24 2,-36-30 19,0 0 0,-1 0 0,0 0 0,1 0 0,-1 1 0,4 8 0,-6-12-1,-1 1 0,1-1 0,-1 0 0,1 1 0,-1-1 0,0 1 0,0-1 0,0 1 0,1-1 0,-1 0 0,-1 1 0,1-1 0,0 1 0,0-1 0,0 1 0,-1-1 0,1 0 0,-1 1 0,1-1 0,-1 0 0,0 1 0,-1 1 0,0 0 0,-1 0 0,0 0 0,0 0 0,0 0 0,0-1 0,0 0 0,-5 3 0,-15 7 319,0-1 0,-1-1 0,-40 11-1,-55 11-174,-226 32 0,327-62-105,9 0-14,-1-1 0,1 0 0,0 0 0,-15-2 0,18-2-33,7-1 3,10-4-1270,-11 8 1198,19-11-6749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24575,'-3'4'0,"2"-1"0,0 1 0,-1-1 0,1 1 0,0-1 0,1 1 0,-1 0 0,0 5 0,0-1 0,-2 36-3,1 0 0,2 0 0,9 60-1,31 131-866,121 410-311,-24-111 497,-112-407 422,-23-113-4919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3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730 12 24575,'-2'0'0,"-1"0"0,1-1 0,0 1 0,-1-1 0,1 0 0,-2 0 0,-13-4 0,1 3 0,-1 2 0,0 0 0,0 1 0,0 1 0,-27 6 0,32-6 0,-390 95 0,385-92 0,-3 0 0,0 1 0,0 1 0,-26 14 0,44-20 0,-1 1 0,1-1 0,0 1 0,-1-1 0,1 1 0,0 0 0,0 0 0,0 0 0,-3 5 0,4-6 0,1 1 0,-1-1 0,0 1 0,1-1 0,-1 1 0,1-1 0,0 1 0,0 0 0,-1-1 0,1 1 0,0 0 0,0-1 0,1 1 0,-1 0 0,0-1 0,0 1 0,1 0 0,0 2 0,5 9 0,0 0 0,1-1 0,0 0 0,1 0 0,11 13 0,-9-12 0,359 447-879,-211-288 918,-129-144-390,0-2 1,2-1 0,61 37 0,-44-37-5600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4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68 196 24575,'0'9'0,"2"50"7,18 106-1,27 56-165,26 42-317,-43-178 348,41 84 0,-68-161 91,-7-14 220,-39-58 510,-77-130-654,89 133-122,-27-78-1,43 94-66,2 1 1,-12-81-1,23 105 150,0 1 0,1-1 0,2 0 0,0 0 0,0 0 0,10-36 0,-7 39 0,2 1 0,0 0 0,0 0 0,2 1 0,0 0 0,0 0 0,2 1 0,13-17 0,-10 16 0,1 1 0,0 0 0,0 1 0,2 1 0,0 0 0,0 1 0,1 0 0,34-14 0,-31 17 0,1 0 0,0 2 0,0 1 0,1 1 0,-1 0 0,1 2 0,40 0 0,-15 5-421,0 2 0,46 11 0,-18 1-5891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4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0 323 24575,'0'0'0,"0"0"0,0 0 0,0 0 0,6 0 0,16 2 0,20 3 0,17 0 0,16-2 0,18-6 0,16-13 0,13-19 0,4-17-1052,-6-10 1052,-15-3 0,-18 6 0,-24 14-7139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4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1 690 24575,'0'0'0,"0"0"0,0 2 0,0 5 0,0 11 0,0 14 0,4 18 0,5 14 0,8 10 0,6 2 0,6-5 0,-1-13 0,-3-16 0,-5-16-8191</inkml:trace>
  <inkml:trace contextRef="#ctx0" brushRef="#br0" timeOffset="1">1 0 24575,'0'0'0,"0"0"0,4 2 0,5 5 0,12 9 0,9 8 0,0-1-8191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5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0 449 24575,'0'1'0,"1"0"0,-1-1 0,1 1 0,-1 0 0,1 0 0,-1-1 0,1 1 0,-1 0 0,1-1 0,-1 1 0,1 0 0,0-1 0,-1 1 0,1-1 0,0 1 0,0-1 0,1 1 0,1 2 0,10 5 0,0 0 0,27 11 0,39 9 0,88 17-737,79-1-2211,75-12 1582,53-20-1148,38-25 1885,34-20-49,410-58-3249,4-13 1854,-693 83 1779,290-37-429,-24-2 543,-29-4 180,329-80 1313,-424 72 5252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5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15 0,4 24 0,7 27 0,12 31 0,16 32 0,13 17-1592,8 3 1592,3-5 0,0-8 0,-6-17 0,-6-16-533,-10-20 533,-11-25-6066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5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24575,'0'0'0,"0"0"0,8 0 0,27 2 0,36 4 0,38 6 0,34 8 0,26 5-1913,6-2 1913,-17-4 0,-35-7-6278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6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4 0,5 10 0,5 14 0,9 22 0,9 28 0,10 25 0,8 15 0,5 11-1169,1 6 1169,-7-3 0,-9-13 0,-12-28-7022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6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1 315 24575,'0'8'0,"1"0"0,0 0 0,1 0 0,2 8 0,1 5 0,9 42 0,16 92 0,-30-160 0,-4-15 0,2 0 0,1 0 0,0-1 0,2 1 0,2-21 0,2 20 0,1-1 0,1 1 0,1 0 0,0 1 0,2 0 0,0 1 0,22-31 0,-7 16 0,2 0 0,62-58 0,-72 75 0,0 2 0,2 0 0,0 0 0,29-15 0,-45 28 0,-1 1 0,1 0 0,-1 0 0,1 0 0,-1 1 0,1-1 0,0 0 0,0 1 0,-1 0 0,1 0 0,0 0 0,2 0 0,-4 0 0,0 0 0,0 1 0,-1-1 0,1 0 0,0 0 0,0 1 0,-1-1 0,1 0 0,0 1 0,-1-1 0,1 1 0,0-1 0,-1 1 0,1-1 0,-1 1 0,1 0 0,0 0 0,0 0 0,-1 0 0,1 1 0,-1-1 0,0 0 0,1 0 0,-1 0 0,0 0 0,0 1 0,0-1 0,0 0 0,0 0 0,0 1 0,0-1 0,-1 2 0,0 2 0,0 0 0,-1-1 0,0 1 0,1-1 0,-2 0 0,1 1 0,-1-1 0,1 0 0,-6 6 0,-5 4 0,-16 14 0,26-25 0,-127 101 0,10-9 0,118-93 0,-1 0 0,1 0 0,1-1 0,-1 1 0,0 1 0,0-1 0,1 0 0,-2 3 0,3-5 0,0 1 0,0 0 0,-1 0 0,1 0 0,0-1 0,0 1 0,0 0 0,0 0 0,1 0 0,-1 0 0,0-1 0,0 1 0,0 0 0,1 0 0,-1-1 0,0 1 0,1 0 0,-1 0 0,1-1 0,-1 1 0,1 0 0,-1-1 0,1 1 0,-1-1 0,1 1 0,0-1 0,-1 1 0,1-1 0,0 1 0,0 0 0,15 9 0,0-1 0,0 0 0,1-1 0,21 7 0,-10-3 0,313 115 0,-283-107-1365,-10-2-5461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6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671 1 24575,'-18'1'0,"0"1"0,0 0 0,1 2 0,-1 0 0,-26 10 0,-1 1-67,1 3-1,1 1 0,1 3 0,1 1 1,1 2-1,1 1 0,1 3 0,1 1 1,-39 42-1,65-60 68,0 1 0,1 0 0,0 0 0,1 1 0,1 0 0,-11 24 0,16-30 0,0 1 0,1-1 0,0 1 0,0-1 0,1 1 0,0 0 0,0 0 0,1 0 0,0 0 0,1 0 0,0-1 0,0 1 0,5 14 0,0-7 0,0 0 0,1-1 0,0 0 0,2-1 0,17 24 0,1-4 0,31 30 0,44 31-27,21 24 167,-118-115-68,-1 1-1,0 0 1,0 0 0,-1 1 0,1-1-1,3 10 1,-6-12-68,0-1-1,-1 1 1,1 0-1,-1 0 0,1 0 1,-1-1-1,0 1 1,0 0-1,0 0 1,0 0-1,-1-1 1,1 1-1,-1 0 0,0 0 1,0-1-1,0 1 1,-1 3-1,-3 3-3,-1 1 0,0-1 0,0 1 0,-11 9 0,-33 32 0,25-26 0,-2 2 0,-6 5 0,2 1 0,-49 67 0,74-89-1365,5-5-5461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6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481 73 24575,'-2'8'0,"-1"9"0,1-1 0,1 1 0,2 29 0,12 54 0,41 150-352,17-2-318,20 78 617,-84-298 88,-1 0-1,2 43 1,-7-63-134,-1 1 0,-1 0-1,1 0 1,-1 0 0,-1-1 0,0 1-1,0-1 1,-1 1 0,1-1 0,-2 0-1,1 0 1,-6 8 0,-14 15-5831</inkml:trace>
  <inkml:trace contextRef="#ctx0" brushRef="#br0" timeOffset="1">0 541 24575,'0'0'0,"0"0"0,2-2 0,7-5 0,9-9 0,20-17 0,35-20 0,36-14 0,28-8-1685,26-1 1685,14 6 0,-1 10 0,-22 12 0,-37 15-6506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7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1 311 24575,'1'28'0,"2"0"0,1-1 0,10 35 0,-8-33 0,27 113 0,29 143 0,-61-275 0,2 2 0,-1 1 0,0 0 0,-1 0 0,-1 23 0,0-36 0,0 0 0,0 0 0,0 0 0,0 0 0,0 0 0,0 0 0,0 0 0,0 0 0,0 0 0,-1 0 0,1 0 0,0 0 0,0 0 0,0 0 0,0 0 0,0 0 0,0 0 0,0 0 0,0 0 0,0 0 0,0 0 0,0 0 0,0 0 0,0 0 0,0 0 0,0 0 0,0 0 0,0 0 0,0 0 0,0 0 0,0 0 0,0 0 0,0 0 0,0 0 0,0 0 0,0 0 0,0 0 0,-1 0 0,1 0 0,0 0 0,0 0 0,0 0 0,0 0 0,0 0 0,0 0 0,0 0 0,0 0 0,0 0 0,-3-8 0,-2-13 0,-50-395 0,52 361 0,6-56 0,-1 76 0,3 1 0,15-61 0,-15 81 0,-1 0 0,2 0 0,0 1 0,0-1 0,10-11 0,-10 16 0,0 0 0,1 1 0,0 0 0,0 1 0,1-1 0,0 2 0,15-11 0,-6 8 0,-1 0 0,1 1 0,0 1 0,1 0 0,-1 2 0,23-5 0,-11 5 0,0 1 0,0 1 0,37 2 0,-44 2-341,1 1 0,0 1-1,25 7 1,-8 2-6485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8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0,12 4 0,21 7 0,21 6 0,28 4 0,23 0 0,15-3 0,7-6-992,-10-8 992,-26-5-7199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8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0 363 24575,'0'0'0,"0"0"0,0 0 0,0 2 0,2 11 0,5 20 0,7 23 0,9 18 0,9 10 0,6 1 0,6-8 0,-2-16 0,-7-17-8191</inkml:trace>
  <inkml:trace contextRef="#ctx0" brushRef="#br0" timeOffset="1">399 0 24575,'0'0'0,"4"2"0,5 3 0,1 0-8191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39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24575,'0'0'0,"150"-8"0,-71 2 0,71-4-398,46-1-1194,46-4 610,49-2-1355,42 2 1066,31 4-1476,2798 132-2084,-2877-90 4710,-47-4 325,-51-5 181,-48-3 950,17 2 2222,-123-16-2251,-22-5 968,-11-2-1324,-6-1-374,-72-27 2256,40 16-3542,-7-4-5911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40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24575,'18'4'0,"1"2"0,-1 0 0,29 15 0,41 29 0,31 31 0,-8 2-803,146 143 0,-187-156 268,-4 3 0,107 155-1,-142-179 411,49 107 0,-66-123 74,-2 0 1,-1 1 0,-2 0 0,7 52 0,-14-67 50,-1 1 0,0 0 0,-2-1 0,0 1 0,-1 0 0,-1-1 0,-1 0 0,-9 30 0,5-29 0,-1 0 0,0 0 0,-2-1 0,0 0 0,-1-1 0,-1 0 0,-24 25 0,6-11 0,-1-2 0,-41 28 0,-105 59-407,-42 0-1219,-45 5 879,1-7-951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4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24575,'1'9'0,"2"6"0,12 30 0,-8-27 0,119 302-1342,-53-140 783,171 504-831,-209-566 1322,89 259-352,-84-289 402,-33-76 64,0 0-1,1-1 1,0 0 0,17 19 0,-23-29 10,-1 1-1,1 0 1,0-1 0,-1 1-1,1-1 1,0 0-1,0 1 1,0-1 0,0 0-1,0 0 1,0 0-1,0-1 1,0 1 0,1 0-1,-1-1 1,0 0-1,0 1 1,1-1 0,-1 0-1,0 0 1,3 0-1,-1-1 41,-1-1 1,0 1-1,0-1 0,0 1 0,0-1 0,0 0 0,0 0 0,0 0 0,-1 0 0,1-1 0,-1 1 1,1-1-1,-1 0 0,2-2 0,13-20-32,-2 0 1,0-1-1,-2-1 0,10-29 1,19-56-324,34-140 1,1-126-259,-40 110 499,7-42-1555,-38 276-3412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41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207 415 24575,'0'14'0,"-1"104"0,5 259 0,27-3 0,-24-324 0,7 47 0,-13-93 0,-1 1 0,0-1 0,0 0 0,0 1 0,0-1 0,-1 1 0,-1 7 0,2-11 0,0-1 0,0 1 0,-1-1 0,1 0 0,0 1 0,0-1 0,-1 1 0,1-1 0,0 1 0,0-1 0,-1 0 0,1 1 0,-1-1 0,1 0 0,0 1 0,-1-1 0,1 0 0,-1 1 0,1-1 0,0 0 0,-1 0 0,0 1 0,0-1 0,1 0 0,-1 0 0,0 0 0,0 0 0,0-1 0,1 1 0,-1 0 0,0 0 0,0 0 0,1-1 0,-1 1 0,0 0 0,1-1 0,-1 1 0,-1-1 0,-5-5 0,0-1 0,1 1 0,-1-1 0,1-1 0,0 1 0,-8-15 0,-5-9-7,1-2 0,2 0 0,-20-55 0,-20-112-729,43 138 699,2-1 0,3 0-1,0-99 1,9 120 7,2 0 0,2 0 0,2 0-1,1 1 1,3 0 0,20-53 0,-15 56 23,1 0 0,3 2 0,0 0 0,3 1 0,46-56 0,-61 81 47,1 1-1,0 1 1,0 0-1,19-13 1,-23 18 18,0 0-1,0 1 1,0-1 0,0 1 0,0 1 0,1-1-1,-1 1 1,1 0 0,-1 0 0,1 0 0,-1 1 0,11 0-1,-9 1-22,0 0-1,1 0 1,-1 1-1,0 0 0,0 1 1,0-1-1,0 1 0,0 1 1,11 7-1,-8-4-283,0 1 1,-1 0-1,0 0 0,0 1 1,7 10-1,7 12-6577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42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24575,'0'0'0,"6"2"0,16 4 0,18 4 0,16 1 0,17 2 0,15 0 0,14-2 0,4-5 0,-3-5 0,-9-8 0,-13-7 0,-17-4 0,-18 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7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24575,'4'0'0,"80"2"0,10 0 0,119-12 127,-17 0-1619,-138 9-5334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42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153 596 24575,'0'0'0,"0"6"0,4 10 0,5 14 0,5 16 0,7 22 0,5 21 0,4 14 0,1 1 0,-2-12 0,-3-16 0,-3-20 0,-6-20-8191</inkml:trace>
  <inkml:trace contextRef="#ctx0" brushRef="#br0" timeOffset="1">59 0 24575,'0'3'0,"-1"1"0,1-1 0,-1 0 0,0 0 0,0 0 0,0 0 0,-1-1 0,1 1 0,0 0 0,-1 0 0,0-1 0,0 1 0,-3 3 0,2-3 0,0 1 0,-1-1 0,1 0 0,-1 0 0,0 0 0,0 0 0,0-1 0,-5 3 0,9-5-17,0 0-1,0 0 0,0 0 0,0 0 1,0 0-1,0 0 0,0 0 1,0 0-1,0 0 0,0 0 0,0 0 1,0 0-1,0 0 0,0 0 1,0 0-1,0 0 0,1 0 0,-1 0 1,0 0-1,0 0 0,0 0 0,0 0 1,0 1-1,0-1 0,0 0 1,0 0-1,0 0 0,0 0 0,0 0 1,0 0-1,0 0 0,0 0 1,0 0-1,0 0 0,0 0 0,0 0 1,0 0-1,0 0 0,0 0 1,0 0-1,0 0 0,0 0 0,0 0 1,0 0-1,0 1 0,0-1 1,0 0-1,0 0 0,-1 0 0,1 0 1,0 0-1,0 0 0,0 0 1,0 0-1,0 0 0,0 0 0,0 0 1,0 0-1,0 0 0,0 0 1,0 0-1,0 0 0,0 0 0,0 0 1,0 0-1,0 0 0,0 0-160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58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 24575,'-7'13'0,"-7"24"0,5-12 0,-3 9 0,2 0 0,1 1 0,-7 59 0,2 107 0,14-23-310,29 230-1,-8-253 422,-16-127-455,2 1 1,1-1 0,14 32 0,-4-23-5965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59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0,5 0 0,9 2 0,9 2 0,18 4 0,22 1 0,22 1 0,13 0 0,1-5 0,-9-4 0,-14-6 0,-18-2 0,-19-1-8191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59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0,4 16 0,5 30 0,5 30 0,5 32 0,2 32 0,0 16-1587,-1 0 1587,-5-7 0,-2-12 0,-2-22 0,-3-31-35,-2-29-6534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4:59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537 0 24575,'0'1'0,"-1"-1"0,0 0 0,1 0 0,-1 0 0,1 0 0,-1 0 0,1 1 0,-1-1 0,1 0 0,-1 1 0,1-1 0,-1 0 0,1 1 0,-1-1 0,0 1 0,-3 2 0,-181 130 0,-62 50 0,235-173 0,0 0 0,1 1 0,1 0 0,-11 14 0,18-21 0,0 1 0,0 0 0,1-1 0,-1 1 0,1 0 0,0 0 0,0 0 0,1 0 0,0 1 0,0-1 0,0 0 0,0 1 0,1-1 0,0 1 0,1 6 0,0-5 0,0 0 0,1 0 0,0 0 0,0 0 0,1-1 0,6 11 0,-2-4 0,2 0 0,12 15 0,4 0 0,1-1 0,55 45 0,71 38 0,-69-53 0,-77-52 0,1-1 0,-1 1 0,-1-1 0,8 8 0,-12-11 0,0 0 0,0 0 0,0 0 0,0 0 0,-1 0 0,1 1 0,0-1 0,-1 0 0,1 1 0,0-1 0,-1 0 0,1 1 0,-1-1 0,0 1 0,0-1 0,1 1 0,-1-1 0,0 1 0,0-1 0,0 1 0,-1-1 0,1 3 0,-1-2 0,-1 1 0,1 0 0,0-1 0,-1 1 0,1-1 0,-1 0 0,0 1 0,0-1 0,-4 3 0,-24 18 0,27-20 0,-42 27 47,-56 26 0,-54 19-874,125-60 195,16-9-6194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0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24575,'0'3'0,"3"122"-131,5-1-1,6 0 1,5-2-1,42 143 0,-31-162 52,17 63 266,-37-123-866,8 79-1,-16-69-5597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1 178 24575,'0'0'0,"0"0"0,0 0 0,11-2 0,31-5 0,41-4 0,51-6 0,44-3 0,28-4-2571,17-4 2571,42-7 0,-24 2-5620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0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109 479 24575,'0'0'0,"0"2"0,5 16 0,1 0 0,10 21 0,1 2 0,3 15 0,25 108 0,-41-140 0,0 1 0,-2-1 0,0 1 0,-2-1 0,-1 1 0,-1 0 0,-6 32 0,5-46 0,0 0 0,-1 0 0,0 0 0,-7 13 0,10-21 0,-1 0 0,1 0 0,-1-1 0,0 1 0,0 0 0,0-1 0,0 1 0,-1-1 0,1 0 0,-1 0 0,1 0 0,-1 0 0,0 0 0,0 0 0,1-1 0,-1 1 0,0-1 0,-1 0 0,-3 1 0,6-2 0,-1 0 0,1 0 0,-1 0 0,1 0 0,-1 0 0,1 0 0,-1-1 0,1 1 0,-1 0 0,1-1 0,-1 1 0,1-1 0,0 0 0,-1 0 0,1 1 0,0-1 0,0 0 0,-1 0 0,1 0 0,0 0 0,0 0 0,-1-2 0,-2-2 0,1 0 0,0-1 0,0 1 0,-3-9 0,-8-20 0,3-1 0,-11-51 0,-4-77 0,9-105 0,17 0 0,0 252 0,0-3 0,1 0 0,0 1 0,6-26 0,-6 39 0,0-1 0,1 1 0,0 0 0,0 0 0,0 1 0,1-1 0,-1 0 0,1 1 0,0-1 0,0 1 0,1 0 0,0 0 0,-1 0 0,1 1 0,0-1 0,8-4 0,2 1 0,0 0 0,0 1 0,0 0 0,1 1 0,27-5 0,-3 4 0,43-3 0,-28 8-341,1 1 0,-1 3-1,91 17 1,-85-8-6485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1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24575,'0'0'0,"6"0"0,12 0 0,17 2 0,16 0 0,18 3 0,20 1 0,20 1 0,11-2 0,-3-1-663,-17-2 663,-26 0-7528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1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481 701 24575,'0'0'0,"0"0"0,0 2 0,2 7 0,5 15 0,3 22 0,1 15 0,2 7 0,0-2 0,-2-7 0,-2-10 0,-4-15-8191</inkml:trace>
  <inkml:trace contextRef="#ctx0" brushRef="#br0" timeOffset="1">1 0 24575,'0'0'0,"0"0"0,2 0 0,4 0 0,6 0 0,5 0 0,0 0 0,-1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8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24575,'2'26'0,"1"0"0,0 0 0,2 0 0,12 34 0,-2-3 0,62 285 0,-74-328 0,1 4 0,0-1 0,-2 1 0,0 0 0,-1 17 0,-1-35 0,0 0 0,0 0 0,0 0 0,0 0 0,0 0 0,0 0 0,0 0 0,0 0 0,0 0 0,-1 0 0,1 0 0,0 0 0,0 0 0,0-1 0,0 1 0,0 0 0,0 0 0,0 0 0,0 0 0,0 0 0,-1 0 0,1 0 0,0 0 0,0 0 0,0 0 0,0 0 0,0 1 0,0-1 0,0 0 0,0 0 0,0 0 0,0 0 0,-1 0 0,1 0 0,0 0 0,0 0 0,0 0 0,0 0 0,0 0 0,0 0 0,0 0 0,0 0 0,0 0 0,0 0 0,0 1 0,0-1 0,0 0 0,0 0 0,0 0 0,0 0 0,0 0 0,0 0 0,0 0 0,-1 0 0,1 0 0,0 0 0,0 1 0,0-1 0,1 0 0,-1 0 0,0 0 0,0 0 0,-5-8 0,2 1 0,1-1 0,-1 0 0,2 0 0,-1-1 0,1 1 0,0-9 0,1-5 0,2-24 0,0 24 0,1 0 0,1 0 0,2 0 0,0 1 0,15-36 0,-17 48 0,0-1 0,1 1 0,1 0 0,0 0 0,0 1 0,0 0 0,1 0 0,0 0 0,1 1 0,0 0 0,0 0 0,0 1 0,1 0 0,12-6 0,-16 10 0,1 0 0,-1 0 0,1 0 0,0 1 0,0-1 0,-1 1 0,1 1 0,0-1 0,0 1 0,0 0 0,0 0 0,7 2 0,-5 0 0,-1 0 0,0 0 0,0 0 0,0 1 0,-1 0 0,1 1 0,-1-1 0,12 10 0,-7-4 0,-1 0 0,0 1 0,-1 1 0,0-1 0,-1 2 0,0-1 0,0 1 0,-1 0 0,10 25 0,-13-25 0,0 0 0,0 0 0,-1 0 0,-1 1 0,0-1 0,-1 1 0,0-1 0,-2 23 0,0-25 0,-1 0 0,0 0 0,0 0 0,-1 0 0,-1-1 0,1 1 0,-1-1 0,-1 0 0,0 0 0,0 0 0,-8 9 0,8-11 0,2-3 0,1-1 0,-1 1 0,0-1 0,0 0 0,0 1 0,-1-2 0,-3 4 0,7-6 0,0 0 0,-1 0 0,1 0 0,0 1 0,0-1 0,0 0 0,0 0 0,0 0 0,0 0 0,-1 0 0,1 0 0,0 0 0,0 0 0,0 0 0,0 0 0,0 0 0,0 0 0,-1 0 0,1 0 0,0 0 0,0 0 0,0-1 0,0 1 0,0 0 0,0 0 0,-1 0 0,1 0 0,0 0 0,0 0 0,0 0 0,0 0 0,0 0 0,0 0 0,0-1 0,0 1 0,0 0 0,-1 0 0,1 0 0,0 0 0,0 0 0,0 0 0,0 0 0,0-1 0,0 1 0,0 0 0,0 0 0,0 0 0,0 0 0,0 0 0,0-1 0,0 1 0,0 0 0,0 0 0,0 0 0,0 0 0,1-11 0,2-3 0,0-1 0,1 1 0,1 0 0,11-24 0,34-53 0,-26 55 0,41-48 0,-50 66 0,2 1 0,0 1 0,1 0 0,25-17 0,-39 31 0,0 0 0,-1-1 0,1 2 0,0-1 0,0 0 0,0 1 0,8-2 0,-10 2 0,0 1 0,0 0 0,0 0 0,0 0 0,0 1 0,0-1 0,0 0 0,0 1 0,0-1 0,0 1 0,0 0 0,0-1 0,-1 1 0,1 0 0,0 0 0,0 0 0,-1 1 0,3 1 0,3 3 0,-1 0 0,0 1 0,0-1 0,-1 2 0,8 13 0,19 42 0,-29-55 0,28 64 0,-15-32 0,31 56 0,-41-87-227,0 0-1,0-1 1,1 0-1,0 0 1,15 13-1,4-2-6598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1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24575,'0'0'0,"0"0"0,7 6 0,28 18 0,37 33 0,30 36 0,24 44-2792,12 47 2792,-1 45-2767,-16 48 2767,-37 36-3538,-54 19 3538,-72 30 0,-29-46 906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2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492 0 24575,'-4'4'0,"-16"20"0,-25 30 0,-26 45 0,-17 47 0,0 43-3372,9 36 3372,17 24-2257,27 17 2257,40 9 0,50 10-2973,55 4 2973,60-8 0,60-9-3117,71-4 3117,-16-47 3528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2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24575,'0'7'0,"1"0"0,0-1 0,0 1 0,0-1 0,1 1 0,4 8 0,1 6 0,145 388-702,-94-261-638,140 406 905,-51 16 365,-130-481-171,7 118 0,-24-198 249,0-7-29,1-4 54,0-12 342,15-131 1589,-15 135-1952,17-130-228,96-486-959,-64 428 1222,85-218 0,-40 187-1419,-60 151-3492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3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132 372 24575,'0'0'0,"-2"8"0,-8 41 0,-7 95 0,15-116 0,-9 244 0,13-210 0,2 1 0,18 82 0,-12-99 0,2-1 0,32 79 0,-41-118 0,-5-15 0,-22-73 0,-111-499-990,112 399 990,21 141 0,1 0 0,7-58 0,-4 82 0,1 0 0,1-1 0,1 1 0,0 1 0,1-1 0,1 1 0,13-24 0,-13 28 0,1 1 0,0 1 0,0-1 0,1 2 0,0-1 0,1 1 0,0 0 0,1 1 0,-1 0 0,19-9 0,-9 7-240,1 1 0,0 1 0,0 1 0,30-6 0,6 3-5761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3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24575,'0'0'0,"8"0"0,20 0 0,30 2 0,33 3 0,32 2 0,20 2-1619,3-2 1619,-11-5 0,-22-2 0,-31-2-6572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4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0 714 24575,'0'0'0,"0"0"0,0 0 0,0 2 0,2 8 0,5 19 0,5 22 0,4 17 0,6 10 0,3 0 0,-1-9 0,-4-17-8191</inkml:trace>
  <inkml:trace contextRef="#ctx0" brushRef="#br0" timeOffset="1">105 1 24575,'0'0'0,"0"0"0,-4 14 0,3-12 0,0 0 0,-1 0 0,1 0 0,0-1 0,0 1 0,-1 0 0,1 0 0,-1-1 0,1 1 0,-1-1 0,-2 2 0,6-8-1365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4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24575,'0'0'0,"4"0"0,368 4 0,-21 1 0,-145-14-1365,-166 4-5461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5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24575,'0'0'0,"0"0"0,8 2 0,17 4 0,25 4 0,39 2 0,40-3 0,32-8-1657,32-11 1657,17-12-2450,-15-4 2450,-40 2-4084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6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598 28 24575,'0'0'0,"1"0"0,-1 0 0,0 0 0,0 0 0,0 0 0,1 0 0,-1 0 0,0 0 0,0 0 0,0 0 0,1 0 0,-1 0 0,0 0 0,0 0 0,0 0 0,1 0 0,-1 0 0,0 0 0,0 0 0,0 0 0,1 0 0,-1-1 0,0 1 0,0 0 0,0 0 0,0 0 0,1 0 0,-1 0 0,0 0 0,0-1 0,0 1 0,0 0 0,0 0 0,0 0 0,0-1 0,1 1 0,-1 0 0,0 0 0,0 0 0,0-1 0,0 1 0,0 0 0,0 0 0,0 0 0,0-1 0,0 1 0,0 0 0,0 0 0,0 0 0,0-1 0,0 1 0,0 0 0,0 0 0,0 0 0,-1-1 0,1 1 0,0 0 0,0 0 0,0 0 0,0 0 0,0-1 0,-1 1 0,1-1 0,-1 0 0,0 0 0,0 0 0,0 0 0,0 0 0,0 0 0,0 0 0,0 0 0,-2-1 0,-3 1 0,1-1 0,0 0 0,-1 1 0,1 0 0,-1 1 0,1-1 0,-1 1 0,-9 0 0,8 0 0,-55 3 0,0 2 0,1 3 0,-93 24 0,79-9 0,64-19 0,0 1 0,0 0 0,1 1 0,-13 8 0,20-11 0,-1 0 0,1 0 0,-1 0 0,1 0 0,0 0 0,0 1 0,0-1 0,1 1 0,-1 0 0,1 0 0,0 0 0,0 0 0,0 0 0,1 0 0,0 1 0,-1-1 0,1 1 0,1-1 0,-1 1 0,1 7 0,0-3 0,1-1 0,1 0 0,0 1 0,0-1 0,0 0 0,1 0 0,1 0 0,-1 0 0,1-1 0,7 12 0,1-3-56,0 1 0,1-1 0,25 22-1,-3-7-125,1-2-1,2-2 1,49 28-1,131 56-210,35-3 393,-140-61 0,-93-39 0,-8-3 0,1 0 0,-1 1 0,0 0 0,0 0 0,20 17 0,-31-23 0,0 1 0,0 0 0,0 0 0,0 0 0,-1 0 0,1 0 0,0 0 0,0 0 0,-1 0 0,1 0 0,-1 0 0,1 1 0,-1-1 0,1 0 0,-1 0 0,0 0 0,1 1 0,-1-1 0,0 0 0,0 0 0,0 1 0,0-1 0,0 0 0,0 0 0,-1 2 0,0 0 0,0 0 0,-1-1 0,1 1 0,-1-1 0,0 1 0,0-1 0,0 0 0,0 1 0,0-1 0,-3 2 0,-8 7 0,-1-2 0,-27 16 0,-39 14 0,-154 55 77,-5-14 53,75-26-90,132-42-40,32-12-41,-1 0 0,1 0 0,0 0 1,0 0-1,-1 0 0,1 0 0,0 1 1,-1-1-1,1 0 0,0 0 0,-1 0 1,1 0-1,0 1 0,0-1 0,-1 0 1,1 0-1,0 1 0,0-1 0,-1 0 1,1 0-1,0 1 0,0-1 0,0 0 1,0 1-1,0-1 0,-1 0 0,1 1 1,0-1-1,7 3-5867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28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24575,'0'0'0,"0"6"0,2 69 0,18 119 0,94 360-646,-29-185-612,-75-309-5029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8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8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502 1 24575,'-10'0'0,"-1"1"0,1 0 0,-14 4 0,-4 1 0,-48 6 0,-266 54 0,343-66 0,0 0 0,0 0 0,0 0 0,0 0 0,0 1 0,0-1 0,0 0 0,0 0 0,0 1 0,0-1 0,0 1 0,0-1 0,0 1 0,0-1 0,0 1 0,0 0 0,1 1 0,20 18 0,-7-5 0,-7-8 0,0-1 0,1 0 0,-1-1 0,1 0 0,0 0 0,1-1 0,-1 0 0,1 0 0,-1-1 0,1-1 0,0 0 0,0 0 0,1-1 0,14 1 0,13-5-1365,-6-2-5461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29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0 226 24575,'0'0'0,"4"-2"0,13-3 0,20-4 0,30-7 0,42-7 0,38-2 0,24 2-1905,23-3 1905,48-21 0,-15-2-6286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29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151 237 24575,'-14'5'0,"13"-3"0,-1 0 0,0 1 0,0-1 0,1 0 0,-1 1 0,1-1 0,0 1 0,0 0 0,0-1 0,-1 6 0,-4 31 0,5-29 0,-10 226 0,21 4 0,-6-167 0,-5-54 0,1-19 0,0 0 0,0 0 0,0 1 0,0-1 0,-1 0 0,1 0 0,0 1 0,0-1 0,0 0 0,0 0 0,0 0 0,0 1 0,-1-1 0,1 0 0,0 0 0,0 0 0,0 0 0,-1 0 0,1 1 0,0-1 0,0 0 0,0 0 0,-1 0 0,1 0 0,-1 0 0,1 0 0,-1 0 0,1 0 0,-1 0 0,1 0 0,-1-1 0,1 1 0,-1 0 0,1 0 0,-1-1 0,1 1 0,-1 0 0,1-1 0,-1 1 0,1 0 0,-1-1 0,-3-3 0,0-1 0,0 0 0,0 1 0,0-1 0,1-1 0,0 1 0,-5-11 0,-13-43 0,19 53 0,-10-37 0,1 1 0,3-1 0,1-1 0,2 1 0,3-1 0,3-62 0,1 81 0,2-1 0,0 1 0,2 0 0,1 1 0,1-1 0,0 1 0,2 1 0,24-42 0,-26 53 0,1-1 0,1 1 0,-1 1 0,2-1 0,0 2 0,23-19 0,-25 23 0,1 0 0,1 0 0,-1 1 0,1 0 0,0 1 0,0 0 0,0 0 0,0 1 0,22-2 0,-21 4 14,0 1-1,0 0 0,0 1 0,0 0 1,0 1-1,0 0 0,0 1 1,12 4-1,-8-1-310,1 1 0,-1 1 0,-1 0 0,27 19 0,-17-7-6529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0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0 24575,'-2'0'0,"-3"3"0,-2 1 0,-4 3 0,-4 2 0,-2 2 0,1-1 0,2-3 0,4-2 0,4 0 0,4 1 0,7 2 0,13 1 0,9-1 0,0-2-8191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0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153 759 24575,'0'0'0,"0"5"0,0 6 0,2 12 0,2 12 0,3 9 0,3 6 0,2 7 0,4-2 0,2-7 0,-4-12-8191</inkml:trace>
  <inkml:trace contextRef="#ctx0" brushRef="#br0" timeOffset="1">1 0 24575,'0'0'0,"1"2"0,18 3 0,16 2 0,4 0-8191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1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24575,'0'1'0,"0"-1"0,0 1 0,1 0 0,-1-1 0,0 1 0,0 0 0,0-1 0,1 1 0,-1 0 0,0-1 0,1 1 0,-1 0 0,1 0 0,3 5 0,50 91 0,91 188-503,-12 9-500,44 92 203,43 21 985,-213-396-185,-2-1 0,1-1 0,0-1 0,0 1 0,1-1 0,0 0 0,11 9 0,-18-16-3,1 0 0,0 0 0,0-1 0,0 1-1,0-1 1,0 1 0,0-1 0,0 1 0,1-1 0,-1 0 0,0 1 0,0-1-1,0 0 1,0 0 0,0 0 0,0 0 0,1 0 0,-1 0 0,0 0 0,0 0 0,0 0-1,2-1 1,-1 0 36,0 0-1,0-1 1,0 1 0,-1 0-1,1-1 1,0 1-1,-1-1 1,1 0 0,-1 1-1,3-5 1,2-2 175,-1 0 1,-1-1-1,1 0 1,-1 0-1,2-9 1,13-56-26,25-229-692,-26-6-381,-13 52 894,5-86-74,-7 289-374,2 1 0,18-76 0,-12 90-4550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1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8 206 24575,'-1'2'0,"1"0"0,-1 0 0,1 0 0,0 0 0,0 0 0,0 1 0,0-1 0,1 3 0,0 6 0,-5 155 0,0 11 0,14 0 0,-1-116 0,22 79 0,-25-108 0,-6-29 0,-1-12 0,0 2 0,-16-136 0,6-1 0,10-166 0,2 285 0,1 1 0,1-1 0,11-43 0,-11 59 0,1-1 0,0 0 0,0 1 0,1-1 0,0 1 0,0 1 0,1-1 0,1 1 0,-1 0 0,1 0 0,14-12 0,-4 8 29,0 0-1,1 1 0,32-15 1,60-16-1508,-46 24-5347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1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24575,'0'0'0,"2"0"0,13 0 0,21 0 0,21 0 0,13 0 0,6-2 0,0-2 0,-7-1 0,-15 0-8191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2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24 527 24575,'0'0'0,"0"0"0,0 2 0,2 4 0,3 8 0,2 9 0,2 11 0,4 13 0,5 16 0,4 8 0,-2-8-8191</inkml:trace>
  <inkml:trace contextRef="#ctx0" brushRef="#br0" timeOffset="1">1 0 24575,'0'0'0,"0"0"0,0 2 0,0 1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3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13 24575,'0'0'0,"0"0"0,5 8 0,-4-7 0,-1 1 0,1-1 0,-1 0 0,1 1 0,-1-1 0,0 1 0,1-1 0,-1 1 0,0-1 0,0 1 0,0-1 0,0 4 0,0-5 0,-1 0 0,1 1 0,0-1 0,0 0 0,0 1 0,0-1 0,-1 0 0,1 1 0,0-1 0,0 0 0,-1 0 0,1 1 0,0-1 0,0 0 0,-1 0 0,1 1 0,0-1 0,-1 0 0,1 0 0,0 0 0,-1 1 0,0-1 0,0 0 0,0 0 0,0 0 0,0 0 0,0 0 0,0 0 0,0 0 0,0 0 0,0 0 0,-1-1 0,0 1 0,-2-2 0,0 0 0,-1 0 0,1 0 0,0 0 0,0-1 0,0 1 0,1-1 0,-1 0 0,1 0 0,-1 0 0,-2-5 0,2 8 0,0 0 0,0 0 0,0 0 0,0 0 0,0 1 0,0-1 0,-4 2 0,1 4 0,0 0 0,-1 0 0,1-1 0,-1 0 0,0 0 0,-1-1 0,1 0 0,-1-1 0,0 0 0,-9 3 0,17-6 0,1 0 0,-1 0 0,0 1 0,1-1 0,-1 0 0,1 0 0,-1 0 0,0 0 0,1 0 0,-1 0 0,1 0 0,-1 0 0,0 0 0,1 0 0,-1 0 0,0 0 0,1-1 0,-1 1 0,1 0 0,-1 0 0,1 0 0,-1-1 0,-1 0 0,2 1 0,0-1 0,0 1 0,0-1 0,0 0 0,0 1 0,-1-1 0,1 1 0,0-1 0,0 1 0,0-1 0,1 0 0,-1 1 0,0-1 0,0 1 0,0-1 0,0 1 0,0-1 0,1 1 0,-1-2 0,3-2 0,-1 0 0,1 0 0,-1 0 0,7-6 0,-7 7-114,2 0 1,-1 0-1,0 1 0,1-1 0,-1 1 1,1 0-1,-1 0 0,1 1 0,0-1 1,0 1-1,4-2 0,1 2-6712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4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24575,'0'0'0,"0"0"0,0 0 0,0 0 0,-14 0 0,-20 0 0,28 0 0,25 0 0,18 0 0,44 1 0,-80-1 0,0 0 0,0 0 0,-1 0 0,1 0 0,0 0 0,0 0 0,-1 0 0,1 1 0,0-1 0,0 0 0,-1 1 0,1-1 0,0 0 0,0 2 0,0-2 0,-1 0 0,0 0 0,0 1 0,0-1 0,0 0 0,1 1 0,-1-1 0,0 0 0,0 0 0,0 1 0,0-1 0,0 0 0,0 1 0,0-1 0,0 0 0,0 1 0,0-1 0,0 0 0,0 1 0,0-1 0,0 0 0,0 1 0,0-1 0,-1 1 0,0 0 0,0 1 0,0 0 0,0 0 0,-1-1 0,1 1 0,0 0 0,-1-1 0,0 0 0,-2 3 0,-8 4 0,-1 0 0,0 0 0,0-1 0,-1-1 0,0 0 0,0-1 0,-1 0 0,1-1 0,-1-1 0,-20 2 0,23-6 0,9 0 0,5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9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24575,'0'0'0,"4"4"0,8 8 0,13 11 0,11 9 0,7 13 0,5 8 0,5 10 0,2 6 0,2 2 0,-4-4 0,-6-10 0,-8-12 0,-8-12 0,-10-12-8191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5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13 24575,'-14'0'0,"7"1"0,0 0 0,0 1 0,0-1 0,0 1 0,0 1 0,0-1 0,1 1 0,-1 0 0,1 1 0,-7 4 0,7-4 0,0 0 0,0 0 0,-1-1 0,1 0 0,-1-1 0,0 1 0,0-1 0,0 0 0,0-1 0,-7 1 0,13-2 0,1 0 0,-1 0 0,1 0 0,-1 0 0,1 0 0,-1 0 0,1 0 0,-1 0 0,1 0 0,-1 0 0,1 0 0,-1-1 0,1 1 0,-1 0 0,1 0 0,0-1 0,-1 1 0,1 0 0,-1 0 0,1-1 0,0 1 0,-1-1 0,1 1 0,0 0 0,-1-1 0,1 1 0,0-1 0,0 1 0,-1 0 0,1-1 0,0 1 0,0-1 0,0 1 0,-1-1 0,1 1 0,0-1 0,0 1 0,0-1 0,0 1 0,0-1 0,0 1 0,0-2 0,1 1 0,-1 0 0,0-1 0,1 1 0,-1-1 0,1 1 0,-1 0 0,1 0 0,0-1 0,-1 1 0,1 0 0,0 0 0,0 0 0,0 0 0,1-2 0,3 0 0,0-1 0,1 1 0,-1 0 0,1 1 0,-1 0 0,1-1 0,0 2 0,9-3 0,51-5 0,-63 9 0,80-4-1365,-49 3-5461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5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24575,'671'-28'-714,"-9"-40"-1127,-584 58-3795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6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24575,'0'0'0,"2"0"0,11 0 0,25 2 0,27-2 0,26-2 0,26-3 0,26-2-1805,14-3 1805,-2 1 0,2 0 0,48 0 0,-9 0-6386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6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 24575,'0'0'0,"6"0"0,18 0 0,29 0 0,29-2 0,33-3 0,30-4 0,19-2-2181,7-4 2181,9-8 0,3-4 0,-19-1 0,-38 4-6010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24575,'-1'0'0,"1"0"0,-1 0 0,1 1 0,0-1 0,-1 0 0,1 1 0,0-1 0,-1 0 0,1 1 0,0-1 0,-1 1 0,1-1 0,0 0 0,-1 1 0,1-1 0,0 1 0,0-1 0,0 1 0,0-1 0,-1 1 0,1-1 0,0 1 0,0-1 0,0 1 0,0-1 0,0 1 0,0-1 0,0 1 0,0-1 0,1 1 0,-1 9 0,0 0 0,1 0 0,0 0 0,1 0 0,5 17 0,41 120 15,14-4-174,-44-101-16,57 121-357,6-4 0,116 169-1,-116-212 453,5-4 0,103 103 0,-179-204 52,0-1 24,0 1 0,0-2 0,1 1 0,23 14 0,-33-24 4,0 1 0,0 0 0,0-1 0,1 1 0,-1-1 0,0 0 0,0 1 0,0-1 0,0 0 0,1 0 0,-1 1 0,0-1 0,0 0 0,0 0 0,1 0 0,-1-1 0,0 1 0,2 0 0,-2-1 0,0 0 0,0 0 0,0 1 0,0-1 0,1 0 0,-2 0 0,1 0 0,0 0 0,0 0 0,0-1 0,0 1 0,-1 0 0,1 0 0,0 0 0,-1-1 0,1 0 0,4-13 242,-1-1 0,-1 1-1,0-1 1,-1 1 0,-1-19 0,0 26-121,5-299-213,-18-6-591,4 127 837,6 129-242,0-285-1092,7 291-4490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7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1 335 24575,'0'5'0,"1"22"0,2-1 0,7 32 0,-1-5 0,-5-29 0,43 237 0,-38-223 0,3 1 0,0-2 0,3 0 0,31 58 0,-45-93 0,2 4 0,1 1 0,0-1 0,1 1 0,-1-1 0,1 0 0,0-1 0,7 6 0,-12-11 0,0 1 0,0-1 0,0 0 0,0 0 0,1 0 0,-1 0 0,0 1 0,0-1 0,0 0 0,0 0 0,1 0 0,-1 0 0,0 0 0,0 0 0,0 0 0,0 0 0,1 0 0,-1 1 0,0-1 0,0 0 0,0 0 0,1 0 0,-1 0 0,0 0 0,0 0 0,0 0 0,1 0 0,-1 0 0,0-1 0,0 1 0,0 0 0,1 0 0,-1 0 0,0 0 0,0 0 0,0 0 0,1 0 0,-1 0 0,0 0 0,0-1 0,0 1 0,0 0 0,0 0 0,1 0 0,-1 0 0,0-1 0,0 1 0,0 0 0,0 0 0,1-15 0,-3-15 0,-3 0 0,-10-43 0,5 33 0,-4-26-28,-32-164-312,40 190 277,2-1 0,2 0 1,5-69-1,0 87 63,0 0 0,2 1 0,0-1 0,18-41 0,-18 52 0,0 0 0,2 1 0,-1 0 0,2 0 0,-1 0 0,1 1 0,1 0 0,0 1 0,0 0 0,15-11 0,-11 11 0,2 1 0,-1 0 0,1 1 0,0 0 0,0 1 0,21-4 0,7 0 0,46-5 0,4 6-1262,-13 4-5048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8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24575,'0'0'0,"0"0"0,1 0 0,6-2 0,9-3 0,17-2 0,30-2 0,27-2 0,17-2 0,4-4 0,-10 2 0,-24 3-8191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38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98 526 24575,'0'0'0,"0"0"0,0 0 0,0 4 0,2 11 0,5 20 0,7 20 0,7 14 0,4 1 0,2-5 0,0-9 0,0-11 0,-3-11 0,-6-12-8191</inkml:trace>
  <inkml:trace contextRef="#ctx0" brushRef="#br0" timeOffset="1">240 1 24575,'0'0'0,"0"0"0,0 0 0,0 0 0,-2 0 0,-3 3 0,-6 7 0,-8 4 0,-6 4 0,-5 1 0,-1 0 0,0-6 0,2-7 0,6-7 0,6-4 0,6-3 0,6 1-8191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5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24575,'0'0'0,"3"0"0,4 0 0,1 1 0,-1 0 0,1 1 0,7 1 0,15 4 0,50 4 0,98 1 0,84-12-1005,406-46-360,-585 35-4456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6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24575,'0'0'0,"0"4"0,2 8 0,5 14 0,5 22 0,4 21 0,2 11 0,1 10 0,2 6 0,3 7 0,6 8 0,8 2-652,4-3 652,6-5 0,1-10 0,-8-22-7539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59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391 370 24575,'-11'17'0,"0"0"0,-20 24 0,10-14 0,-229 326 0,247-349 0,-10 15 0,0 0 0,-17 40 0,29-57-72,0 1 1,0 0-1,0 0 0,0-1 0,0 1 0,1 0 0,-1 0 0,1 0 1,0 0-1,0 0 0,0 0 0,0 0 0,1 0 0,-1-1 0,1 1 1,-1 0-1,1 0 0,2 4 0,10 10-6754</inkml:trace>
  <inkml:trace contextRef="#ctx0" brushRef="#br0" timeOffset="1">670 0 24575,'1'6'0,"25"83"0,-7-28 0,31 134 0,-38-135 0,6 79 0,-18-128-71,1-7-188,-1 0 0,1 0 1,-1 0-1,-1 5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6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24575,'1'8'0,"6"28"0,2-1 0,18 46 0,-15-48 0,179 602-1111,-148-445 1111,52 192 0,-45-243 103,-38-111-531,2 0 0,28 43 1,-6-24-5473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6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759 1 24575,'-6'0'0,"0"1"0,1 0 0,-1 0 0,1 1 0,-1 0 0,1 0 0,-1 0 0,-6 4 0,-12 5 0,-18 3 0,-59 13 0,-48 1 0,80-15 0,23-5 0,-59 12 0,86-15 0,0 1 0,0 0 0,-22 12 0,36-16 0,1 0 0,-1 1 0,1 0 0,0 0 0,0 0 0,0 1 0,1-1 0,-1 1 0,1 0 0,0 0 0,0 0 0,0 0 0,0 0 0,-3 8 0,4-6 0,0 0 0,1 1 0,-1-1 0,1 1 0,0-1 0,1 1 0,-1-1 0,1 1 0,1 0 0,-1-1 0,3 8 0,2 8 0,1 0 0,2 0 0,0 0 0,23 40 0,218 349-813,-246-407 791,105 151 155,-93-137-357,1 0 1,0-1-1,1-1 1,1-1 0,38 26-1,-15-18-5924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7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1 237 24575,'0'14'0,"22"145"0,13-4 0,-13-73 0,61 152 0,-80-227 0,0 1 0,0 0 0,1-1 0,1 1 0,-1-1 0,7 9 0,-7-14 0,-4-5 0,-4-9 0,-13-34 0,2-2 0,1 1 0,3-2 0,2 0 0,-4-77 0,12 103 0,2 0 0,0 0 0,1 0 0,1 0 0,2 0 0,0 1 0,1 0 0,2 0 0,0 0 0,1 1 0,1 0 0,1 1 0,0 0 0,2 1 0,27-32 0,-16 25-273,1 1 0,1 2 0,1 0 0,55-34 0,-28 25-6553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7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24575,'0'0'0,"2"0"0,7 0 0,15 2 0,18 3 0,14 2 0,9 4 0,12 4 0,14 2 0,14-4 0,-1-5 0,-18-3-8191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8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0 421 24575,'0'0'0,"0"0"0,0 2 0,0 4 0,0 6 0,0 4 0,2 4 0,5 4 0,3 1 0,2-3 0,0-5 0,-1-5-8191</inkml:trace>
  <inkml:trace contextRef="#ctx0" brushRef="#br0" timeOffset="1">177 0 24575,'0'0'0,"4"0"0,7 0 0,8 0 0,0 0-8191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6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24575,'0'8'0,"8"63"0,55 357-1271,-17-138 560,69 817-58,-109-947-138,-6-142-3626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6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904 1 24575,'-3'1'0,"-10"6"0,0 1 0,-14 10 0,2 0 0,-48 27-157,-128 60 0,-88 12-298,186-81 455,-28 11 0,129-46-1,-1 0-1,1 0 1,0 0 0,0 0 0,-1 1 0,1-1-1,0 0 1,-2 3 0,4-3 6,-1-1-1,1 1 1,-1 0 0,1 0-1,0-1 1,0 1-1,-1 0 1,1 0 0,0-1-1,0 1 1,0 0 0,0 0-1,0 0 1,0-1 0,0 1-1,0 0 1,0 0-1,0 0 1,0-1 0,0 1-1,1 0 1,-1 0 0,0-1-1,1 1 1,-1 0-1,0-1 1,1 1 0,-1 0-1,1 0 1,9 13 211,0-1 0,18 20-1,-17-22-221,75 82 4,92 107-130,-40-15-580,27 34 832,-133-180-447,3-3-1,0 0 0,58 42 0,-45-44-5826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7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43 290 24575,'1'56'0,"2"0"0,2-1 0,23 100 0,0-57 0,3-1 0,5-1 0,49 92 0,-84-187 0,3 8 0,-11-15 0,-23-34 0,1 0 0,2-2 0,1-1 0,3-1 0,1-2 0,3 0 0,1 0 0,3-2 0,2 0 0,1-1 0,3 0 0,-5-93 0,14 125 0,0-1 0,2 0 0,0 0 0,1 0 0,8-28 0,-7 33 0,1 1 0,0-1 0,1 1 0,1 0 0,0 0 0,0 1 0,18-20 0,-12 18-11,0 0-1,1 1 1,0 1-1,1 0 1,0 1-1,18-10 1,-10 10 61,-1 0 0,2 1 0,45-11 0,-22 12-347,0 1 0,0 3 0,0 2 0,57 4 0,-22 4-6529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7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0,6 0 0,15 2 0,20 3 0,17 2 0,19 3 0,21 0 0,15-2 0,9-5-682,-9-3 682,-23-2-7509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8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2 0,7 5 0,6 3 0,0-1-8191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0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24575,'0'0'0,"3"2"0,12 7 0,18 12 0,12 11 0,0 0-8191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8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1 152 24575,'0'16'0,"2"0"0,5 27 0,-2-14 0,12 66 0,15 63-600,7-1-1,68 173 1,50 41 549,-103-263 26,90 135 0,-142-240 25,5 8 0,1 0 0,0-1 0,10 11 0,-17-20 10,0 0-1,-1-1 0,1 1 1,0-1-1,0 1 0,0-1 1,-1 1-1,1-1 0,0 1 1,0-1-1,0 0 0,0 1 1,0-1-1,0 0 0,1 1 1,-1-2 9,-1 1 1,1 0 0,-1 0-1,1 0 1,0 0 0,-1 0-1,1-1 1,-1 1 0,1 0-1,-1 0 1,1-1-1,-1 1 1,1 0 0,-1-1-1,1 1 1,-1-1 0,1 1-1,0-1 1,1-2 119,0-1-1,-1 1 1,1 0 0,-1-1-1,1 1 1,1-8 0,5-29 10,7-78 0,-6-17-412,9-445-1948,13-195-685,-22 678 185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8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43 507 24575,'100'261'0,"-34"-93"0,-59-147 0,6 22 0,-11-36 0,-1 0 0,0 1 0,0-1 0,-1 1 0,1-1 0,-3 14 0,2-21 0,0 0 0,0 0 0,0 0 0,0 0 0,0-1 0,0 1 0,0 0 0,0 0 0,0 0 0,0 0 0,0 0 0,0 0 0,0 0 0,0 0 0,0 0 0,0 0 0,0 0 0,0 0 0,0 0 0,0 0 0,0 0 0,0 0 0,0 0 0,0 0 0,0 0 0,-1 0 0,1 0 0,0 0 0,0 0 0,0 0 0,0 0 0,0 0 0,0 0 0,0 0 0,0 0 0,0 0 0,0 0 0,0 0 0,0 0 0,0 0 0,0 0 0,0 0 0,0 0 0,0 0 0,0 0 0,0 0 0,0 0 0,0 0 0,0 0 0,0 0 0,0 0 0,0 0 0,-3-7 0,-123-417-70,117 388 20,-7-25-71,-13-44-119,-16-119 0,43 209 240,1 1 0,0-1 0,2-22 0,0 33 0,0-1 0,0 0 0,0 0 0,0 0 0,1 1 0,-1-1 0,1 1 0,1-1 0,-1 1 0,0 0 0,1-1 0,0 2 0,6-8 0,-2 5 30,1 0 0,-1 1 0,1 0 1,-1 1-1,1-1 0,1 2 0,-1-1 0,1 1 0,-1 0 0,1 1 0,16-3 0,1 2 90,0 1 0,50 2 0,-37 3-244,-1 1 0,0 3 0,0 0 0,-1 3 0,0 1 0,0 2-1,-2 1 1,1 2 0,-2 1 0,55 37 0,-43-20-6702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9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24575,'0'0'0,"4"-2"0,11-2 0,19-3 0,20-2 0,15-2 0,5-1 0,-2-4 0,-6-3 0,-16 1-8191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9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1 446 24575,'0'0'0,"0"0"0,2 0 0,8 1 0,19 4 0,31 0 0,26-3 0,14-5 0,7-6 0,5-6 0,-1-2 0,-19 1-8191</inkml:trace>
  <inkml:trace contextRef="#ctx0" brushRef="#br0" timeOffset="1">1137 1 24575,'0'0'0,"0"3"0,16 54 0,-1-4 0,10 72 0,14 205 0,-39-318-53,0-9-134,0 0-1,0 0 1,1 0-1,-1 0 1,1 0-1,0 3 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09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2 0,7 4 0,2 4 0,0-1-8191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8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1 24575,'-14'0'0,"6"0"0,4-1 0,-1 1 0,1 0 0,0 1 0,-5 0 0,7 0 0,1-1 0,-1 1 0,1-1 0,-1 1 0,1 0 0,-1 0 0,1-1 0,0 1 0,-1 0 0,1 0 0,0 0 0,0 1 0,0-1 0,-2 2 0,-2 5 0,0 0 0,1 1 0,-1-1 0,-2 11 0,-11 39 0,15-45 0,-5 17-273,2 1 0,1-1 0,1 1 0,1 59 0,3-76-6553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48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4 0,2 8 0,3 7 0,0 6 0,0 0 0,-2-2 0,-1-3 0,0-6 0,-2-5 0,0-5-8191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24575,'-1'0'0,"1"0"0,-1 0 0,1 0 0,-1 0 0,1 0 0,0 0 0,-1 0 0,1 0 0,-1 0 0,1 0 0,-1 0 0,1 0 0,0 0 0,-1 1 0,1-1 0,-1 0 0,1 0 0,0 0 0,-1 1 0,1-1 0,0 0 0,-1 1 0,1-1 0,0 0 0,-1 1 0,1-1 0,0 1 0,0 14 0,0-10 0,10 63 0,29 106 0,-15-92-268,4-1-1,61 122 1,104 136-56,-182-323 330,73 109-102,-69-106 85,0-1-1,1 0 1,1-1-1,21 17 1,-33-31 13,-1 0 0,1 0-1,0 0 1,-1 0 0,1-1 0,1 0 0,-1 0 0,0 0-1,0-1 1,1 1 0,-1-1 0,1-1 0,-1 1-1,1-1 1,5 0 0,-4-1 74,0 0-1,1-1 0,-1 0 1,0 0-1,-1 0 1,1-1-1,0 0 1,-1 0-1,1-1 0,-1 0 1,6-5-1,6-5-36,0-2 0,-1-1 0,-1 0 0,0-1 0,14-21 0,-5 1-63,36-71 1,-38 58 32,-3-1-1,17-62 1,17-112 48,-15 56-11,-33 143-492,2 1-1,20-44 1,-17 48-6380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51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37 158 24575,'0'0'0,"0"20"0,1 0 0,1 0 0,1 0 0,0 0 0,9 25 0,129 329 0,-123-331 0,-11-26 0,-7-17 0,0 0 0,0-1 0,0 1 0,0 0 0,0 0 0,0 0 0,0 0 0,0 0 0,0 0 0,0 0 0,0 0 0,1 0 0,-1 0 0,0 0 0,0 0 0,0 0 0,0 0 0,0 0 0,0 0 0,0 0 0,0 0 0,0 0 0,0 0 0,0 0 0,0 0 0,0 0 0,0 0 0,0 0 0,0 0 0,0 0 0,0 0 0,0 0 0,0 0 0,0 0 0,0 0 0,1 0 0,-1 0 0,0 0 0,0 0 0,0 0 0,0 0 0,0 0 0,0 0 0,0 0 0,0 0 0,0 0 0,0 0 0,-1-8 0,-3-14 0,-20-56 0,-41-88 0,33 89 0,8 19 0,1 4 0,-23-85 0,44 133 0,1 0 0,-1-1 0,2 1 0,-1 0 0,1-11 0,0 15 0,0 0 0,0 0 0,1 0 0,-1 0 0,1 0 0,0 1 0,-1-1 0,1 0 0,0 0 0,0 0 0,0 1 0,0-1 0,1 1 0,-1-1 0,0 1 0,1-1 0,-1 1 0,0 0 0,1 0 0,0-1 0,-1 1 0,4-1 0,4-2 0,-1 0 0,1 1 0,1 0 0,-1 1 0,10-2 0,50-3 0,-55 6 0,161-4 75,57-5-1515,-201 6-5386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52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24575,'0'0'0,"2"0"0,3 0 0,4 0 0,5 0 0,8 2 0,10 0 0,7-1 0,4-2 0,-4 0 0,-8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24575,'1'0'0,"-1"0"0,0 0 0,1-1 0,-1 1 0,0 0 0,0 0 0,1 0 0,-1 0 0,0 0 0,1 0 0,-1-1 0,0 1 0,1 0 0,-1 0 0,0 0 0,1 0 0,-1 0 0,0 0 0,1 0 0,-1 0 0,0 0 0,1 1 0,-1-1 0,0 0 0,0 0 0,1 0 0,-1 0 0,0 0 0,1 1 0,-1-1 0,0 0 0,0 0 0,1 0 0,-1 1 0,0-1 0,1 1 0,8 10 0,-8-10 0,15 26 0,-2 1 0,0 0 0,16 52 0,-7-19 0,12 21 0,82 145 0,-99-200 0,1 0 0,0-1 0,2-1 0,1-2 0,1 1 0,1-3 0,34 25 0,-41-34 0,1-1 0,0 0 0,1-1 0,0-2 0,0 0 0,1 0 0,0-2 0,1-1 0,-1 0 0,1-2 0,0 0 0,27 0 0,-24-4 0,0-1 0,1-2 0,-1 0 0,-1-1 0,1-1 0,28-12 0,-24 6 0,0-1 0,-1-1 0,-1-2 0,39-29 0,-52 35 0,-1-1 0,1-1 0,-2 0 0,1-1 0,-2 0 0,0 0 0,0-1 0,-2-1 0,1 1 0,6-19 0,-11 23 0,-1 0 0,0 0 0,0 0 0,-1-1 0,-1 1 0,0-1 0,0 1 0,-1-1 0,0 1 0,-1-1 0,0 1 0,0-1 0,-1 1 0,-1 0 0,0 0 0,0 0 0,-7-13 0,5 13 0,-2-1 0,1 1 0,-1 0 0,-1 1 0,0-1 0,0 2 0,-1-1 0,0 1 0,0 0 0,-11-6 0,0 1 0,-1 1 0,-1 1 0,0 1 0,-26-8 0,17 9-43,-1 1-1,0 1 0,0 2 0,0 1 1,-1 1-1,0 2 0,0 2 0,1 1 1,-57 10-1,46-3-19,1 2 1,0 2 0,0 1-1,2 3 1,0 1-1,-65 41 1,78-42-243,2 1 0,0 1 0,-25 27 0,16-8-5792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52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1 178 24575,'0'0'0,"6"-2"0,12-2 0,15-3 0,15-4 0,14-7 0,15-7 0,17-10 0,7-5 0,-13 5-8191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53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1 457 24575,'3'5'0,"25"34"0,-16-23 0,17 29 0,-21-30 0,-1 1 0,0 0 0,-1 0 0,-1 0 0,0 1 0,-1 0 0,-1 0 0,-1 0 0,0 21 0,-2-29 0,0 8 0,1-1 0,5 33 0,-4-44 0,-1-1 0,0 1 0,1 0 0,0 0 0,0-1 0,0 1 0,1-1 0,0 0 0,0 0 0,0 0 0,0 0 0,0 0 0,1-1 0,4 5 0,1-3-170,0 1-1,1-1 0,-1-1 1,1 0-1,0 0 0,0-1 1,11 2-1,25 4-6655</inkml:trace>
  <inkml:trace contextRef="#ctx0" brushRef="#br0" timeOffset="1">48 1 24575,'0'0'0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53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24575,'0'2'0,"-1"0"0,0 0 0,1 0 0,-1 0 0,0 0 0,-2 2 0,3-4 0,-7 12 0,0-1 0,-15 17 0,17-23 0,0 0 0,0 0 0,0 0 0,-1-1 0,0 0 0,-11 7 0,17-11 0,0 0 0,0 0 0,0 0 0,0 0 0,0 0 0,0 0 0,0 0 0,0 0 0,0 0 0,0 0 0,0 1 0,0-1 0,0 0 0,0 0 0,-1 0 0,1 0 0,0 0 0,0 0 0,0 0 0,0 0 0,0 0 0,0 0 0,0 0 0,0 0 0,0 0 0,0 0 0,-1 0 0,1 0 0,0 0 0,0 0 0,0 0 0,0 0 0,0 0 0,0 0 0,0 0 0,0 0 0,0 0 0,0 0 0,0 0 0,-1 0 0,1 0 0,0 0 0,0 0 0,0-1 0,0 1 0,0 0 0,0 0 0,0 0 0,0 0 0,0 0 0,0 0 0,0 0 0,0 0 0,0 0 0,0 0 0,5-4 0,3 2 0,-1 0 0,1 1 0,0 0 0,13-1 0,34 4 0,-30-1 0,0 1 0,0 2 0,0 0 0,41 14 0,-63-17 0,-1 0 0,1 0 0,-1 0 0,0 0 0,1 1 0,1 1 0,-4-3 0,1 0 0,-1 1 0,0-1 0,1 1 0,-1-1 0,0 0 0,1 1 0,-1-1 0,0 1 0,0-1 0,0 0 0,1 1 0,-1-1 0,0 1 0,0-1 0,0 1 0,0-1 0,0 1 0,0-1 0,0 1 0,0-1 0,0 1 0,0-1 0,0 1 0,0-1 0,0 1 0,0-1 0,0 0 0,0 1 0,-1-1 0,1 1 0,0-1 0,0 1 0,0-1 0,-1 1 0,1-1 0,0 0 0,-1 1 0,-2 2 0,0 0 0,0-1 0,0 1 0,-1-1 0,1 0 0,-1 0 0,1 0 0,-1-1 0,0 1 0,1-1 0,-7 2 0,-1-1 0,0 0 0,-21 1 0,15-3 0,0 0 0,1-1 0,-1-1 0,0-1 0,1 0 0,-22-8 0,38 11 0,-1 0 0,1 0 0,0 0 0,0 0 0,0 0 0,-1 0 0,1 0 0,0 0 0,0 0 0,0-1 0,0 1 0,-1 0 0,1 0 0,0 0 0,0 0 0,0 0 0,0 0 0,-1-1 0,1 1 0,0 0 0,0 0 0,0 0 0,0 0 0,0-1 0,0 1 0,0 0 0,-1 0 0,1 0 0,0-1 0,0 1 0,0 0 0,0 0 0,0 0 0,0-1 0,0 1 0,0 0 0,0 0 0,0 0 0,0-1 0,8-6 0,11-2 0,8 5 0,-24 4 0,-3 1 0,-14 3 0,-14 3 0,25-8 49,6-1-1463,3-1-5412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5:55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24575,'5'6'0,"42"48"0,38 41 0,-59-69 0,43 35 0,-57-52 0,1 0 0,0-1 0,1-1 0,0 0 0,0 0 0,0-2 0,1 0 0,24 5 0,-18-6 0,0-2 0,0 0 0,0-1 0,1-2 0,32-4 0,-14-1 0,81-25 0,32-24 0,-152 55 0,216-77 0,-174 65 0,0 1 0,1 3 0,50-4 0,-78 11 0,0 0 0,0 2 0,0 0 0,0 0 0,0 2 0,-1 0 0,1 1 0,-1 0 0,0 2 0,0-1 0,0 2 0,-1 0 0,1 1 0,-2 0 0,24 19 0,-12-5 0,27 32 0,-28-28 0,28 23 0,-46-44 0,1 0 0,0-1 0,0 0 0,0 0 0,0-1 0,0 0 0,1 0 0,0 0 0,-1-1 0,1 0 0,0-1 0,0 0 0,0 0 0,12-1 0,8-2 0,-1-1 0,52-12 0,-13 1 0,-19 8 0,0 2 0,0 1 0,0 3 0,69 9 0,-40 2 0,148 43 0,-1 17-291,108 30-231,-293-91 562,1-1-1,1-3 1,-1-1-1,1-1 1,47-3-1,-64-3 1,-1 0 0,1-1 0,-1-1 0,0-2 0,-1 0 0,1-1 1,-1-1-1,0-1 0,-1-1 0,30-19 0,-34 18-31,0-1 1,-1 0 0,0-1-1,-2-1 1,1 0 0,-2-1-1,0 0 1,0-1 0,-2-1 0,0 1-1,-1-2 1,0 1 0,11-37-1,15-79-1374,-3-17-5461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3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24575,'0'1'0,"0"-1"0,0 1 0,0 0 0,0 0 0,0 0 0,0 0 0,0-1 0,0 1 0,1 0 0,-1 0 0,0 0 0,0 0 0,1-1 0,0 2 0,1 4 0,26 81-12,60 196-172,-46-127-8,82 271-341,-85-314 405,92 186-1,-96-234 97,2-1-1,76 98 1,-107-155 32,-2-2 0,0 0 0,0 0 0,0 0 0,1-1 0,0 1 0,0-1 0,9 6 0,-13-10 13,0 1 0,0-1 0,-1 0 0,1 1 0,0-1 0,0 0 0,0 0 0,0 0 0,0 0 0,0 1 0,0-1 0,0-1 0,0 1 0,0 0 0,-1 0 0,1 0 0,0 0 0,0-1 0,0 1 0,0 0 0,1-1 0,0 0 56,-1-1 0,1 1 0,-1 0 0,1-1 0,-1 1 1,0-1-1,1 1 0,-1-1 0,2-3 0,1-3-22,0-1 1,0 0-1,-1 1 1,3-14-1,6-42-20,-10 55-10,37-323-518,-18-5-375,-8 108 603,-9 173 247,10-126-266,-7 129 186,17-70 0,-21 110 156,0 0 0,2 1 0,-1-1 0,9-14 0,-12 25-100,1-1 0,-1 1 0,1-1 0,0 1 0,0 0 0,0-1 0,0 1 0,0 0 0,0 0 0,0 1 0,1-1 0,-1 0 0,1 1 0,-1-1 0,1 1 0,0 0 0,0 0 0,-1 0 1,1 0-1,0 1 0,0-1 0,0 1 0,0-1 0,3 1 0,20 4-4945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3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236 161 24575,'-15'0'0,"12"0"0,0 1 0,-1-1 0,1 1 0,0 0 0,0 0 0,-1 0 0,1 0 0,0 1 0,0-1 0,0 1 0,1 0 0,-1 0 0,0 0 0,1 0 0,-1 0 0,1 0 0,0 1 0,0-1 0,-4 6 0,-1 3 0,0 0 0,1 1 0,-8 21 0,6-10 0,0 0 0,2 0 0,1 0 0,1 1 0,-2 40 0,5-34 0,2 1 0,2-1 0,0 1 0,9 31 0,47 136 0,-22-83 0,-34-103 0,-3-11 0,0-1 0,0 0 0,0 0 0,0 0 0,0 1 0,0-1 0,0 0 0,0 0 0,0 0 0,0 0 0,0 1 0,0-1 0,0 0 0,0 0 0,0 0 0,-1 0 0,1 1 0,0-1 0,0 0 0,0 0 0,0 0 0,0 0 0,0 1 0,0-1 0,-1 0 0,1 0 0,0 0 0,0 0 0,-1 0 0,0 0 0,0-1 0,0 1 0,0-1 0,0 1 0,0-1 0,0 1 0,0-1 0,0 1 0,0-1 0,1 0 0,-1 0 0,0 1 0,0-1 0,1 0 0,-2-1 0,-9-12 0,1 0 0,0 0 0,-12-27 0,-20-53 0,22 40 0,2-1 0,2-1 0,3 0 0,2-1 0,-3-69 0,13 111 0,1 0 0,0 0 0,1 0 0,1 0 0,1 0 0,4-15 0,-4 20 0,1 0 0,0 0 0,1 1 0,0-1 0,0 1 0,1 0 0,0 0 0,1 1 0,8-10 0,-1 6 0,0-1 0,0 2 0,1 0 0,1 1 0,28-15 0,-17 13 0,1 1 0,52-14 0,-62 21 40,1 0 0,36-2 0,-45 6-252,1 0 0,-1 1 0,0 0-1,1 1 1,-1 0 0,17 5 0,-5 3-6614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4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0 261 24575,'0'0'0,"0"0"0,0 0 0,2 0 0,7 2 0,14 1 0,14-3 0,22-7 0,24-12 0,20-10 0,13-10 0,4-4-832,-5-4 832,-15 2 0,-25 9-7359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4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24575,'1'7'0,"0"-1"0,0 0 0,1 1 0,0-1 0,0 0 0,0 0 0,6 11 0,3 8 0,9 32 0,20 104 0,-28-105 0,3 1 0,24 63 0,-33-106 14,1-1-1,0 0 0,0 0 0,1 0 1,1-1-1,0 0 0,1-1 1,12 11-1,-14-15-127,0 0 0,0-1-1,0-1 1,1 1 0,0-1 0,0-1-1,1 0 1,-1 0 0,1-1 0,0 0-1,0-1 1,15 3 0,0-4-6712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5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24575,'0'0'0,"0"0"0,0 0 0,4 0 0,8-2 0,9-3 0,15-8 0,10-6 0,-4 0-8191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5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204 173 24575,'-15'0'0,"7"0"0,0-1 0,0-1 0,0 1 0,0-1 0,0 0 0,1-1 0,-1 0 0,1 0 0,-1-1 0,1 0 0,0 0 0,1-1 0,-1 1 0,-9-10 0,9 7 0,1 1 0,0-1 0,0 0 0,0-1 0,0 1 0,1-1 0,1 0 0,-1-1 0,1 1 0,1-1 0,0 1 0,-3-14 0,6 16 0,3 6 0,8 10 0,-3 0 0,0 1 0,-1 0 0,0 0 0,-1 1 0,0 0 0,-1 0 0,0 0 0,5 22 0,-8-28 0,-1 1 0,0-1 0,0 1 0,-1 0 0,0-1 0,0 1 0,0-1 0,-1 1 0,0 0 0,0-1 0,-1 1 0,1-1 0,-2 0 0,1 0 0,-1 1 0,1-1 0,-2-1 0,1 1 0,-6 6 0,4-7 0,5-8 0,11-14 0,18-14-1365,6-3-5461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9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24575,'0'0'0,"0"2"0,0 3 0,-2 4 0,-2 4 0,-3 8 0,0 8 0,1 2 0,2-3-8191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6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24575,'0'0'0,"0"0"0,6 0 0,14 0 0,19 2 0,20 1 0,15-3 0,9-2 0,0-4 0,-9 0 0,-18 0-8191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6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1 170 24575,'0'0'0,"0"0"0,6 0 0,15 0 0,25-2 0,34-7 0,42-13 0,31-19 0,7-9-1693,-25 4-4805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7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1 0,3 2 0,-2 0 0,1 1 0,0-1 0,-1 0 0,2 5 0,2 4 0,182 568-1550,-40 14-488,-121-483 2050,35 133-1076,-38-164-2487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7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24575,'0'0'0,"2"0"0,15-1 0,31-4 0,47-4 0,52-3 0,46-5-2995,37-6 2995,23-4-2605,7-3 2605,-1 1 0,-12 1 0,-20 5 0,-15 4-2027,-20 6 2027,-29 5-1072,-38 4 1072,-40 3 508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24575,'-1'2'0,"1"-1"0,0 1 0,0 0 0,0-1 0,0 1 0,0 0 0,0 0 0,0 1 0,1 4 0,-1 83 136,5 444-594,35-7-154,-22-415 612,-5-40 0,-13-71-25,1 5-212,0 1 0,0-1 0,-1 0 0,0 10 1,-2-10-5812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8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0 340 24575,'0'0'0,"0"0"0,0 0 0,0-2 0,6-3 0,18-4 0,23-7 0,29-9 0,35-9 0,34-8 0,21-6-1864,20-3 1864,11 6 0,-8 11 0,-27 14 0,-40 11-6327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9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24575,'0'0'0,"0"9"0,0 689 0,0-698 0,0 0 0,1 1 0,-1-1 0,0 0 0,0 0 0,0 1 0,0-1 0,0 0 0,0 0 0,0 1 0,0-1 0,0 0 0,0 0 0,0 1 0,0-1 0,0 0 0,-1 0 0,1 1 0,0-1 0,0 0 0,0 0 0,0 1 0,0-1 0,0 0 0,-1 0 0,1 0 0,0 1 0,0-1 0,0 0 0,-1 0 0,-4-8 0,-4-20 0,1 0 0,-7-53 0,9 41 0,2 20 0,-20-125 0,19 100 0,0-56 0,5 96 0,0 0 0,0 0 0,1 0 0,0 0 0,0 0 0,0 0 0,0 1 0,1-1 0,0 0 0,4-7 0,-4 9 0,0 0 0,1 0 0,-1 0 0,1 1 0,0-1 0,-1 1 0,1-1 0,0 1 0,0 0 0,1 0 0,-1 1 0,0-1 0,1 1 0,-1-1 0,5 0 0,27-6 0,1 2 0,0 1 0,43 1 0,-52 2 0,51 0 0,-33 1 0,-1-1 0,76-15 0,-116 17-103,-3-1-2,0 1-1,0 0 1,0 0 0,0 0 0,0-1 0,0 1 0,0 0 0,0-1-1,0 1 1,0-1 0,1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9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24575,'0'0'0,"0"0"0,0 0 0,2 2 0,5 1 0,7-1 0,15-2 0,20-3 0,19-3 0,7-3 0,1 1 0,-3 3 0,-9 5 0,-17 2-8191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29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1 573 24575,'0'0'0,"0"0"0,1 0 0,10-2 0,20-3 0,25-2 0,24-6 0,32-7 0,25-4 0,0 0-1205,-23 4-5781</inkml:trace>
  <inkml:trace contextRef="#ctx0" brushRef="#br0" timeOffset="1">1124 0 24575,'0'0'0,"0"0"0,0 4 0,0 5 0,0 10 0,3 10 0,-1 11 0,1 7 0,1 5 0,2 3 0,2 3 0,2 3 0,1 1 0,0-5 0,-1-14-8191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0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33 24575,'0'3'0,"-1"0"0,0 0 0,1 0 0,-1 1 0,0-1 0,-1 0 0,1 0 0,0-1 0,-1 1 0,0 0 0,1 0 0,-4 2 0,4-3 0,-1 0 0,0 0 0,1 0 0,-1 0 0,0 0 0,0-1 0,0 1 0,0-1 0,-1 0 0,1 1 0,0-1 0,0 0 0,-1 0 0,1 0 0,-4 0 0,5-1 0,1 1 0,0-1 0,0 0 0,-1 0 0,1 0 0,0 0 0,0 0 0,-1 0 0,1 0 0,0 0 0,0 0 0,-1 0 0,1 0 0,0 0 0,-1 0 0,1 0 0,0 0 0,0 0 0,-1 0 0,1-1 0,0 1 0,0 0 0,0 0 0,-1 0 0,1 0 0,0 0 0,0-1 0,0 1 0,-1 0 0,1 0 0,0 0 0,0-1 0,0 1 0,0 0 0,-1 0 0,1-1 0,0 1 0,0 0 0,0 0 0,0-1 0,0 1 0,0 0 0,0 0 0,0-1 0,0 1 0,0 0 0,0 0 0,0-1 0,0 1 0,0 0 0,0 0 0,0-1 0,0 1 0,0-1 0,1 0 0,0-1 0,0 0 0,0 0 0,0 1 0,0-1 0,0 0 0,2-1 0,10-9-455,1-1 0,18-12 0,4 1-6371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9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24575,'0'0'0,"4"0"0,0 2 0,0 0 0,0 0 0,0 0 0,0 0 0,0 1 0,-1-1 0,1 1 0,2 3 0,4 4 0,12 16 0,5 11 0,-2 2 0,24 49 0,-23-41 0,-17-31-1,207 360-538,-148-268 286,114 135 0,-173-232 253,-2-1 0,2 0 0,-1-1 0,1 0 0,1 0 0,19 13 0,-27-21 0,-1 0 0,1 0 0,0 0 0,-1 0 0,1-1 0,0 1 0,0-1 0,0 0 0,-1 1 0,1-1 0,0 0 0,0 0 0,0 0 0,0 0 0,0 0 0,-1-1 0,1 1 0,0 0 0,0-1 0,0 1 0,-1-1 0,1 0 0,0 0 0,-1 0 0,1 0 0,-1 0 0,1 0 0,1-1 0,2-3 0,0-1 0,0 1 0,0-1 0,-1 0 0,8-12 0,3-12-4,0-1 1,-2 0-1,17-58 1,13-104 74,-26 98 81,5-120 1,-20 159-158,-2-1 0,-3 0 0,-16-83 1,9 91-1244,2 11-4992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0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860 243 24575,'0'0'0,"0"0"0,-3-2 0,-26-24 0,-1 0 0,-1 3 0,-1 0 0,-1 2 0,-1 2 0,0 1 0,-2 1 0,0 3 0,-1 0 0,-65-14 0,80 24 0,1 1 0,-1 0 0,0 2 0,0 1 0,-23 2 0,34-1 0,0 1 0,0 0 0,1 0 0,-1 1 0,1 1 0,-1 0 0,1 0 0,0 1 0,1 0 0,-1 1 0,1 0 0,-10 9 0,11-8 0,1 1 0,0 0 0,0 0 0,1 0 0,0 1 0,-7 13 0,4-4 0,1 1 0,-8 30 0,6-13-138,-7 57 0,5 73-969,22 227-923,27 2 642,-24-265 1362,36 463-2258,-40 0 692,-30-245 1238,9-190 336,12-154 43,-5 61 476,7 121-1,1-163-267,1 0 0,0 0-1,11 30 1,-10-39 35,1-1 1,0 1-1,1-1 1,0-1-1,1 1 1,13 14-1,-12-16-232,2-1 0,-1-1 0,1 0 0,0 0 0,1-1-1,0 0 1,0-1 0,1-1 0,0 0 0,0 0-1,1-1 1,19 4 0,-4-3-3,0-1-1,1-2 1,-1 0 0,1-2-1,30-4 1,-22 0 256,-1-2 0,41-10 1,110-42-857,2-14-3334,-189 71 3886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6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24575,'1'17'0,"0"-15"0,0 0 0,0 1 0,1-1 0,-1 0 0,0 0 0,1 0 0,0 0 0,-1 0 0,1 0 0,0-1 0,0 1 0,2 1 0,28 17 0,-16-13 0,1 0 0,0 0 0,27 5 0,56 7 0,-33-11-682,130-3-1,-118-8-6143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7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24575,'0'17'0,"1"104"-89,22 168-1,6-129-430,6-1 0,7-3 0,105 257 0,-113-335-5412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7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601 0 24575,'-2'1'0,"-1"0"0,0-1 0,1 2 0,-1-1 0,0 0 0,1 0 0,-1 1 0,1-1 0,0 1 0,0 0 0,-4 3 0,-3 2 0,-483 315 0,477-314 0,10-6 0,0 0 0,1 1 0,-1 0 0,1 0 0,-1 0 0,1 1 0,0-1 0,0 1 0,-4 5 0,7-7 0,0-1 0,1 0 0,0 1 0,-1-1 0,1 1 0,0-1 0,-1 0 0,1 1 0,0-1 0,0 1 0,0-1 0,0 1 0,0-1 0,1 1 0,-1-1 0,0 0 0,1 1 0,-1-1 0,1 0 0,-1 1 0,1-1 0,1 2 0,9 19 0,1 1 0,22 27 0,-14-20 0,121 170 0,-97-144 0,73 71 0,-105-116 0,1 0 0,0 0 0,0-1 0,1-1 0,18 9 0,-24-14 0,0-1 0,1 1 0,-1-2 0,1 1 0,-1-1 0,1-1 0,0 1 0,0-1 0,0-1 0,0 0 0,11-1 0,-10-1-455,1 0 0,11-3 0,13-8-6371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8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24575,'1'5'0,"4"9"0,0 1 0,1-2 0,1 1 0,12 18 0,-9-16 0,74 118 0,33 57 0,-112-182 0,-7-18 0,-2-4 0,-4-19 0,1 0 0,-2-39 0,4-66 0,4 116 0,2 0 0,1 0 0,6-33 0,-6 46 0,1-1 0,0 1 0,0 0 0,0 0 0,1 0 0,0 1 0,1-1 0,-1 1 0,2 0 0,-1 0 0,10-9 0,-1 4 0,1 1 0,-1 1 0,2 0 0,-1 1 0,1 1 0,21-8 0,-8 5 0,0 2 0,57-11 0,-44 15-1365,-8 2-5461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8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 24575,'0'0'0,"0"0"0,0 0 0,4 0 0,9 0 0,13 0 0,12-2 0,8-3 0,6-2 0,1-2 0,2-4 0,-4-1 0,-12 1-8191</inkml:trace>
  <inkml:trace contextRef="#ctx0" brushRef="#br0" timeOffset="1">12 461 24575,'0'0'0,"0"0"0,0 0 0,0 0 0,6 0 0,16-2 0,18-3 0,18-2 0,12-2 0,1-2 0,-7 0 0,-15 1-8191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8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8 0,2 8 0,4 15 0,8 17 0,7 19 0,6 11 0,4 0 0,1-7 0,0-9 0,-5-15 0,-4-14 0,-6-12-8191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9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0,4 2 0,9 2 0,8 1 0,1 0-8191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39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24575,'3'4'0,"337"596"-1355,-161-195 1201,-92-204-32,-81-186 186,-3-7 0,1 0 0,0 0 0,9 15 0,-13-23 9,1 0-1,-1 1 1,0-1-1,0 0 1,0 0-1,0 1 1,1-1-1,-1 0 1,0 0-1,0 1 1,1-1-1,-1 0 1,0 0-1,0 1 1,1-1-1,-1 0 1,0 0-1,1 0 1,-1 0-1,0 0 1,1 1-1,-1-1 1,0 0-1,1 0 1,-1 0-1,0 0 1,1 0-1,-1 0 1,0 0-1,1 0 1,-1 0-1,0 0 1,1 0-1,-1-1 1,0 1-1,1 0 1,-1 0-1,0 0 1,1 0-1,-1 0 1,0-1-1,0 1 1,1 0-1,-1 0 1,0 0-1,0-1 1,1 1-1,-1 0 1,0-1-1,2-2 129,0 0 0,-1 0 0,1 0 0,1-7 0,8-32-24,8-56-1,-16 85-115,59-412-536,0 2-74,-37 298 459,-17 94-445,22-55 1,-11 46-4727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0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24575,'0'0'0,"-3"5"0,0 3 0,1-1 0,-1 1 0,1 0 0,1-1 0,-2 13 0,2 42 0,1-45 0,3 113 0,5 0 0,29 146 0,-8-151 133,-4-24-1631,-18-65-5328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0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23 246 24575,'-5'12'0,"-1"25"0,2 0 0,0 48 0,3-58 0,-1 336 0,6-373 0,46-153 0,-11 34 0,124-310 0,-160 432 0,1-3 0,0 1 0,1 0 0,0-1 0,7-8 0,-9 15 0,-3 7 0,-4 7 0,-4 4 0,0 0 0,-1-1 0,0 0 0,-2-1 0,1 0 0,-16 14 0,-79 63 0,103-88 0,-1 0 0,0 0 0,1 0 0,0 0 0,-1 1 0,1-1 0,0 1 0,-2 3 0,4-4 0,-1-1 0,0 1 0,1 0 0,0 0 0,-1 0 0,1-1 0,0 1 0,0 0 0,0 0 0,0 0 0,0-1 0,0 1 0,1 0 0,-1 0 0,0 0 0,1-1 0,1 3 0,7 18 0,1 0 0,2-2 0,0 1 0,18 22 0,-15-23 0,65 93-682,138 149-1,-186-230-6143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0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24575,'0'0'0,"0"0"0,0 0 0,0 0 0,0 0 0,2 0 0,5 0 0,4-2 0,12-3 0,13-2 0,16-2 0,14-3 0,3-3 0,-2 1 0,-2-3 0,-7 1 0,-11 3 0,-13 3-8191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0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24575,'0'0'0,"0"0"0,6 0 0,12 0 0,13 0 0,11 0 0,4-2 0,1-3 0,0 0 0,-4 0 0,-10 2-8191</inkml:trace>
  <inkml:trace contextRef="#ctx0" brushRef="#br0" timeOffset="1">36 359 24575,'0'0'0,"0"0"0,0 0 0,0 0 0,4 4 0,7 4 0,14 2 0,14 1 0,17 1 0,16-4 0,17-8 0,14-14 0,5-7 0,-17 0-8191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1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59 538 24575,'0'0'0,"0"0"0,0 6 0,2 12 0,3 15 0,4 13 0,4 11 0,3 4 0,0-2 0,0-6 0,-2-10 0,-2-11-8191</inkml:trace>
  <inkml:trace contextRef="#ctx0" brushRef="#br0" timeOffset="1">1 1 24575,'0'0'0,"0"0"0,0 0 0,0 0 0,0 1 0,4 6 0,5 5 0,1 0-8191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1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24575,'0'0'0,"2"7"0,1-4 0,-1-1 0,1 1 0,-1-1 0,1 0 0,0 0 0,0 0 0,0 0 0,0 0 0,0-1 0,0 1 0,1-1 0,-1 0 0,5 1 0,29 8 0,2-2 0,60 5 0,-60-8 0,275 15 120,-1-22-1605,-240-1-5341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1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0,2 7 0,5 14 0,4 27 0,10 34 0,10 26 0,12 18-1168,9 13 1168,7 5 0,4-3 0,-5-20 0,-12-30-7023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6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24575,'0'0'0,"0"6"0,0 9 0,2-1 0,0 1 0,0 0 0,1-1 0,9 23 0,34 72 0,-34-83 0,154 313-754,-118-254 566,111 148 1,-106-167 176,3-2 0,99 87 0,-151-147 12,0-1 0,1 0 0,-1 1-1,9 3 1,-11-6 35,-1-1 0,0 0 0,0 1 0,0-1 0,1 0 0,-1 1 0,0-1 0,1 0 0,-1 0 0,0 0 0,0 0 0,1 0 0,-1 0 0,0-1 0,1 1 0,-1 0 0,0-1 0,0 1 0,0 0 0,1-1 0,-1 0 0,0 1 0,0-1 0,0 0 0,1-1 0,1 0-13,0-1 1,-1 0-1,1 0 1,-1 0 0,0 0-1,0 0 1,0-1-1,1-3 1,12-34-23,-15 40 2,16-58 1,12-89-1,-3-67-4,-22 184 1,13-139-1365,-10 112-5461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6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65 119 24575,'1'8'0,"17"81"0,0 1 0,-8-25 0,-2 1 0,-4 0 0,-4 80 0,0-144 0,-1 4 0,1-1 0,-1 1 0,1-1 0,-2 0 0,1 1 0,-2 4 0,3-9 0,0-1 0,0 0 0,-1 1 0,1-1 0,0 1 0,0-1 0,0 0 0,0 1 0,-1-1 0,1 0 0,0 1 0,0-1 0,-1 0 0,1 1 0,0-1 0,-1 0 0,1 0 0,0 1 0,-1-1 0,1 0 0,0 0 0,-1 0 0,1 1 0,0-1 0,-1 0 0,1 0 0,-1 0 0,1 0 0,0 0 0,-1 0 0,1 0 0,-1 0 0,1 0 0,-1 0 0,1 0 0,0 0 0,-1 0 0,1 0 0,-1 0 0,1 0 0,0-1 0,-1 1 0,1 0 0,-1-1 0,-1 0 0,0-1 0,1 1 0,-1-1 0,1 0 0,-1 0 0,1 1 0,-2-4 0,-7-13 0,1 0 0,1 0 0,1-1 0,-7-26 0,-12-83 0,21 99 0,1-1 0,2 0 0,1 0 0,4-51 0,-1 70 0,0-1 0,0 0 0,1 0 0,0 1 0,1 0 0,1 0 0,-1 0 0,2 0 0,0 1 0,0-1 0,0 2 0,2-1 0,-1 1 0,15-14 0,-14 16 0,0 0 0,1 1 0,0 0 0,0 1 0,1-1 0,0 2 0,-1 0 0,1 0 0,1 0 0,-1 2 0,1-1 0,15-1 0,-17 3 0,0 1 0,0 0 0,-1 0 0,1 1 0,0 1 0,0-1 0,-1 1 0,1 0 0,-1 1 0,1 0 0,-1 1 0,0-1 0,-1 2 0,1-1 0,10 9 0,-9-5 0,0 0 0,-1 1 0,0 0 0,0 0 0,-1 1 0,0 0 0,-1 0 0,0 1 0,-1 0 0,0 0 0,-1 0 0,0 0 0,-1 1 0,0 0 0,0-1 0,-2 1 0,1 0 0,-2 0 0,1 0 0,-2 0 0,1 0 0,-5 18 0,4-24 0,-1 0 0,0-1 0,0 1 0,0 0 0,-1-1 0,1 0 0,-2 0 0,1 0 0,0 0 0,-5 5 0,-1-1 0,0-1 0,0 0 0,-19 12 0,24-17 0,0 0 0,0 0 0,0 0 0,-5 5 0,8-7 0,0 0 0,1 0 0,-1 1 0,0-1 0,0 0 0,1 0 0,-1 1 0,1-1 0,-1 0 0,1 0 0,0 1 0,-1-1 0,1 1 0,0-1 0,0 0 0,0 1 0,0-1 0,0 1 0,0-1 0,1 2 0,2 6 0,0-1 0,1-1 0,0 1 0,0-1 0,1 1 0,-1-1 0,2 0 0,9 10 0,-8-9 0,94 102-682,129 109-1,-184-179-6143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6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24575,'0'0'0,"2"2"0,3 3 0,4 4 0,5 5 0,4 4 0,2 6 0,3 10 0,1 15 0,2 16 0,-1 12 0,-3 0 0,-3-4 0,-5-12 0,-4-15-8191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7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0 0,5 2 0,8 4 0,7 4 0,12 1 0,4 2 0,-5-2-8191</inkml:trace>
  <inkml:trace contextRef="#ctx0" brushRef="#br0" timeOffset="1">1101 631 24575,'0'0'0,"0"0"0,4 0 0,12 0 0,14 0 0,15 0 0,13-2 0,11-4 0,-1-2 0,-11 1-8191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24575,'0'3'0,"1"0"0,-1-1 0,0 1 0,1 0 0,0 0 0,2 5 0,1 3 0,153 423-805,-21-147 629,-94-212 183,88 116 0,-126-186-7,1 2 0,0-1 0,0 0 0,1 1 0,-1-2 0,1 1 0,1-1 0,7 6 0,-13-11 0,0 1 0,0-1-1,0 1 1,0-1 0,1 1-1,-1-1 1,0 1 0,0-1 0,1 0-1,-1 0 1,0 0 0,0 0-1,1 0 1,-1 0 0,0 0-1,3-1 1,-3 1 12,1-1 0,-1 0 0,1 0 0,-1 1-1,1-1 1,-1 0 0,0-1 0,1 1 0,-1 0 0,0 0 0,0 0 0,0-1 0,1-1 0,3-4 126,-1 0 0,-1 0 0,1-1 1,4-15-1,7-37-22,-15 59-118,42-284-266,-24-3-208,-3 46 273,-15 240 203,10-100 302,-6 79-805,1-1 0,9-26 0,-2 19-5534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0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0,2 10 0,5 8 0,4 11 0,4 6 0,4 6 0,1 3 0,-2-2 0,-2-6 0,-3-7 0,-5-8 0,-3-8 0,-2-8 0,-2-6-8191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8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1 0,9 7 0,0 1 0,20 12 0,-6-5 0,523 433-1181,-462-372 1336,93 82-1634,-141-129-4207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8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644 1 24575,'-1'0'0,"-1"4"0,-4 12 0,-7 22 0,2 0 0,-6 5-81,-2-2-1,-1 0 1,-47 70-1,-95 101-372,108-144 409,53-66 45,-213 289 0,206-278-175,0 0-1,0 1 1,2 0-1,0 1 1,0-1 0,-4 22-1,6-12-5962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48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130 550 24575,'0'0'0,"0"2"0,0 7 0,0 15 0,0 20 0,2 16 0,2 10 0,4 5 0,3 2 0,4-1 0,2-7 0,-2-13 0,-4-16 0,-4-15-8191</inkml:trace>
  <inkml:trace contextRef="#ctx0" brushRef="#br0" timeOffset="1">1 1 24575,'0'0'0,"0"0"0,0 0 0,4 4 0,5 5 0,5 5 0,1 1-8191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6:50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239 152 24575,'0'0'0,"1"0"0,6-3 0,0 1 0,0-1 0,12-1 0,1 0 0,588-119 0,-582 119 0,-7 1 0,1 0 0,37 1 0,-55 2 0,0 0 0,-1 0 0,1 0 0,-1 0 0,1 1 0,-1-1 0,1 1 0,-1-1 0,1 1 0,-1-1 0,1 1 0,-1 0 0,0 0 0,3 2 0,-2-1 0,-1 0 0,1 0 0,-1 0 0,1 1 0,-1-1 0,0 0 0,0 1 0,2 4 0,3 15 0,-1 0 0,-2 0 0,3 46 0,-5-54 0,6 114-268,55 645-3441,43-152 3791,-37-238-183,-14 2-1142,-43-262 916,-6 138 1,-8-182 235,-4 0-1,-31 139 1,31-189 406,-2-1 0,0-1 1,-26 51-1,28-64-113,-2 0 0,0-1 0,0 0 0,-1-1-1,-1 0 1,0 0 0,-1-1 0,-24 17 0,14-14-146,-1-1 0,-1-1-1,1-1 1,-2-1-1,0-2 1,-38 9 0,9-5-20,-60 5 1,-114-5-544,-59-17-1998,-5-9-49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3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221 104 24575,'-3'5'0,"-4"8"0,-8 21 0,9-19 0,-31 87-379,4 1-1,-36 202 1,46-147 125,-3 213-1,25-277 255,17 148 0,-9-193 0,3-1 0,1 0 0,2-1 0,35 81 0,-30-91 0,1-2 0,1 0 0,2-1 0,2-1 0,1-2 0,1 0 0,2-1 0,1-2 0,1-1 0,52 36 0,-35-34 1,0-1 1,2-3-1,1-2 0,1-2 0,70 19 0,-39-19-707,1-4-1,149 12 1,-157-25 618,1-4 0,-1-2 0,1-4 0,-1-3 0,90-23 0,-101 14 103,-1-2 0,0-3 0,-2-2 0,-1-4 0,-1-1 0,67-49 1,-64 35-16,-2-4 0,-2-2 0,-3-2 0,-2-3 0,50-67 0,-61 66 0,-3-1 0,-3-3 0,-2-1 0,-3-1 0,41-116 0,-58 132-103,-2-1 0,-1-1 0,-3 1 0,2-51 0,-9 57-57,-1 0 1,-2 1 0,-2-1-1,-2 1 1,-11-45 0,6 47 119,-2 0 0,-1 1 0,-2 0 0,-2 1 0,-1 1 0,-2 1 0,-48-62 0,39 62 43,-1 0 1,-3 2 0,0 2-1,-2 1 1,-1 2 0,-67-38-1,45 34-277,-2 4 0,-1 1-1,-1 4 1,-1 3-1,-73-13 1,47 17 127,0 3-1,-1 5 0,-110 6 1,122 5 156,-88 17-1,109-10-22,1 3-1,-69 25 0,87-23-9,1 1 0,0 1 0,-64 45-1,76-45 2,1 3 0,1 0 0,1 1-1,1 1 1,-32 43 0,35-39 37,2 1 0,-18 39 0,-8 40 196,43-106-207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3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33 923 24575,'-1'0'0,"0"0"0,0 0 0,0-1 0,0 1 0,0 0 0,0-1 0,0 1 0,1 0 0,-1-1 0,0 1 0,0-1 0,0 0 0,1 1 0,-1-1 0,0 1 0,1-1 0,-1 0 0,0 0 0,1 1 0,-1-1 0,1 0 0,-1 0 0,1-1 0,-2-2 0,0 0 0,0 0 0,-1-7 0,1 3 0,1-1 0,0 1 0,0 0 0,1-1 0,0 1 0,0 0 0,1-1 0,0 1 0,1 0 0,2-9 0,0 6 0,0 0 0,0 1 0,1 0 0,0 0 0,1 1 0,0-1 0,9-9 0,-6 9 0,-1 0 0,2 1 0,-1 0 0,2 1 0,-1 0 0,1 1 0,0 0 0,0 0 0,1 1 0,0 1 0,0 0 0,0 1 0,24-6 0,-17 8 0,-1 0 0,1 2 0,-1 0 0,1 1 0,20 3 0,92 24 0,-114-24 0,89 25 0,55 12 0,-151-40 0,-1 1 0,1-1 0,18 0 0,-25-2 0,0 1 0,0 0 0,0-1 0,1 0 0,-1 0 0,0 0 0,0 0 0,0 0 0,0-1 0,-1 1 0,1-1 0,0 0 0,-1 0 0,1 0 0,3-3 0,-2 0 0,0 0 0,0 0 0,0-1 0,-1 0 0,0 1 0,3-9 0,13-41 0,36-159 0,-14 45 0,-11 66-1365,-4 14-5461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4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0 150 24575,'0'0'0,"2"1"0,107 16 0,-77-13 0,101 12 0,53 1-514,50-4-1543,44-8 881,492-30-2382,3-29 4014,-303 18-662,-169 16 206,-34 2-327,-45 4-979,-50 1 898,40-4 329,-162 13 1377,-51 4-1219,0 0-1,1-1 1,-1 1-1,1 0 1,-1 0-1,0-1 1,1 1-1,-1-1 1,0 1-1,1-1 1,0-1-1,-3-1 863,-6-2-57,-15-2-3965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4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24575,'6'12'0,"41"91"0,-1 16 0,12 49-462,6 44-1385,139 617-1882,-36 12 3719,-126-626-61,73 289-600,-83-398 274,4-1 0,79 162 0,-56-167 148,-11-32 288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5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1132 24575,'0'0'0,"0"-1"0,0 1 0,1-1 0,-1 1 0,0 0 0,0-1 0,1 1 0,-1-1 0,0 1 0,1 0 0,-1-1 0,0 1 0,1-1 0,-1 1 0,1 0 0,-1 0 0,0-1 0,2 1 0,9-6 0,1 0 0,-1 0 0,23-5 0,-27 8 0,85-24 0,48-8-384,51-6-1153,46-3 564,38 0-1382,645-67-1324,2 59 3118,-689 51-568,-44 4 936,-39 3 548,32 8 1119,-67 5 3813,-113-20-3290,-5-2-1147,-9-6-627,7 4 186,-49-39-301,-62-67 0,106 100-108,0-1 0,1 0 0,1 0 0,0-1 0,0-1 0,1 1 0,1-1 0,-5-15 0,8 17 0,0 0 0,1 0 0,0-1 0,0 1 0,2-1 0,-1 1 0,2-1 0,-1 1 0,2-1 0,3-14 0,-1 12-3,1 1 0,0-1 0,1 1 0,1 0-1,0 1 1,1 0 0,0 0 0,1 0 0,0 1 0,1 0-1,1 1 1,0 0 0,24-18 0,-14 14-148,1 1 0,1 0 0,0 2 0,1 1 1,0 0-1,1 2 0,39-9 0,-26 10-133,0 1 0,1 3 0,0 1-1,64 3 1,-54 4 97,0 3-1,-1 1 0,63 20 1,-50-8-157,0 3 0,-2 3 0,-1 2 0,-2 2 0,0 3 0,57 46 0,-61-37 151,-1 1 0,-2 3 1,75 91-1,-99-103 52,0 0-1,-3 1 0,0 1 0,-3 1 0,-1 1 0,-2 1 0,13 46 0,-23-63 173,-1 1-1,-2 0 1,0 0-1,-1 0 1,-2 1-1,0-1 1,-1 0-1,-2 0 1,-6 32-1,5-40 61,-1 0-1,0-1 0,-1 0 0,0 0 1,-1 0-1,-13 18 0,13-22 66,-1 0 0,0-1 1,0-1-1,-1 1 0,0-1 0,-1-1 0,0 1 0,-20 10 1,21-14 57,-1 1 1,1-1-1,-1-1 1,-1 0 0,1-1-1,0 0 1,0 0-1,-16 0 1,12-2-155,0-1-1,0 0 1,0-1-1,0 0 1,-25-8-1,21 3-74,-1 0 0,1-2 0,0 0 0,1-1 0,0 0 0,0-2 0,1 0 0,1-1 0,-15-15-1,20 18 16,2-1 0,-1 0 0,2 0 0,-1 0 0,1-1 0,1 0 0,0-1 0,1 1 0,1-1 0,-1 0 0,2 0 0,-4-23 0,6 20 0,0-1 0,1 0 0,0 1 0,2-1 0,0 0 0,0 1 0,2-1 0,0 1 0,12-31 0,-7 27 61,1 1-1,1-1 0,0 2 0,1 0 0,1 0 0,1 1 0,23-22 0,-15 20-6,0 0 0,1 2 1,1 0-1,1 2 0,29-14 0,-13 11-192,0 2 0,1 2 0,0 1 0,1 3 0,1 1 1,-1 2-1,65-2 0,-50 9 76,0 3 0,0 2-1,106 23 1,-90-9 69,-1 3-1,101 46 0,-120-43-25,-1 2 0,-2 2 0,-1 3-1,-1 2 1,66 60 0,-87-67-40,-1 1 0,-2 0 1,0 2-1,-2 1 1,-2 1-1,0 1 1,-2 1-1,-2 0 0,19 53 1,-28-61 66,6 30-1,-12-46 241,-1 1-1,0-1 1,0 1-1,-1 0 1,-2 15-1,20-46 2289,0-2-2241,34-32-320,2 3 0,68-51-1,-40 39-346,90-53 0,-122 87 272,1 2-1,2 2 1,76-24 0,-96 39 100,0 2 0,0 1 0,1 2 0,-1 1 0,1 1 0,56 4 0,-61 2 0,0 1 0,0 1 0,-1 1 0,0 2 0,0 1 0,0 1 0,-1 1 0,26 15 0,-23-7 0,0 0 0,-2 2 0,0 1 0,-1 2 0,-1 0 0,24 31 0,-7-1 0,-3 0 0,42 78 0,-41-59 0,136 215 0,-150-252 0,1-1 0,1-1 0,2-1 0,2-2 0,55 42 0,-53-49-134,1-1 0,46 20 1,-27-19-670,86 25 0,101 8-140,41-17-1223,40-14 1051,710-14-2602,0-55 2245,-908 37 1336,172-9-315,-50 4 463,-56 4 487,-53 3 56,-131 4-444,35-1 1253,62 7 1,-97-5-569,0 0 1,11 4-1,-2 3-1901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6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24575,'0'5'0,"-7"81"0,0 34 0,0 64-669,4 53-2007,17 601-526,59-1 2650,88 68-1763,-112-733 3686,-29-121-1519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1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0,2 4 0,4 4 0,11 6 0,10 3 0,0 0-8191</inkml:trace>
  <inkml:trace contextRef="#ctx0" brushRef="#br0" timeOffset="0.93">840 291 24575,'0'0'0,"0"2"0,2 2 0,3 3 0,3 2 0,8 1 0,11 1 0,16 1 0,19-1 0,12-1 0,6-3 0,-2-2 0,-10-3 0,-9-1 0,-14 0 0,-14-2-8191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6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1 470 24575,'4'-3'0,"0"-1"0,1 1 0,0 0 0,0 0 0,1 1 0,-1 0 0,9-3 0,2-1 0,71-22 0,59-8-615,62-5-1846,59-4 1272,53 0-1106,1154-99-2120,7 55 2667,-1350 82 2539,-42 3 2950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7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1152 0 24575,'-20'11'0,"1"1"0,-23 18 0,26-18 0,-83 66 0,-36 38-655,14-5-411,-172 204 1,237-245 835,4 2 1,2 3-1,4 2 1,-62 139-1,88-165 230,3 1 0,1 0 0,3 2 0,-7 58 0,15-72 0,3 0 0,1 0 0,2 0 0,1 1 0,3-1 0,12 50 0,-6-47 0,2-1 0,2 0 0,31 58 0,-20-52-120,2-2 1,3-1-1,35 41 0,-19-32-518,2-3 0,74 59-1,-48-52 91,131 78 0,-107-82-688,133 54 0,-104-60 486,2-6 0,187 36 0,-162-51 89,290 11 0,-312-37 583,0-6 0,0-6 0,-1-6 0,227-58 0,-255 44-11,-2-5 0,111-55 0,-131 49 48,-2-4 0,136-102 1,-159 102 64,94-99 0,-118 107 18,-1 0 1,-3-2-1,-1-1 1,-2-2-1,25-54 1,-38 67 64,-1-2 0,-1 1 0,-2-1 0,-1-1 0,-1 0 1,-2 0-1,-2 0 0,0-55 0,-5 57-74,-2-1-1,0 1 1,-3-1 0,0 1-1,-15-37 1,5 27 9,-1 0 0,-2 2 0,-46-67 0,30 57 182,-2 2 0,-77-75 1,48 63-189,-3 3 0,-3 2 1,-2 4-1,-2 4 0,-121-56 1,68 47-38,-3 6 0,-242-56 1,62 50 0,35 33 49,45 26 151,188 0-96,-89 19 0,115-18 2,0 1 1,0 1 0,1 1 0,-20 10 0,27-11-16,0 0-1,1 0 1,0 1-1,0 0 1,1 1-1,-16 19 1,15-14 544,0 1 0,-11 23 0,21-38-630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7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22 787 24575,'0'-3'0,"-4"-24"0,-3-11 0,2 0 0,-1-51 0,8 55 0,1 0 0,2 1 0,1-1 0,1 1 0,2 0 0,2 1 0,22-50 0,-27 70 0,-1 1 0,2 1 0,-1-1 0,2 1 0,14-16 0,-17 21 0,0 0 0,1 1 0,-1 0 0,1 0 0,0 0 0,1 0 0,-1 1 0,1 0 0,-1 0 0,1 1 0,10-2 0,0 1 0,0 1 0,1 1 0,-1 0 0,1 2 0,-1 0 0,1 1 0,-1 0 0,21 7 0,8 4 0,78 34 0,-79-27 0,-9-4 0,0-1 0,43 12 0,-67-24 0,-1-1 0,1 0 0,-1 0 0,1-1 0,-1-1 0,1 0 0,0-1 0,-1 0 0,1 0 0,-1-1 0,20-7 0,-17 4 12,-1-2-1,1 0 1,-2 0-1,1-1 1,-1-1-1,0 0 1,-1-1-1,15-15 1,3-8-747,38-55 1,-10 3-6092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8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0 562 24575,'2'-3'0,"-1"2"0,1-1 0,0 0 0,0 1 0,0-1 0,1 1 0,-1-1 0,0 1 0,0 0 0,5-2 0,5-2 0,145-51 0,-14 13-346,39-5-1039,561-124-1176,-335 79 1761,-215 48 590,-114 27-45,85-20-285,1 16 284,-146 20 350,-1 2-1,0 0 0,1 1 0,21 4 0,-32-3-32,-1-1 1,0 2 0,0-1 0,0 1-1,-1 0 1,1 0 0,-1 1 0,1-1-1,-1 1 1,0 1 0,-1 0-1,1-1 1,6 9 0,-4-3-7,-1 0 1,0 0-1,-1 1 0,0 0 1,7 18-1,-2 3-88,8 32 0,25 175 843,-17 6-87,-27-241-726,32 337-386,45 405-516,-67-677 293,-2-21-2446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8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24575,'0'0'0,"3"0"0,9 0 0,22 2 0,37 5 0,43 6 0,35 6 0,31 1-1983,19 0 1983,0-4 0,-9-7 0,-16-8 0,-19-9 0,-24-7-888,-26-5 888,-26 0 0,-25 2-5320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48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0 141 24575,'0'0'0,"6"2"0,20 10 0,27 18 0,35 19 0,40 19 0,31 14-2611,19 9 2611,12 5 0,-1-4-1792,-14-9 1792,-23-12 0,-32-17-779,-32-18 779,-31-16-3009</inkml:trace>
  <inkml:trace contextRef="#ctx0" brushRef="#br0" timeOffset="1">1840 1 24575,'0'0'0,"-2"2"0,-3 8 0,-6 19 0,-9 28 0,-14 36 0,-16 44 0,-16 31-2052,-11 16 2052,-4 11 0,5-12 0,17-37-6139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0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0 24575,'-1'1'0,"0"0"0,1-1 0,-1 1 0,0 0 0,0-1 0,0 1 0,0 0 0,1 0 0,-1 0 0,0 0 0,1 0 0,-1 0 0,1 0 0,-1 0 0,1 0 0,-1 0 0,1 0 0,0 0 0,-1 0 0,1 0 0,0 0 0,0 2 0,-1-1 0,-3 19 0,0 0 0,-1 37 0,6 46 0,-1-103 0,19 252-757,14 2-686,3 25 550,-23-149 655,-8 205-1,-9-265 135,-4 0 0,-2-1 0,-3 0-1,-35 106 1,41-157 105,0-1 1,-1 1-1,-1-1 0,-1-1 0,-17 25 0,24-37 51,-1 0 0,0-1-1,-1 1 1,1-1 0,-1 0 0,0 0-1,0 0 1,0-1 0,0 1 0,-1-1 0,1-1-1,-1 1 1,0-1 0,0 0 0,0 0-1,0-1 1,0 1 0,0-2 0,0 1-1,-1 0 1,-6-1 0,5-1 68,0-1-1,-1 1 1,1-1-1,0 0 1,0-1-1,1 0 1,-1 0-1,1-1 1,-1 0 0,1 0-1,0-1 1,1 0-1,-1 0 1,1 0-1,0-1 1,0 0-1,-8-11 1,5 5-56,1-1-1,0 0 1,1 0 0,0-1 0,1 0-1,1 0 1,0 0 0,-6-30 0,8 23-127,1-1 1,1 0 0,0 1 0,2-1-1,6-41 1,-2 34 11,3-1 1,0 1-1,22-48 0,-8 31-24,3 1-1,1 1 0,3 1 1,60-70-1,-21 41-1105,94-79 1,-64 71-3476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0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24 24575,'0'20'0,"2"-1"0,1 1 0,9 33 0,-3-16 0,3 0 0,1-1 0,1-1 0,23 40 0,-23-50 0,2-1 0,0 0 0,2-1 0,0-1 0,2 0 0,27 23 0,-35-35 0,0-1 0,1 0 0,0-1 0,0-1 0,1 0 0,0-1 0,0 0 0,25 6 0,-28-9 0,-1-1 0,1-1 0,0 0 0,-1-1 0,1 1 0,0-2 0,0 0 0,-1 0 0,1-1 0,0 0 0,-1-1 0,20-8 0,-20 7 0,0-2 0,0 1 0,-1-2 0,0 1 0,0-1 0,0 0 0,-1-1 0,0 0 0,-1 0 0,1-1 0,-2 0 0,8-13 0,-9 14 0,0-1 0,-1 0 0,0-1 0,-1 1 0,0-1 0,0 0 0,-1 0 0,0 1 0,-1-1 0,0 0 0,-1-1 0,0 1 0,0 0 0,-3-11 0,0 10 1,0-1 0,0 0 0,-1 1 0,-1 0 0,0 0-1,-1 0 1,0 1 0,0 0 0,-1 0 0,-16-18 0,6 11-29,-1 0 1,-1 1-1,0 1 1,-31-18-1,23 17-41,-1 1 0,-1 2 0,0 1-1,-1 1 1,-55-12 0,58 17 41,1 2 0,0 2 0,-1 0 0,0 1 0,1 2 0,-1 1 0,-32 6 0,48-6-385,1 1 1,-11 4 0,-4 5-5775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0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1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1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4 24575,'-8'9'0,"-1"6"0,1-4 0,0 1 0,1 0 0,1 0 0,-8 20 0,16-53 0,-2 17 0,0 0 0,0 0 0,0 0 0,1 0 0,1-6 0,0 7 0,-1-1 0,1 1 0,0 0 0,0 0 0,0 0 0,0 0 0,1 0 0,-1 0 0,1 0 0,0 1 0,0 0 0,-1-1 0,1 1 0,1 0 0,-1 0 0,0 1 0,0-1 0,1 1 0,-1-1 0,1 1 0,0 0 0,-1 1 0,1-1 0,4 0 0,1 0 0,0 1 0,1 0 0,-1 0 0,0 1 0,0 0 0,1 1 0,-1 0 0,15 6 0,-13-4 0,-1 0 0,0 2 0,-1-1 0,1 1 0,-1 0 0,0 1 0,13 13 0,-11-9 0,-1 1 0,0 1 0,0 0 0,14 27 0,-14-19 0,0 0 0,-2 1 0,-1 0 0,0 0 0,-2 1 0,0 0 0,2 34 0,-7-35 0,0 1 0,-1-1 0,-2 1 0,0-1 0,-1 0 0,-1 0 0,-2 0 0,0-1 0,-1 0 0,-12 23 0,8-21 0,-1-1 0,-1 0 0,-2-1 0,0 0 0,0-2 0,-2 0 0,-1-1 0,-30 24 0,38-34 0,0-1 0,0 0 0,-1 0 0,-20 7 0,27-12 0,0 0 0,-1-1 0,1 1 0,-1-1 0,1 0 0,-1-1 0,0 1 0,1-1 0,-1-1 0,0 1 0,1-1 0,-1 1 0,-5-3 0,9 2 0,0 1 0,0-1 0,0 0 0,0 1 0,0-1 0,0 0 0,0-1 0,0 1 0,0 0 0,1 0 0,-1-1 0,0 1 0,1-1 0,-1 0 0,1 1 0,0-1 0,-1 0 0,1 0 0,0 0 0,0 0 0,0 0 0,0 0 0,1 0 0,-1 0 0,0 0 0,1 0 0,0 0 0,-1-1 0,1 1 0,0 0 0,0 0 0,0 0 0,0 0 0,1-1 0,0-1 0,0-1 0,0 0 0,1 0 0,0 1 0,0-1 0,0 1 0,1-1 0,-1 1 0,1 0 0,0 0 0,0 0 0,0 0 0,1 0 0,0 1 0,5-5 0,0 2 0,1 0 0,0 1 0,1 0 0,-1 1 0,1 0 0,0 1 0,0 0 0,20-3 0,-11 4 0,1 1 0,0 0 0,40 5 0,-47-2 0,0 1 0,0 0 0,0 1 0,-1 0 0,1 2 0,-1-1 0,-1 1 0,1 1 0,-1 1 0,0-1 0,0 2 0,-1 0 0,0 0 0,-1 1 0,0 0 0,13 18 0,-4-2-273,-2 1 0,-1 0 0,-1 1 0,13 36 0,-11-19-6553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8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24575,'-1'0'0,"0"0"0,0 0 0,0 0 0,0 0 0,0 0 0,0 0 0,0 0 0,0 0 0,0 1 0,0-1 0,0 0 0,0 1 0,0-1 0,0 1 0,-1 0 0,1 0 0,1 0 0,-1 0 0,1 1 0,-1-1 0,1 0 0,-1 0 0,1 0 0,0 0 0,-1 0 0,1 1 0,0-1 0,0 0 0,0 2 0,-1 12 0,0 0 0,1 0 0,1 0 0,5 28 0,-5-39 0,0 0 0,0 0 0,0 0 0,1 0 0,0 0 0,0 0 0,0 0 0,0-1 0,1 1 0,-1-1 0,1 0 0,0 1 0,0-1 0,0 0 0,0-1 0,1 1 0,-1-1 0,1 1 0,0-1 0,-1 0 0,8 2 0,-4-1-273,1-1 0,0-1 0,-1 1 0,15-1 0,3 0-6553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1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3 0,8 3 0,18 6 0,25 5 0,26 1 0,28-8 0,65-21 0,3-10-8191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1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715 1 24575,'-259'58'0,"189"-46"0,-121 5 0,119-19 0,-5 2 0,76 0 0,1 0 0,-1 0 0,0 0 0,0 0 0,1 0 0,-1 0 0,0 1 0,0-1 0,1 0 0,-1 1 0,0-1 0,1 0 0,-1 1 0,0-1 0,1 1 0,-1-1 0,0 1 0,1-1 0,-1 1 0,1 0 0,-1-1 0,1 1 0,0 0 0,-1-1 0,1 1 0,0 0 0,-1-1 0,1 3 0,-1 1 0,0 0 0,1 0 0,-1 0 0,1 6 0,0-2 0,-3 134 0,-3 87 0,-9 84 0,14-302 0,1 1 0,-1 1 0,2-1 0,1 13 0,-1-22 0,-1 0 0,1 0 0,0 0 0,0 0 0,0 0 0,1 0 0,-1 0 0,1 0 0,-1 0 0,1 0 0,0-1 0,0 1 0,0-1 0,1 0 0,-1 1 0,4 1 0,0 0 0,0 0 0,0-1 0,1 0 0,-1-1 0,1 1 0,0-1 0,0 0 0,0-1 0,9 1 0,11 1 0,31-3 0,-40 0 0,86-3 0,60 0 0,-118 5 0,69 10 0,-105-10 0,1 0 0,-1 0 0,1 1 0,-1 1 0,14 6 0,-22-8 0,1-1 0,0 1 0,0-1 0,-1 1 0,1 0 0,-1 0 0,0 1 0,0-1 0,0 0 0,0 1 0,0-1 0,0 1 0,0 0 0,-1-1 0,0 1 0,1 0 0,-1 0 0,0 0 0,0 0 0,-1 0 0,1 0 0,0 5 0,-1-2 0,0 0 0,-1 0 0,0-1 0,0 1 0,0 0 0,0-1 0,-1 1 0,0-1 0,0 1 0,-4 4 0,0 2 0,-1 0 0,-1-1 0,-15 17 0,8-11 0,-1-2 0,-1 0 0,-32 22 0,-115 58-1365,-21-3-5461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3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24575,'0'0'0,"0"0"0,-1 0 0,1 0 0,0 0 0,-1 0 0,1 1 0,-1-1 0,1 0 0,0 0 0,-1 0 0,1 1 0,0-1 0,-1 0 0,1 1 0,0-1 0,0 0 0,-1 0 0,1 1 0,0-1 0,0 0 0,0 1 0,-1-1 0,1 1 0,0-1 0,0 1 0,-4 12 0,4-11 0,-4 20 0,2 1 0,0 0 0,2 36 0,13 74 0,59 317-610,20-5-1,-91-443 612,71 291-1163,-56-244-4647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4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1 371 24575,'0'0'0,"0"0"0,4-2 0,15-3 0,22-2 0,33-2 0,43-4 0,35-3 0,25-5-2002,19-5 2002,4-8 0,-9-8 0,-22-7 0,-29-5 0,-35 3-524,-35 10-5141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4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1 561 24575,'0'0'0,"4"3"0,33 19 0,0-2 0,1-1 0,1-2 0,47 14 0,-70-26 0,0 0 0,1-2 0,-1 0 0,1-1 0,-1-1 0,1 0 0,0-1 0,-1-1 0,1 0 0,-1-2 0,1 0 0,-1 0 0,24-10 0,26-10 0,115-35 0,21 22 0,3 16 0,-196 19 0,12 0 0,1-2 0,21-5 0,-40 7 0,0 0 0,0 0 0,0 0 0,0 0 0,-1-1 0,1 1 0,0-1 0,-1 1 0,1-1 0,-1 0 0,1 0 0,-1-1 0,0 1 0,0 0 0,0-1 0,0 1 0,-1-1 0,1 0 0,-1 1 0,1-1 0,-1 0 0,0 0 0,1-3 0,0-3 0,-1 1 0,0 0 0,0-1 0,-1 1 0,0-1 0,-1 1 0,-1-13 0,-2 1 14,-1 1-1,-1-1 0,0 1 0,-2 0 1,0 1-1,-1 0 0,-1 0 1,-18-24-1,-3 1-508,-1 1 0,-44-39 0,42 46-6331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4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0 397 24575,'0'0'0,"0"0"0,5 0 0,-1 0 0,0 0 0,0 0 0,1-1 0,-1 0 0,0 0 0,0 0 0,-1 0 0,1 0 0,0-1 0,0 0 0,-1 0 0,6-4 0,-4 3 0,-1-1 0,1 0 0,-1 0 0,0-1 0,-1 1 0,1-1 0,-1 0 0,3-5 0,0-2 0,0-1 0,-1 0 0,-1 0 0,0 0 0,-1 0 0,3-26 0,-4 19 0,-1-1 0,-1 0 0,-1 1 0,-1-1 0,0 1 0,-2-1 0,-9-31 0,12 49 0,0 1 0,0-1 0,0 1 0,0 0 0,-1-1 0,-1-2 0,3 5 0,0 0 0,-1 0 0,1-1 0,0 1 0,0 0 0,0 0 0,0 0 0,0 0 0,-1 0 0,1 0 0,0-1 0,0 1 0,0 0 0,0 0 0,-1 0 0,1 0 0,0 0 0,0 0 0,0 0 0,-1 0 0,1 0 0,0 0 0,0 0 0,0 0 0,-1 0 0,1 0 0,0 0 0,0 0 0,0 0 0,-1 0 0,1 0 0,0 0 0,0 0 0,0 1 0,0-1 0,-1 0 0,1 0 0,0 0 0,0 0 0,0 0 0,0 0 0,0 1 0,-1-1 0,1 0 0,0 0 0,0 0 0,0 0 0,0 1 0,0-1 0,0 0 0,0 0 0,0 0 0,0 1 0,0-1 0,-1 0 0,0 7-115,0-1 0,0 1 0,0 0-1,0 0 1,1-1 0,0 1 0,2 12-1,-1-14-327,4 43-6383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5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1344 24575,'-3'-10'0,"-3"-14"0,2-1 0,-4-47 0,7 58 0,-6-388-593,32 2 0,12 98 593,-36 297 0,0-5 0,1-1 0,1 1 0,-1 1 0,2-1 0,-1 0 0,6-9 0,-9 19 0,0-1 0,1 0 0,-1 1 0,1-1 0,-1 1 0,0-1 0,1 0 0,-1 1 0,1-1 0,-1 1 0,1-1 0,-1 1 0,1-1 0,0 1 0,-1 0 0,1-1 0,0 1 0,-1 0 0,1-1 0,0 1 0,-1 0 0,1 0 0,0 0 0,0 0 0,-1 0 0,1-1 0,0 1 0,1 1 0,-1-1 0,1 1 0,0 0 0,0 0 0,-1 0 0,1 0 0,0 0 0,-1 1 0,1-1 0,-1 0 0,1 1 0,1 2 0,7 9 0,17 27 0,24 53 0,10 39-131,139 382-562,-21-49 640,-134-364-1251,-9-27-3520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5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24575,'0'0'0,"0"0"0,2-2 0,6-2 0,17-4 0,23 1 0,23 1 0,16 2 0,15 1 0,16-3 0,12-6-909,-4-5 909,-20-1 0,-27 1-7282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5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1 261 24575,'0'0'0,"2"0"0,4 4 0,12 7 0,21 12 0,26 20 0,24 20 0,12 11 0,0 4-881,-6-2 881,-10-8 0,-11-12 0,-16-12 0,-17-13 0,-14-11-7310</inkml:trace>
  <inkml:trace contextRef="#ctx0" brushRef="#br0" timeOffset="1">575 15 24575,'-2'0'0,"1"-1"0,0 1 0,0 0 0,0-1 0,-1 1 0,1 0 0,0-1 0,0 0 0,0 1 0,0-1 0,0 0 0,-2-1 0,-3-2 0,5 4 0,-1-1 0,1 1 0,0-1 0,-1 1 0,1 0 0,0-1 0,-1 1 0,1 0 0,0 0 0,-1 0 0,1 0 0,-1 0 0,1 0 0,0 1 0,-1-1 0,1 0 0,0 1 0,-2 0 0,-2 1 0,1 1 0,0-1 0,0 1 0,-5 3 0,-7 8 0,0 1 0,1 1 0,1 0 0,-21 30 0,9-7 0,-23 51 0,17-23 0,2 2 0,4 1 0,3 1 0,3 1 0,3 0 0,-9 98 0,21-51 120,6-100-491,1 1-1,0-1 1,11 37 0,-5-32-6455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6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6 0,4 13 0,7 25 0,10 29 0,9 25 0,8 17 0,5 8-987,3-4 987,2-18 0,-3-27 0,-10-25-7204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6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1138 1251 24575,'-29'0'0,"0"2"0,0 0 0,0 2 0,-41 11 0,55-11 0,0 1 0,0 1 0,1 1 0,0 0 0,0 1 0,0 0 0,1 1 0,1 0 0,-21 20 0,22-18 0,1 1 0,0 0 0,1 0 0,1 1 0,-14 27 0,17-31 0,1 1 0,1 0 0,0 0 0,0 0 0,1 0 0,0 1 0,1-1 0,0 0 0,2 19 0,1-14 0,0 0 0,2 1 0,0-1 0,0-1 0,2 1 0,0-1 0,0 0 0,1 0 0,14 19 0,4 2 0,1-1 0,36 34 0,29 20 0,-89-86 0,5 4 0,12 13 0,-18-19 0,0 1 0,-1 0 0,1 0 0,0 0 0,-1 0 0,1 0 0,-1 0 0,1 0 0,-1 0 0,0 0 0,1 0 0,-1 0 0,0 0 0,0 0 0,1 0 0,-1 0 0,0 0 0,0 2 0,-1-2 0,1 0 0,-1 0 0,1-1 0,-1 1 0,1 0 0,-1 0 0,0-1 0,1 1 0,-1 0 0,0-1 0,0 1 0,1 0 0,-1-1 0,0 1 0,0-1 0,0 0 0,0 1 0,1-1 0,-1 1 0,-1-1 0,-11 3 0,-1 0 0,1-1 0,0 0 0,0-1 0,-26-1 0,29 0 0,-109-5-984,-201-33 0,234 23-5239</inkml:trace>
  <inkml:trace contextRef="#ctx0" brushRef="#br0" timeOffset="1">1 1 24575,'0'0'0,"0"0"0,0 2 0,0 12 0,2 30 0,0 24 0,1-1-8191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1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24575,'0'0'0,"0"4"0,1 4 0,0 1 0,1 0 0,0-1 0,0 1 0,0-1 0,5 9 0,-1-1 0,32 85-126,4-2-1,4-2 0,4-2 1,5-3-1,73 95 1,-41-82 126,-65-82 0,0-2 0,33 26 0,-47-41 0,0-1 0,0 0 0,1 0 0,15 6 0,-22-10 0,1 0 0,0 0 0,-1 0 0,1 0 0,0-1 0,0 0 0,0 1 0,0-1 0,0 0 0,0 0 0,0-1 0,-1 1 0,1-1 0,0 1 0,0-1 0,0 0 0,-1 0 0,1 0 0,4-2 0,-4 0-1,0 1 1,-1 0 0,1-1-1,0 1 1,-1-1 0,0 0-1,1 0 1,-1 0 0,2-5-1,0 1 34,0-1-1,-1 0 1,3-11-1,-2 1 96,0-1 0,-2 0 0,0 0 0,-1-30 0,-12-78-135,-24-61 7,-14 0 0,40 155 0,-3-16 60,-7-54 0,16 77-431,1 1-1,1-1 1,5-48 0,6 12-6455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7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24575,'0'0'0,"-1"0"0,-4 8 0,-2 20 0,-2 28 0,-2 26 0,1 24 0,7 27 0,7 16-1315,6 1 1315,4-5 0,2-6 0,1-10 0,-3-14 0,-2-18-208,-3-25-6460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7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24575,'0'0'0,"2"0"0,11 0 0,25 0 0,48 0 0,55 2 0,49 1 0,35-2-3629,50-12 3629,-21-3-4562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8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24575,'0'0'0,"0"4"0,45 183 8,21 93-1153,21 145 908,-9-43 161,-74-367 66,21 87 3,-25-102 8,7 18 278,-7-18-312,1 0 0,-1 1-1,0-1 1,0 0 0,0 0-1,0 1 1,0-1 0,1 0-1,-1 0 1,0 1 0,0-1-1,1 0 1,-1 0-1,0 0 1,0 1 0,1-1-1,-1 0 1,0 0 0,1 0-1,-1 0 1,0 0 0,0 1-1,1-1 1,-1 0 0,0 0-1,1 0 1,-1 0-1,0 0 1,1 0 0,-1 0-1,0 0 1,1 0 0,-1 0-1,0 0 1,1-1 0,-1 1-1,0 0 1,1 0 0,-1 0-1,0 0 1,1-1-1,6-8-5569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8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24575,'5'1'0,"0"0"0,0 1 0,-1 0 0,1 0 0,0 0 0,7 5 0,-3-1 0,20 13-10,-1 1 0,-1 1 0,-1 1 0,38 42 0,-32-27-345,-1 2-1,44 74 1,-47-63 330,-2 1 1,-3 2-1,-2 0 0,-2 2 0,-3 0 0,-2 1 1,-2 0-1,7 112 0,-18-139-31,-1 0 0,-2 0 0,-10 56 0,7-64 11,-2 1 0,0-1 1,0-1-1,-2 1 1,-19 31-1,12-27 45,-2 0 0,-1-1 0,-31 32 0,32-39 0,0-1 0,-1-1 0,-1 0 0,-36 20 0,17-18-1060,11-9-4240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9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1 24575,'0'0'0,"-2"0"0,-5 0 0,-10 4 0,-18 9 0,-13 15 0,-10 18 0,2 19 0,12 18 0,23 12 0,28 4 0,32 3 0,36-8 0,30-18-920,8-23 920,-15-21-7271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9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84 337 24575,'3'-7'0,"13"-16"0,27-29 0,-3 6 0,-13 8 0,-3 0 0,22-46 0,-43 79 0,-1 1 0,1-1 0,0-1 0,0 1 0,7-8 0,-10 12 0,1 0 0,-1 1 0,1-1 0,0 0 0,0 0 0,-1 1 0,1-1 0,0 0 0,0 1 0,0-1 0,0 1 0,0-1 0,0 1 0,0-1 0,0 1 0,0 0 0,0 0 0,0-1 0,0 1 0,0 0 0,0 0 0,0 0 0,0 0 0,0 0 0,0 0 0,0 1 0,0-1 0,2 0 0,0 2 0,-1-1 0,1 1 0,-1 0 0,1-1 0,-1 1 0,0 0 0,1 1 0,2 2 0,16 25 0,-14-19 0,45 75-247,-3 2-1,50 129 1,-73-152 154,20 79 0,-39-114 99,-1 1 1,-1 0-1,-1 0 0,-2 0 0,-2 32 0,-1-47-6,-1-1 0,0 0 0,-1 0 0,-9 27 0,9-34 0,0 0 0,-1 0 0,0 0 0,-1 0 0,0-1 0,0 0 0,0 0 0,-1 0 0,-12 10 0,10-11 0,-1 1 0,0-1 0,-1-1 0,1 0 0,-1 0 0,0-1 0,0-1 0,-1 1 0,-11 1 0,-5 0 0,0-1 0,-39 0 0,23-4 124,1-1 0,0-2 0,-1-2-1,2-1 1,-72-22 0,104 25-75,0 0 1,-12-7-1,20 9-49,0 1 0,0-1 0,0 1 0,0-1 0,0 1 0,1-1 0,-1 1 0,0-1 0,0 0 0,1 1 0,-1-1 0,0 0 0,1 0 0,-1 1 0,1-1 0,-1 0 0,1 0 0,0 0 0,-1 0 0,1 0 0,-1-1 0,2 1 0,-1 0 0,0 0 0,1 1 0,-1-1 0,1 0 0,-1 0 0,1 0 0,0 0 0,-1 0 0,1 1 0,0-1 0,-1 0 0,1 1 0,0-1 0,0 0 0,0 1 0,-1-1 0,1 1 0,0 0 0,0-1 0,0 1 0,1-1 0,9-3 0,-1 0 0,1 1 0,13-2 0,74-10 0,214 0-770,3 20 0,-119 5 980,128 1-1602,-256-13-4077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59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1839 24575,'0'0'0,"0"-3"0,4-16 0,0 0 0,0-28 0,-4-217-71,-17-4-1390,16 255 1329,-34-394-449,-18-287 234,52 674 347,0 12 0,1-1 0,0 0 0,0 0 0,1 0 0,0 1 0,2-12 0,-3 20-2,0-1 0,0 0 0,1 1-1,-1-1 1,0 1 0,0-1 0,0 1 0,1-1 0,-1 1 0,0-1 0,1 1-1,-1-1 1,0 1 0,1-1 0,-1 1 0,1-1 0,-1 1 0,1-1 0,-1 1-1,1 0 1,-1-1 0,1 1 0,-1 0 0,1 0 0,-1-1 0,1 1 0,-1 0 0,1 0-1,0 0 1,-1 0 0,1 0 0,-1 0 0,1 0 0,0 0 0,-1 0 0,1 0-1,0 0 1,2 1 53,0 0-1,-1 0 0,1 1 1,-1-1-1,1 1 0,-1 0 1,4 3-1,15 15 353,-2 0-1,0 1 1,31 48-1,25 47-605,92 177-813,-9 8 0,-115-219 119,241 501-1126,-250-502-353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00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24575,'0'0'0,"8"-1"0,20-4 0,36 0 0,49-1 0,89-5 0,9 1-8191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06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24575,'1'18'0,"1"1"0,1 0 0,1-1 0,0 1 0,1-1 0,11 25 0,-1-7-3,1-1 0,2-1 0,28 42 0,77 92-704,-88-123 265,339 422 210,-141-182-1237,-179-213-3860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07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0 24575,'0'0'0,"-3"3"0,1 4 0,0-1 0,0 1 0,0 0 0,0-1 0,1 1 0,0 10 0,-1-2 0,-36 245 16,21-181-343,-33 96-1,-110 219-908,101-256-117,13-31-3610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2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1 264 24575,'0'14'0,"3"98"0,5 0 0,24 111 0,-26-186 0,2-2 0,17 49 0,-25-84 0,1 1 0,-1-1 0,0 1 0,0-1 0,0 0 0,0 1 0,0-1 0,1 1 0,-1-1 0,0 0 0,0 1 0,1-1 0,-1 0 0,0 1 0,1-1 0,-1 0 0,0 1 0,1-1 0,-1 0 0,1 1 0,-1-1 0,1-1 0,-1 1 0,0 0 0,0 0 0,1 0 0,-1-1 0,0 1 0,0 0 0,0 0 0,1 0 0,-1-1 0,0 1 0,0 0 0,0 0 0,0-1 0,0 1 0,0 0 0,1-1 0,-1 1 0,0 0 0,0 0 0,0-1 0,3-23 0,-1-236 0,-4 54 0,4 167 0,2 1 0,1 0 0,14-50 0,-15 72 0,2 1 0,0 0 0,0 0 0,1 0 0,1 1 0,11-15 0,-15 23 0,0 1 0,1-1 0,-1 1 0,1 0 0,1 0 0,-1 1 0,1-1 0,-1 1 0,1 0 0,0 1 0,1 0 0,-1 0 0,1 0 0,-1 0 0,1 1 0,9-2 0,-14 4 0,0 0 0,0 0 0,0 0 0,0 0 0,0 0 0,0 0 0,0 0 0,0 1 0,0-1 0,0 1 0,0-1 0,0 1 0,0 0 0,-1 0 0,1-1 0,0 1 0,0 1 0,-1-1 0,1 0 0,-1 0 0,1 1 0,-1-1 0,0 1 0,1-1 0,-1 1 0,0-1 0,0 1 0,0 0 0,0 0 0,1 2 0,0 1 0,-1 0 0,1 1 0,-1-1 0,0 1 0,0-1 0,0 1 0,-1-1 0,0 1 0,-1 9 0,-1-2 0,-1 0 0,0 0 0,-1 0 0,-1 0 0,0-1 0,0 0 0,-2 0 0,1 0 0,-11 13 0,3-6 0,-1-1 0,0 0 0,-2-1 0,-27 21 0,35-31 0,6-5 0,1-1 0,-1 1 0,0 0 0,1 0 0,0 1 0,-1-1 0,1 0 0,0 1 0,0-1 0,0 1 0,-1 3 0,3-5 0,0-1 0,0 1 0,0-1 0,0 1 0,0-1 0,0 1 0,0-1 0,0 1 0,0-1 0,0 1 0,0-1 0,0 1 0,0-1 0,1 1 0,-1-1 0,0 1 0,0-1 0,1 1 0,-1-1 0,0 1 0,1-1 0,0 1 0,11 9 0,-9-8 0,74 46 0,-10-7 0,124 95 88,49 30-1541,-186-133-5373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07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24575,'0'0'0,"0"1"0,10 6 0,25 6 0,35 8 0,39 0 0,39-5 0,24-12-2447,-3-8 2447,-30-4-5744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07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 24575,'0'0'0,"6"-2"0,18-3 0,31-4 0,45-13 0,87-28 0,10-5-8191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09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24575,'0'0'0,"2"0"0,5 2 0,13 2 0,33 4 0,43 1 0,45-1 0,49-3-2379,38-6 2379,26-12-2978,47-13 2978,-27-3-2834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08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922 1 24575,'0'0'0,"-1"0"0,1 0 0,-1 0 0,1 0 0,-1 0 0,1 1 0,-1-1 0,1 0 0,-1 0 0,1 0 0,0 1 0,-1-1 0,1 0 0,-1 1 0,1-1 0,0 0 0,-1 1 0,-1 1 0,-8 6 0,2 1 0,-1 1 0,-13 18 0,9-11 0,-58 85 0,-25 61-779,-13 59-2337,-4 56 1792,2 51-852,8 37 1632,11 32-149,17 32-2076,34-92 1112,2 544 0,52-506 1014,77 473 0,147 224 252,98-27 400,133 158-68,42-26 997,-337-786-762,-23-45-176,-32-63 1189,-29-64 4759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0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627 86 24575,'-8'-8'0,"0"0"0,-1 1 0,0 0 0,0 0 0,-1 1 0,0 0 0,0 1 0,0 0 0,-1 1 0,0 0 0,0 0 0,0 1 0,-14-2 0,6 2 0,-1 1 0,1 1 0,0 0 0,-1 2 0,1 0 0,-38 8 0,39-4 0,0 0 0,0 1 0,1 1 0,0 0 0,0 2 0,1 0 0,-25 17 0,30-18 0,1 1 0,0 0 0,0 1 0,1 0 0,0 0 0,1 1 0,0 0 0,0 0 0,2 1 0,-1 0 0,-5 16 0,7-14 7,1 0-1,1 0 1,0 0-1,1 0 1,1 0-1,0 22 1,2-14-108,1 0 0,1 0 0,10 35 0,3-8-108,3-1 1,44 85 0,90 138 208,30 59 0,-169-304 0,-2 2 0,-1 0 0,-1 0 0,-1 1 0,6 40 0,-13-57 0,-1 0 0,0 1 0,-1-1 0,0 0 0,-1 1 0,-1-1 0,0 0 0,0 0 0,-1 0 0,-1 0 0,0 0 0,0-1 0,-1 0 0,-1 0 0,-10 17 0,4-14 89,0 1 0,-1-2-1,0 0 1,-1-1 0,0 0 0,-1-1 0,0 0 0,-1-1 0,-21 10 0,8-7-70,-1-1 0,0-1 0,0-2-1,-50 10 1,80-19-19,-17 3 0,-28 1 0,41-4 0,0 0 0,0 0 0,0 0 0,0-1 0,1 0 0,-1 1 0,0-1 0,0 0 0,1-1 0,-1 1 0,1-1 0,-1 0 0,-4-2 0,7 3 0,0 0 0,0 0 0,0 0 0,0 0 0,0 0 0,1 0 0,-1 0 0,0 0 0,0 0 0,1-1 0,-1 1 0,1 0 0,-1 0 0,1 0 0,0-1 0,-1 1 0,1 0 0,0-1 0,0 1 0,0 0 0,0-1 0,0 1 0,0 0 0,0-1 0,0 1 0,1 0 0,-1 0 0,0-1 0,1 1 0,-1 0 0,2-2 0,0-1 0,1-1 0,0 1 0,0-1 0,0 1 0,0 0 0,7-6 0,3-1 0,1 1 0,0 0 0,0 1 0,22-11 0,66-23 0,-97 42 0,31-11 0,-33 11 0,0 0 0,0 1 0,0-1 0,1 1 0,-1 0 0,0 0 0,0 0 0,0 1 0,4 0 0,-7 0 0,-1-1 0,1 0 0,0 0 0,0-1 0,0 1 0,0 0 0,0 0 0,-1 0 0,1-1 0,0 1 0,0 0 0,0 0 0,0 0 0,0-1 0,0 1 0,0 0 0,0 0 0,0-1 0,0 1 0,0 0 0,0 0 0,0 0 0,0-1 0,0 1 0,0 0 0,0 0 0,0 0 0,0-1 0,1 1 0,-1 0 0,0 0 0,0-1 0,11-23-1365,-4 10-5461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1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543 1 24575,'-15'8'0,"1"0"0,0 1 0,0 1 0,-18 18 0,-44 53 0,36-33 0,-56 85 0,76-99 0,1 1 0,1 1 0,-22 67 0,31-71-11,0 0 0,3 1 0,1 0-1,1 0 1,1 1 0,2-1 0,2 1 0,1-1-1,2 0 1,0 0 0,3 0 0,1 0 0,20 53-1,2-16-184,3-2 0,4-2 1,54 77-1,-65-106 160,1-1 1,2-2 0,1-1 0,53 44 0,-64-63 5,0 0 0,1-1 0,43 21-1,-46-27 22,0-1 0,1 0 0,0-2 0,-1 0 0,36 4 0,-42-8 9,0 0 0,0 0 0,0-1 0,0 0 0,0-1 0,0-1 0,0 1 0,-1-2 0,1 1 0,-1-1 0,0-1 0,16-10 0,-13 7 0,0-2 0,-1 0 0,-1 0 0,1-1 0,-2-1 0,1 0 0,-2 0 0,13-20 0,-8 7-3,-1 0 1,-1-1-1,-1 0 1,9-36 0,-9 18-57,11-89 0,-18 99 56,-3 0 1,0-1-1,-2 1 1,-2 0 0,-1 0-1,-1 0 1,-2 1 0,-2 0-1,-1 0 1,-16-36 0,6 28 2,-2 1 0,-2 2 0,-1 0 0,-2 1 0,-2 2 0,-1 0 0,-1 3 0,-46-38 0,28 31 0,-2 2 0,-1 3 0,-2 1 0,-1 3 0,-83-32 0,95 46 50,-60-15 1,84 26-20,1 2 1,-1 1-1,0 0 1,0 1-1,-36 3 1,48-1-28,-1 0 1,1 0-1,0 1 1,0 0-1,1 1 1,-1-1-1,0 1 1,1 0-1,-1 1 1,1 0-1,0 0 1,0 0-1,-9 10 1,11-10-6,0 1 1,0 0 0,0 1-1,1-1 1,0 0 0,0 1 0,0 0-1,1 0 1,0 0 0,0 0-1,1 0 1,-1 0 0,1 0-1,0 1 1,1-1 0,0 7 0,0-2 0,1 0 0,1 0 0,0-1 0,0 1 0,1-1 0,4 11 0,1-1 0,2 0 0,13 22 0,6 2-73,1-2 0,2-1 0,70 69 1,-51-63-25,3-2 0,82 54 0,-76-62 40,2-2 1,131 53 0,-152-73 32,0-2 0,0-2 0,1-2 0,1-1 0,0-3-1,51 1 1,-41-8-1004,-15-3-4116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2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24575,'2'0'0,"-1"1"0,1-1 0,0 0 0,0 1 0,-1 0 0,1-1 0,0 1 0,-1 0 0,1-1 0,0 1 0,-1 0 0,3 3 0,16 14 0,-20-17 0,7 7 0,0 1 0,-1 0 0,0 0 0,0 0 0,-1 1 0,0 0 0,-1 0 0,0 0 0,0 1 0,-1-1 0,-1 1 0,0 0 0,0 0 0,0 22 0,-2-18 0,-1 1 0,-1-1 0,0 1 0,-1-1 0,-1 0 0,0 0 0,-1 0 0,-1 0 0,0-1 0,-9 14 0,-22 29 0,25-40 0,1-1 0,1 2 0,-16 35 0,24-49 0,1-1 0,0 1 0,0-1 0,1 1 0,-1-1 0,1 1 0,-1-1 0,1 1 0,1 5 0,-1-7 0,1 1 0,0-1 0,-1 0 0,1 0 0,0 0 0,0 0 0,0 0 0,0-1 0,1 1 0,-1 0 0,0 0 0,1-1 0,0 1 0,-1-1 0,1 1 0,0-1 0,2 2 0,8 3 0,0 0 0,0-1 0,1-1 0,-1 0 0,1 0 0,0-1 0,16 1 0,27 3-3,1-3 0,81-4 0,113-20-1430,-218 16 954,64-6-5791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3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24575,'0'3'0,"0"79"95,6 286-636,0-278 419,4 0 0,23 93 0,0-68 122,-27-99 0,0 0 0,2-1 0,0 0 0,17 25 0,-23-36 33,1 0-1,0-1 0,0 0 1,1 0-1,-1 0 1,1 0-1,-1 0 1,1-1-1,0 1 1,0-1-1,0 0 0,0 0 1,0-1-1,6 3 1,-6-4-13,0 1 0,1-1 1,-1 0-1,0 0 1,0 0-1,0 0 0,1-1 1,-1 1-1,0-1 0,0 0 1,0 0-1,0-1 0,0 1 1,0-1-1,4-3 0,4-2-20,-1-2 0,-1 1 0,1-1 0,9-12 0,-12 13 0,0-1 0,1 1 0,0 1 0,0 0 0,1 0 0,15-8 0,-12 10 0,0 1 0,0 0 0,0 1 0,0 0 0,1 1 0,-1 1 0,19 0 0,97 10 0,-112-7 0,14 1 0,114 11 0,-99-12 0,55-4 0,-88 1 0,-1-1 0,1 0 0,0 0 0,-1-2 0,1 1 0,16-9 0,-23 10 0,-1-1 0,0 0 0,0-1 0,0 1 0,0-1 0,0 0 0,-1 0 0,0 0 0,0-1 0,0 1 0,0-1 0,-1 0 0,0 0 0,0-1 0,4-9 0,-3 5 0,-2 0 0,1 1 0,-1-1 0,-1 0 0,0 0 0,0 0 0,-1 0 0,-1 0 0,-1-16 0,-4-2 0,0 1 0,-13-34 0,-5-4-274,-39-75-1,-47-57 13,82 150-353,-66-85 0,81 118-5535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3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24575,'0'0'0,"0"0"0,3 0 0,-1 1 0,0-1 0,0 1 0,0 0 0,0 0 0,0 0 0,0 0 0,0 0 0,0 0 0,0 0 0,3 3 0,-1-1 0,6 5 0,0 0 0,-1 1 0,1 0 0,-2 0 0,1 1 0,-1 0 0,-1 0 0,0 1 0,10 22 0,-13-25 0,-1 0 0,0 0 0,-1 0 0,0 0 0,0 1 0,-1-1 0,0 1 0,0-1 0,-1 1 0,0-1 0,0 1 0,-1 0 0,-1-1 0,1 0 0,-6 15 0,0-3 0,-2-2 0,-1 1 0,0-1 0,-24 31 0,-59 60 0,80-95 0,11-12 0,-8 9 0,10-11 0,0 0 0,0 0 0,0 0 0,-1 1 0,1-1 0,0 0 0,0 0 0,0 0 0,0 0 0,0 1 0,0-1 0,0 0 0,-1 0 0,1 0 0,0 0 0,0 1 0,0-1 0,0 0 0,0 0 0,0 0 0,0 1 0,0-1 0,0 0 0,0 0 0,0 0 0,0 1 0,0-1 0,0 0 0,0 0 0,0 0 0,1 1 0,-1-1 0,0 0 0,0 0 0,0 0 0,0 1 0,0-1 0,0 0 0,0 0 0,1 0 0,-1 0 0,0 0 0,0 1 0,0-1 0,0 0 0,1 0 0,-1 0 0,0 0 0,0 0 0,0 0 0,0 0 0,1 0 0,6 1 0,0 0 0,1-1 0,-1 0 0,13-1 0,-3 0 0,354-34 82,-180 15-1529,-108 13-5379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7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63 24575,'-10'-10'0,"-25"-18"0,30 25 0,0-1 0,-1 1 0,0 0 0,1 0 0,-1 0 0,-12-2 0,16 4 0,1 1 0,0 0 0,-1 0 0,1 0 0,0 0 0,-1 0 0,1 1 0,0-1 0,-1 0 0,1 1 0,0-1 0,-1 1 0,1-1 0,0 1 0,0-1 0,0 1 0,-1 0 0,1 0 0,0-1 0,0 1 0,0 0 0,0 0 0,0 0 0,0 0 0,1 1 0,-1-1 0,0 0 0,1 0 0,-2 3 0,-1 2 0,0 1 0,1 0 0,-1 0 0,0 10 0,0 1 0,0 1 0,2-1 0,0 1 0,2 0 0,0-1 0,6 35 0,35 107 0,113 266-1365,-135-376-5461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24575,'0'0'0,"0"5"0,15 63 0,-3-20 0,52 321 0,-64-360 0,-1-7 0,-4-14 0,-6-29 0,2 0 0,1 0 0,2-1 0,2 0 0,2 0 0,3-48 0,0 80 0,0 1 0,0-1 0,1 0 0,1 0 0,5-14 0,-8 22 0,1-1 0,0 1 0,1 0 0,-1-1 0,0 1 0,1 0 0,-1 0 0,1 0 0,0 0 0,0 0 0,0 0 0,0 1 0,0-1 0,0 1 0,0-1 0,0 1 0,0 0 0,1 0 0,-1 0 0,1 0 0,-1 0 0,1 0 0,-1 1 0,1-1 0,-1 1 0,4 0 0,1 0 0,-1 1 0,1 0 0,-1 0 0,1 1 0,-1 0 0,1 0 0,-1 0 0,0 1 0,0 0 0,0 0 0,5 4 0,0 1 0,-1-1 0,-1 1 0,0 1 0,0-1 0,8 12 0,-6-6 0,0 1 0,8 17 0,-14-25 0,-1 2 0,-1-1 0,1 0 0,-2 1 0,1 0 0,1 9 0,-3-16 0,2-5 0,4-8 0,-6 9 0,51-95 0,64-105 0,-112 195 0,1 1 0,-1 0 0,1 0 0,1 0 0,11-9 0,-16 14 0,1-1 0,0 1 0,-1 0 0,1 1 0,0-1 0,0 0 0,0 0 0,0 1 0,0-1 0,0 1 0,0 0 0,0-1 0,0 1 0,0 0 0,0 0 0,0 0 0,0 1 0,0-1 0,0 0 0,0 1 0,0-1 0,0 1 0,0 0 0,-1 0 0,1-1 0,0 1 0,2 2 0,2 1 0,1 1 0,-1 0 0,0 0 0,-1 1 0,1-1 0,-1 1 0,5 8 0,29 51 0,-39-65 0,95 209 65,-32-60-122,-44-110-629,40 62-1,-34-67-6139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7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1 210 24575,'2'-2'0,"0"1"0,0-1 0,1 1 0,-1 0 0,1 0 0,-1 0 0,1 1 0,4-2 0,3-1 0,277-73 0,-34 10 0,-128 24-936,-117 39 507,15-5-6397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7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39 24575,'0'0'0,"0"0"0,0 0 0,4-2 0,11-1 0,14-1 0,15-3 0,14-1 0,3 0 0,-9 2-8191</inkml:trace>
  <inkml:trace contextRef="#ctx0" brushRef="#br0" timeOffset="1">0 518 24575,'0'0'0,"0"0"0,2 0 0,6 0 0,9 2 0,14 3 0,14-2 0,17-5 0,19-8 0,19-15 0,9-19 0,-7-9-555,-19 4-7081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8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 24575,'0'0'0,"0"0"0,0 0 0,0 0 0,0 4 0,-2 4 0,-2 12 0,-3 16 0,-4 22 0,0 18 0,2 5 0,3-11-8191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8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525 502 24575,'0'-1'0,"0"0"0,-1 0 0,1 0 0,0 0 0,1 0 0,-1 0 0,0 0 0,0 0 0,0 0 0,1 0 0,-1-1 0,1 0 0,1-8 0,5-12 0,-2-1 0,0 0 0,-2 0 0,2-44 0,-6 51 0,-1-1 0,-1 1 0,0-1 0,-1 1 0,0 0 0,-2 1 0,0-1 0,-1 1 0,-9-17 0,9 20 0,-1 1 0,0 0 0,0 0 0,-1 1 0,0 0 0,-1 0 0,0 1 0,-1 0 0,0 1 0,0 0 0,-19-9 0,23 14 0,0 0 0,0 0 0,0 1 0,-1 0 0,1 1 0,0 0 0,-1 0 0,1 0 0,-13 1 0,9 1 0,0 1 0,1-1 0,0 2 0,-1 0 0,1 0 0,-12 6 0,5-1 0,0 1 0,1 1 0,0 1 0,0 0 0,1 1 0,1 1 0,-16 17 0,23-22 0,0 0 0,1 1 0,0-1 0,0 1 0,1 0 0,0 0 0,-7 19 0,11-25 0,0 0 0,0 0 0,1 1 0,-1-1 0,1 1 0,-1-1 0,1 0 0,0 1 0,1-1 0,-1 1 0,0-1 0,1 0 0,0 1 0,0-1 0,0 0 0,0 0 0,0 0 0,1 0 0,0 0 0,-1 0 0,1 0 0,0 0 0,0 0 0,1-1 0,-1 1 0,0-1 0,5 4 0,-4-4 0,1 1 0,-1-1 0,1 0 0,-1 0 0,1 0 0,0-1 0,0 1 0,0-1 0,0 0 0,0 0 0,0 0 0,0 0 0,0-1 0,0 0 0,0 0 0,5 0 0,3-2 0,0-1 0,0 0 0,0 0 0,11-6 0,-8 4 0,-1 0 0,18-3 0,-27 7 0,0 1 0,0-1 0,-1 1 0,1 0 0,0 0 0,-1 1 0,1-1 0,0 1 0,-1 0 0,1 0 0,5 3 0,-2 0 0,0 0 0,0 0 0,-1 1 0,0 1 0,0-1 0,0 1 0,-1 0 0,11 12 0,-2 2 0,24 40 0,-10-7 0,22 58 0,13 58 0,-58-150-341,1-1 0,1 0-1,14 23 1,-10-24-6485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8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24575,'1'-1'0,"0"1"0,1 0 0,-1 0 0,0 0 0,1 0 0,-1 0 0,1 0 0,1 0 0,3 1 0,8-2 0,-4 1 0,0 0 0,0 1 0,0-1 0,19 5 0,-26-4 0,0 1 0,1-1 0,-1 0 0,0 1 0,0 0 0,0-1 0,0 1 0,-1 0 0,1 1 0,-1-1 0,1 0 0,-1 1 0,0-1 0,0 1 0,0 0 0,0 0 0,0 0 0,2 6 0,1 3 0,-2-1 0,1 2 0,-1-1 0,-1 0 0,0 0 0,-1 1 0,-1 14 0,-1 11 0,-6 40 0,-4-18 0,-2-1 0,-26 70 0,36-119 0,0-2 0,0 1 0,0 0 0,1 0 0,1 0 0,-2 13 0,3-20 0,0 1 0,1-1 0,-1 0 0,0 1 0,1-1 0,0 0 0,-1 0 0,1 1 0,0-1 0,0 0 0,0 0 0,0 0 0,1 0 0,-1 0 0,0 0 0,1 0 0,-1 0 0,1-1 0,0 1 0,0-1 0,0 1 0,0-1 0,0 0 0,0 1 0,0-1 0,3 1 0,17 6 0,1-1 0,-1-1 0,1-1 0,40 3 0,-28-4 0,46 7-1365,-8-1-5461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8 24575,'-18'-4'0,"17"4"0,-1-1 0,1 0 0,-1 1 0,0-1 0,1 1 0,-1 0 0,0 0 0,0 0 0,1-1 0,-1 1 0,0 1 0,1-1 0,-4 1 0,2 0 0,0 0 0,0 1 0,1 0 0,-1-1 0,0 1 0,1 0 0,0 0 0,-1 1 0,1-1 0,0 0 0,0 1 0,0 0 0,0-1 0,1 1 0,-3 4 0,-1 4 0,0 0 0,-5 23 0,6-16 0,1 1 0,0 0 0,2 0 0,0 0 0,1 0 0,1 0 0,5 34 0,1-19 0,2 0 0,1-1 0,19 44 0,-16-48 0,2 1 0,0-2 0,29 39 0,-34-53 0,1-1 0,1 0 0,1 0 0,-1-1 0,2-1 0,0 0 0,0-1 0,18 10 0,-16-13 0,-1 0 0,2 0 0,-1-2 0,1 0 0,-1-1 0,1-1 0,1 0 0,-1-1 0,31-1 0,-24-2 0,-1-1 0,0-2 0,0 0 0,0-2 0,0 0 0,35-16 0,34-24-1365,-16 0-5461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19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 24575,'0'0'0,"0"0"0,0 0 0,4 0 0,9-2 0,13-4 0,24-7 0,22-5 0,14-5 0,8-3 0,-7 2 0,-18 4-8191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0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0,2 4 0,3 13 0,3 26 0,8 29 0,5 24 0,2 5 0,-3-16-8191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0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620 820 24575,'-14'1'0,"2"1"0,0 0 0,-20 7 0,9-2 0,-84 23 0,-240 75 0,337-102 0,4-1 0,-1 0 0,1 1 0,0-1 0,0 1 0,0 0 0,1 1 0,-1-1 0,-6 7 0,12-10 0,-1 0 0,1 0 0,0 1 0,0-1 0,0 0 0,0 0 0,-1 0 0,1 0 0,0 0 0,0 1 0,0-1 0,0 0 0,0 0 0,0 0 0,0 1 0,0-1 0,-1 0 0,1 0 0,0 0 0,0 1 0,0-1 0,0 0 0,0 0 0,0 0 0,0 1 0,0-1 0,0 0 0,0 0 0,1 1 0,-1-1 0,0 0 0,0 0 0,0 0 0,0 0 0,0 1 0,0-1 0,0 0 0,0 0 0,0 0 0,1 1 0,-1-1 0,0 0 0,0 0 0,0 0 0,0 0 0,1 0 0,-1 1 0,12 3 0,-1-2 0,1 0 0,-1-1 0,1 0 0,-1-1 0,1 0 0,-1-1 0,1 0 0,-1-1 0,1 0 0,-1 0 0,21-9 0,-19 6 0,-1-1 0,1-1 0,-1 0 0,0 0 0,-1-1 0,0-1 0,0 0 0,-1 0 0,15-18 0,-12 10 0,0-1 0,-1 0 0,-1 0 0,-1-2 0,13-33 0,-13 26 0,-2-1 0,-1-1 0,6-49 0,-10 29 0,-1 1 0,-3 0 0,-2-1 0,-17-90 0,10 95 0,-17-51 0,20 75 0,-1 1 0,0 0 0,-2 0 0,-22-31 0,24 40 0,7 10 0,1 0 0,0-1 0,0 1 0,0 0 0,-1 0 0,1 0 0,0 0 0,0 0 0,0 0 0,-1 0 0,1-1 0,0 1 0,0 0 0,-1 0 0,1 0 0,0 0 0,0 0 0,-1 0 0,1 0 0,0 0 0,0 0 0,-1 0 0,1 0 0,-1 1 0,1 0 0,-1 0 0,0 0 0,1 0 0,-1 0 0,1 0 0,-1 0 0,1 0 0,0 0 0,-1 1 0,1-1 0,0 0 0,0 0 0,0 0 0,0 1 0,0 1 0,-1 40 0,2 0 0,9 57 0,-7-76 0,67 401-1017,26-4-307,-78-346-4526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24575,'0'0'0,"7"2"0,-1 3 0,0-1 0,0 1 0,-1 0 0,0 0 0,0 1 0,0 0 0,0 0 0,-1 0 0,6 12 0,-5-8 0,0 0 0,-1 0 0,-1 0 0,0 0 0,0 0 0,1 15 0,-3-15 0,-1 1 0,0 0 0,-1 0 0,-1-1 0,0 1 0,-4 15 0,-5 27 0,11-52 0,0 1 0,0-1 0,0 1 0,0-1 0,0 1 0,0 0 0,0-1 0,1 1 0,-1-1 0,1 1 0,-1-1 0,1 1 0,-1-1 0,1 1 0,0-1 0,0 0 0,-1 1 0,1-1 0,0 0 0,0 0 0,0 0 0,1 1 0,1 0 0,1 1 0,0-1 0,0 0 0,0 0 0,1 0 0,-1 0 0,1-1 0,6 2 0,28 3-139,1-1 0,-1-2-1,46-2 1,-55-1-669,52 0-6018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3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6 0,0 14 0,2 19 0,3 24 0,1 16 0,5 4 0,4-3 0,1-8 0,-1-13 0,0-15 0,-3-15-8191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1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24575,'0'0'0,"4"0"0,18 0 0,30 2 0,33 2 0,38 1 0,69-2 0,1-3-8191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5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24575,'1'22'0,"1"0"0,1 0 0,0 0 0,2-1 0,1 1 0,11 27 0,-2-14 0,1 0 0,37 57 0,-20-45-91,1-2-1,71 70 1,94 69-286,-143-135 456,-17-14-79,36 32 0,-73-65-1,1 0-1,0 0 1,-1 0 0,1-1 0,0 1 0,3 1-1,-5-3 6,0 1-1,0-1 0,-1 0 0,1 0 0,0 0 0,-1 0 0,1 0 1,0 0-1,0 0 0,-1 0 0,1 0 0,0 0 0,0-1 0,-1 1 1,1 0-1,0 0 0,-1-1 0,1 1 0,0 0 0,-1-1 0,1 1 1,-1-1-1,1 1 0,-1-1 0,1 1 0,-1-1 0,1 1 0,-1-1 1,1 1-1,-1-1 0,1 0 0,-1 0 0,4-6 66,-2 1-1,1-1 1,-1 0 0,0 0-1,0 0 1,1-9 0,-3 13-73,20-166 4,-13-4 0,-4 77 0,28-330-1365,-22 367-5461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5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24575,'-7'9'0,"2"-1"0,1 0 0,1-1 0,-1 1 0,1 0 0,1 1 0,-1-1 0,-1 17 0,1 1 0,1 37 0,6-2 0,1 0 0,4 0 0,28 105 0,-32-147 0,1 1 0,0-1 0,2-1 0,0 1 0,16 25 0,-24-44 0,0 1 0,0-1 0,0 0 0,0 1 0,1-1 0,-1 0 0,0 0 0,0 1 0,0-1 0,0 0 0,0 0 0,1 0 0,-1 1 0,0-1 0,0 0 0,0 0 0,1 0 0,-1 1 0,0-1 0,0 0 0,1 0 0,-1 0 0,0 0 0,0 0 0,1 0 0,-1 0 0,0 0 0,1 0 0,-1 1 0,2-12 0,1-71 0,3 0 0,4 1 0,35-139 0,-43 211 0,1 0 0,0 0 0,1 0 0,0 0 0,5-8 0,-7 15 0,-1 0 0,0 0 0,1 0 0,-1 0 0,1 1 0,0-1 0,-1 1 0,1-1 0,0 1 0,0-1 0,0 1 0,0 0 0,0 0 0,0 0 0,0 0 0,1 0 0,-1 1 0,0-1 0,0 1 0,1-1 0,-1 1 0,0 0 0,1 0 0,-1 0 0,0 0 0,4 1 0,0 0 0,0 1 0,0 0 0,-1 0 0,1 1 0,-1 0 0,1 0 0,-1 0 0,0 0 0,0 1 0,0 0 0,0 0 0,-1 0 0,0 1 0,0-1 0,0 1 0,0 0 0,4 9 0,-3-5 0,0 0 0,-1 0 0,0 0 0,-1 1 0,0-1 0,0 1 0,-1 0 0,0 0 0,-1 0 0,0 10 0,-1-11 0,0-1 0,-1 1 0,0-1 0,-1 0 0,0 1 0,0-1 0,-1 0 0,0 0 0,0-1 0,-1 1 0,0-1 0,0 1 0,-1-1 0,0 0 0,-9 10 0,5-9 0,1 0 0,-1-1 0,-1 0 0,1-1 0,-1 0 0,0 0 0,-1-1 0,1 0 0,-1-1 0,-21 6 0,1-4 0,0-1 0,0-1 0,0-2 0,-62-3 0,77 0 0,11 2 0,6 2 0,6 3 0,-6-5 0,212 139 120,9-23-1605,-166-93-5341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6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24575,'10'2'0,"24"9"0,-24-8 0,0-1 0,0 2 0,-1-1 0,14 8 0,-22-10 0,0 0 0,0-1 0,0 1 0,0 0 0,0 0 0,-1 0 0,1 0 0,0 0 0,0 0 0,-1 0 0,1 0 0,0 0 0,-1 0 0,1 0 0,-1 0 0,1 0 0,-1 0 0,0 1 0,1-1 0,-1 0 0,0 0 0,0 1 0,0-1 0,0 0 0,0 0 0,0 1 0,0-1 0,-1 2 0,-1 2 0,0 1 0,0 0 0,0-1 0,-6 10 0,5-10 0,-36 66 0,14-29 0,-27 66 0,49-103 0,1 1 0,0 0 0,0 1 0,-1 9 0,3-14 0,0 0 0,0 0 0,0 0 0,0 0 0,0 0 0,1-1 0,-1 1 0,0 0 0,1 0 0,0 0 0,-1-1 0,1 1 0,0 0 0,0-1 0,0 1 0,0 0 0,0-1 0,0 1 0,1-1 0,1 2 0,1 0 0,0 0 0,0 0 0,1 0 0,-1-1 0,1 0 0,-1 0 0,7 2 0,1 0 0,25 3 0,-13-4 25,0-1 0,0-1 0,38-4 0,70-16-1490,-40 1-5361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7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24575,'0'0'0,"0"5"0,1 13 0,1 0 0,1 0 0,0 0 0,1-1 0,11 31 0,-11-38 0,25 73-230,50 96-1,60 71-167,-44-108 357,-78-121 36,0-1 0,1 0 0,0-1 0,30 21 0,-40-34 5,-1-1 0,1 0 0,0-1 0,1 0 0,-1 0 0,1-1 0,-1 0-1,1-1 1,0 0 0,15 2 0,-16-3 55,0-1 0,-1 0 0,1-1 0,0 0 0,0 0 0,0 0 0,0-1 0,-1-1 0,1 1 0,-1-1 0,1 0 0,10-7 0,-7 2-33,0 0 0,0 0 0,0-1 1,-1-1-1,-1 0 0,1 0 1,14-23-1,-9 9-34,-1-1 0,21-50 0,-22 39-34,-2-1-1,-1 0 0,-1 0 0,-3-1 0,-1 0 1,0-67-1,-7 44-35,-2-1 0,-4 0 0,-20-83 0,16 98 269,4 15-903,-7-48 1,13 55-5508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7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24575,'4'88'0,"20"111"0,-20-169 0,66 302-1365,-59-291-5461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7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0,3 0 0,41 2 0,73 13 0,-75-8 0,82 3 0,-117-10-455,1 0 0,10-3 0,-7 0-6371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8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24575,'0'0'0,"4"-2"0,8-2 0,14-1 0,13 1 0,6 1 0,1 0 0,0 2 0,-4 1 0,-2 3 0,-5 6 0,-5 3 0,-9-1-8191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28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40 24575,'16'-13'0,"-11"9"0,0 1 0,1 0 0,-1 0 0,1 0 0,0 1 0,0 0 0,0 0 0,0 1 0,7-2 0,-11 3 0,0 0 0,-1 0 0,1 0 0,0 0 0,-1 0 0,1 0 0,0 0 0,-1 0 0,1 1 0,0-1 0,-1 1 0,1-1 0,-1 1 0,1 0 0,-1-1 0,1 1 0,-1 0 0,0 0 0,1 0 0,-1 0 0,0 0 0,0 0 0,1 1 0,-1-1 0,0 0 0,0 1 0,0-1 0,-1 1 0,1-1 0,0 1 0,-1-1 0,1 1 0,0-1 0,-1 1 0,0 0 0,1-1 0,-1 1 0,0 0 0,0 2 0,0 1 0,0 0 0,0 1 0,-1-1 0,1 0 0,-1 1 0,-1-1 0,1 0 0,-1 0 0,-2 6 0,-4 5 0,-14 22 0,4-10 0,-36 40 0,-28 21 0,-37 45 0,114-128 0,0 0 0,1 1 0,0 0 0,-5 9 0,9-14 0,-1 0 0,0-1 0,1 1 0,-1-1 0,1 1 0,0 0 0,0 0 0,-1-1 0,1 1 0,0 0 0,1-1 0,-1 1 0,0 0 0,0-1 0,1 1 0,-1 0 0,1-1 0,-1 1 0,1 0 0,0-1 0,-1 1 0,1-1 0,0 0 0,0 1 0,0-1 0,2 2 0,0-1 0,-1 1 0,2-1 0,-1 0 0,0 0 0,0 0 0,1 0 0,-1 0 0,1-1 0,3 2 0,6 0 0,20 4 0,11-2 0,62 1 0,47-10 0,-58 1 0,89 5-1365,-119 1-5461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0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0,3 0 0,61 3 0,102 18 0,-152-19-170,0 0-1,0 0 0,0-2 1,0 0-1,-1 0 0,1-1 1,17-4-1,-15 1-6655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4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6 0,1 14 0,6 16 0,4 12 0,2 5 0,2-1 0,-1-5 0,0-9 0,-3-9 0,-3-12 0,-3-8 0,-3-6-8191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0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24575,'0'6'0,"3"8"0,0 1 0,1-1 0,0 0 0,8 15 0,-8-17 0,58 137-402,6-2 0,153 241 0,-29-106 402,-26-40 0,-158-230 0,-6-8 0,0 0 0,1 0 0,-1 0 0,1-1 0,0 1 0,0-1 0,6 5 0,-8-7 0,-1-1 0,0 0 0,1 0 0,-1 0 0,0 0 0,0 1 0,1-1 0,-1 0 0,0 0 0,1 0 0,-1 0 0,0 0 0,1 0 0,-1 0 0,0 0 0,0 0 0,1 0 0,-1 0 0,0 0 0,1 0 0,-1 0 0,0 0 0,1-1 0,-1 1 0,0 0 0,0 0 0,1 0 0,-1 0 0,0 0 0,0-1 0,1 1 0,-1 0 0,0 0 0,0 0 0,1-1 0,-1 1 0,0 0 0,0-1 0,3-4 81,-1 0 0,1-1 0,-2 1-1,1 0 1,0-1 0,-1 0 0,0 1 0,-1-1 0,1-7 0,1-3 115,23-379-573,-17 198-159,29-185-669,-27 334-4667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1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1 356 24575,'0'10'0,"4"23"0,18 63 0,-13-61 0,76 271 0,-27-102 0,-46-159 0,-13-37 0,-3-10 0,-7-13 0,1-3 0,1-1 0,0 0 0,2 0 0,-7-25 0,3 4 0,-5-49 0,12 50 0,2 0 0,1-1 0,2 1 0,2 0 0,8-42 0,-1 29 0,3 0 0,2 2 0,27-62 0,-32 89 0,1 0 0,1 0 0,2 1 0,18-23 0,-21 32 0,0 0 0,1 1 0,0 0 0,1 1 0,1 0 0,-1 1 0,19-9 0,30-10-1365,-8 10-5461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1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24575,'0'0'0,"0"0"0,0 0 0,0 0 0,4 0 0,9-2 0,13-3 0,18-5 0,20-6 0,17-3 0,11-3 0,6-3 0,-9 1 0,-19 5-8191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2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24575,'13'0'0,"-5"0"0,-1 1 0,1 0 0,-1 1 0,0-1 0,0 1 0,1 1 0,-1 0 0,-1 0 0,1 0 0,0 0 0,-1 1 0,0 0 0,1 1 0,-2 0 0,11 10 0,-9-9 0,-1 1 0,-1 0 0,1 0 0,-1 1 0,0-1 0,-1 1 0,0 0 0,0 1 0,-1-1 0,0 1 0,0 0 0,3 16 0,-5-8 0,-1 1 0,0 0 0,-1-1 0,-1 1 0,-1-1 0,0 1 0,-7 18 0,-47 114 0,42-115 0,-22 56 0,36-88 0,0 1 0,0-1 0,0 1 0,0 0 0,1-1 0,-1 1 0,1 4 0,0-7 0,1 0 0,-1 0 0,0 0 0,0 0 0,1 0 0,-1 0 0,1 0 0,-1 0 0,1-1 0,-1 1 0,1 0 0,0 0 0,-1 0 0,1 0 0,0-1 0,-1 1 0,1 0 0,0-1 0,0 1 0,0 0 0,0-1 0,0 1 0,0-1 0,0 0 0,0 1 0,0-1 0,0 0 0,0 1 0,1-1 0,11 1 0,0 0 0,1-1 0,-1 0 0,0-1 0,0 0 0,14-4 0,246-65-1365,-190 45-5461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3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24575,'3'8'0,"4"5"0,12 21 0,-12-23 0,38 62 0,24 38 0,16 33-390,128 270-2362,-20 14 584,134 430-1603,-221-513 1672,5 40 1224,240 917-1101,-232-826 1085,22 76 441,53 212-104,-18 4 194,-26 4 272,-34 4 79,-49 137 9,-68-661 0,-52 409 0,21-474 18,-8-2 0,-83 236 0,38-191 53,-153 289 1,-203 249-129,-47-44 1903,359-547 4360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5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24575,'8'7'0,"0"-1"0,1-1 0,0 0 0,0 0 0,0 0 0,18 5 0,-26-9 0,22 7 0,1-1 0,40 6 0,54 2 0,-89-12 0,471 30-2105,3-23-723,-408-9 2106,1153 4 376,-5-71-1420,-1146 55 1992,105-7 3346,-178 18-3910,-10 2-3546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6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24575,'25'-3'0,"-9"0"0,20-2 0,0 3 0,0 0 0,0 3 0,57 7 0,-62-3 0,-1 1 0,1 2 0,-1 1 0,-1 1 0,47 23 0,-60-23 0,0 0 0,0 0 0,-1 2 0,0 0 0,-1 0 0,-1 1 0,0 1 0,0 1 0,-2-1 0,0 2 0,0 0 0,7 17 0,-7-10 0,0 0 0,-2 1 0,-1 0 0,-1 1 0,-1 0 0,-2 0 0,0 0 0,1 38 0,-6-16-82,-1-1-1,-3 1 1,-12 54-1,-44 135-450,24-98 402,27-100 94,3-1 1,1 1-1,-1 60 1,7-73 15,1-1 0,1 1 0,2 0 0,0-1 0,2 1 0,12 33 0,-9-36 50,0 0-1,2-1 1,0 0 0,2-1-1,0-1 1,1 0-1,1 0 1,0-2-1,25 22 1,-24-26 15,0-1 0,0 0 1,2-1-1,-1-1 0,1 0 0,1-2 0,0 0 1,0-1-1,0-1 0,1 0 0,20 2 0,8-3 213,-44-5-231,1 0 1,0-1 0,-1 1 0,1-1 0,-1 1 0,1-2-1,7-2 1,-8 2-27,-6 0 0,-8 0 0,0 3 0,1 1 0,0-1 0,0 1 0,0 1 0,1 0 0,-15 6 0,0 2-51,0 1 0,1 1 1,0 2-1,1 0 0,0 1 0,1 1 0,1 1 0,-26 31 0,24-23-14,1 1-1,1 1 1,2 1-1,0 1 1,2 0-1,-13 40 1,15-30-33,3 0 0,1 1 0,2 0 0,2 0 0,2 1 0,1-1-1,6 66 1,5-30-98,4 0 0,2-1 0,30 85 0,43 70 196,17-8 3,-12-24-114,-71-150-66,-3 1-1,14 55 0,-27-80 178,-1 1-1,-1 0 0,-2 0 1,0 0-1,-2 0 0,-3 34 1,-3-25 0,0 0 0,-3-1 0,0-1 0,-3 1 0,0-1 0,-2-1 0,-2-1 0,-1 0 0,-1-1 0,-31 40 0,23-39 0,-1 0 0,-2-2 0,0-1 0,-2-1 0,-1-2 0,-1-1 0,-1-2 0,-64 32 0,70-41 0,-2-2 0,1 0 1,-2-2-1,1-2 0,-36 6 1,46-11-4,1-1 1,-1 0 0,1-1-1,-1-1 1,1-1 0,-1-1 0,1 0-1,0-2 1,-26-9 0,27 7-300,1-1-1,-28-19 1,-18-19-3831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6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24575,'0'3'0,"2"43"0,8 51 0,-3-45 0,62 477-717,28-4 0,-65-385 612,36 187-282,-64-298-135,1 48 0,-7-51-4699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7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 24575,'3'0'0,"0"0"0,-1 1 0,1 0 0,0 0 0,-1 0 0,1 0 0,-1 0 0,1 0 0,-1 1 0,0-1 0,1 1 0,1 2 0,3 0 0,24 19 5,-1 1 0,36 38 0,50 68-200,-20-12-675,-4 4-1,89 158 1,-153-229 879,-2 1 0,-2 0 0,20 69-1,-35-90-30,-2-1 1,-1 1-1,-1 1 0,-1-1 0,-2 1 0,-2 0 0,-4 46 0,-1-47-87,-1-1 0,-1 0 0,-2-1 0,0 1 0,-16 30 0,6-23 83,-1-1-1,-1-1 1,-35 44 0,11-27 38,-3-1-1,-1-2 1,-3-2 0,-73 50 0,74-60-12,-1-3 0,-1-2 0,-88 37 0,86-48-11,48-19 39,0 0 0,-1-1 0,1 0 0,0 0 0,-9 0 0,15-1 7,0 0 1,-1 0-1,1 0 0,0 0 1,0 0-1,-1-1 1,1 1-1,0 0 1,0-1-1,0 1 1,-2-2-1,3 2-25,0 0 1,-1-1-1,1 1 1,0 0-1,-1-1 1,1 1-1,0 0 1,0-1-1,-1 1 1,1 0-1,0-1 1,0 1-1,0-1 1,-1 1-1,1 0 1,0-1-1,0 1 1,0-1-1,0 1 1,0-1-1,0 1 0,0-1 1,0 0-1,1-2-1,0 0 0,0 1 0,1-1 0,-1 0 0,0 0 0,1 1-1,0-1 1,0 0 0,0 1 0,0 0 0,3-3 0,79-70-926,30-14-3666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8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539 724 24575,'5'-10'0,"78"-181"0,-53 118 0,48-131 0,-66 167 0,-2 0 0,-2 0 0,7-65 0,-15 97 0,0 3 0,1 0 0,-1 0 0,0 0 0,0 0 0,0 0 0,0-1 0,0 1 0,0 0 0,-1 0 0,1 0 0,-2-2 0,2 6 0,0 0 0,-1 0 0,1 0 0,0 0 0,0 0 0,0 0 0,1 3 0,2 9 0,1-1 0,1 1 0,8 19 0,25 37 0,-30-58 0,1 0 0,14 16 0,3 3 0,-24-28 0,0-1 0,-1 0 0,1 0 0,-1 0 0,0 1 0,1-1 0,-1 0 0,0 1 0,-1 0 0,1-1 0,0 4 0,-13-6 0,-2 0 0,0 1 0,0 0 0,1 1 0,-1 1 0,0 0 0,0 1 0,-13 6 0,-94 48 0,57-22-283,1 3 0,2 3 0,2 2 0,-64 61 0,87-68 241,1 1 0,-44 63 0,57-69 54,1 2 1,3 0-1,-28 68 1,38-78-13,0 0 0,2 1 0,1 0 0,1 0 0,1 0 0,1 1 0,1-1 0,1 1 0,1-1 0,2 1 0,1-1 0,0 0 0,2 0 0,1-1 0,14 35 0,-5-26 1,0-1-1,3-1 1,0 0-1,2-2 1,1 0 0,2-1-1,0-2 1,30 25-1,-6-10-445,3-2 0,1-2 0,96 50-1,-95-60 358,1-3 0,2-2 1,97 26-1,-108-38-48,0-2-1,1-2 1,-1-2 0,1-2 0,61-5 0,14-14-626,-26-5-2232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4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24575,'0'0'0,"2"2"0,3 3 0,1 0 0,1 0-8191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8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1358 24575,'0'-7'0,"20"-80"0,3-14 0,11-107-268,-10-2 1,-9 0-1,-18-308 0,3 514 268,0-7 0,2 10 0,2 5 0,52 81 893,95 154-2443,167 357 0,-181-287 1197,-27 7 276,-100-278-41,-1 0 0,-2 1 1,3 47-1,-10-69 116,0 1-1,-1-1 1,0 1 0,-2-1 0,0 0-1,-1 0 1,0 0 0,-1 0 0,-12 23-1,10-26 3,-1-1 0,0 0 0,-1 0 0,0-1 0,-1 0 0,-12 11-1,6-9 1,0-1 0,-1 0 0,-34 19 0,11-12 0,-1-2 0,-1-1 0,-65 16 0,-92 9 7,153-37 1036,0-1 0,-64-3 0,106-1-889,-10-1 129,13 1-259,1 0 0,-1 0 0,1-1 0,-1 1 0,1 0 0,-1 0 0,1 0 0,0 0 0,-1 0 0,1 0 0,-1-1 0,1 1 0,0 0 0,-1 0 0,1-1 0,-1 1 0,1 0 0,0 0 0,-1-1 0,1 0 0,0 1-19,0 0 0,0-1 0,1 1 0,-1 0 0,0-1 0,1 1 0,-1-1 0,0 1 0,1 0 0,-1 0 0,0-1 0,1 1 0,-1 0-1,1 0 1,-1-1 0,0 1 0,1 0 0,-1 0 0,1 0 0,-1 0 0,1 0 0,-1 0 0,1-1 0,22-5-1,41-7-1,-37 9-3,84-15 0,442-50-1764,6 21 1701,-538 47 52,207-20-1233,-196 18-3865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9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2948 24575,'-2'-114'0,"-5"-6"0,-8-56-662,-10-46-1986,-114-765-36,8 69 634,126 878 1945,-19-243 1264,24 274-1049,1-30 546,0 36-472,-1 0-1,0 1 1,1-1 0,0 1 0,0-1-1,0 0 1,0 1 0,0-1 0,0 1-1,3-4 1,-4 5-144,1 1-1,-1-1 1,1 1-1,0-1 1,0 0-1,-1 1 1,1-1-1,0 1 1,0 0 0,-1-1-1,1 1 1,0 0-1,0-1 1,0 1-1,0 0 1,0 0-1,0 0 1,0-1-1,-1 1 1,1 0 0,0 0-1,0 1 1,0-1-1,0 0 1,0 0-1,0 0 1,0 1-1,-1-1 1,1 0-1,0 1 1,1 0-1,3 1 208,-1 1-1,1 0 1,-1 1-1,7 5 1,4 6-47,23 28 1,33 55-201,22 44-256,18 40-771,18 46-171,-11 5 0,90 256 0,-49-24 644,-38 8-474,-92-304 615,-22-114 359,-2 0 0,-2 61 0,-4-96 569,-5 23 0,-3-3-1398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39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24575,'0'0'0,"0"0"0,2 0 0,8-2 0,18-3 0,22-4 0,27-2 0,30-6 0,28-2 0,3 0-1152,-21 5-5887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3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19 24575,'-6'-1'0,"5"-2"0,2 2 0,0 1 0,-1-1 0,1 0 0,-1 1 0,1-1 0,0 1 0,0-1 0,-1 1 0,1-1 0,0 1 0,2-1 0,2-1 0,1 1 0,0-1 0,0 1 0,0 1 0,-1-1 0,1 1 0,0 0 0,12 2 0,1 1 0,27 8 0,-20-3 0,0 1 0,0 2 0,33 18 0,-24-8 0,55 42 0,-64-40 0,0 1 0,-2 0 0,-1 2 0,29 42 0,66 122 0,-19-3 9,10 18-132,-84-163 2,3-1 0,1-1 0,2-2 0,43 43 0,-50-58 126,2 0 0,0-2 1,2-1-1,0-1 0,1-2 0,62 28 0,-80-40-11,0-2 0,0 1-1,1-1 1,-1-1 0,1 0 0,-1 0-1,18-1 1,-25-1 34,1 0 0,-1-1 1,1 1-1,-1-1 0,1 0 0,-1-1 0,0 1 0,1-1 0,-1 0 1,0 0-1,0 0 0,0 0 0,0-1 0,-1 1 0,1-1 0,-1 0 1,1 0-1,-1-1 0,0 1 0,-1-1 0,5-6 0,-2 2-9,0-1 0,-1 0 0,0 1 0,-1-2 0,3-12 0,-5 17-19,-3 6 0,-3 9 0,-3 12 0,1 0 0,-6 34 0,-3 50 0,10-61 0,-3 26 0,-8 54 0,10-90 0,-16 52 0,15-67 0,0-1 0,-2 1 0,0-1 0,-1-1 0,-1 0 0,-25 29 0,7-14 0,-2-2 0,-44 35 0,40-38 0,-1-3 0,-1-1 0,-62 29 0,65-38 0,-1-1 0,0-2 0,-1-1 0,-54 9 0,16-14-1365,15-8-5461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4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24575,'0'0'0,"-1"0"0,0 0 0,0 0 0,0 0 0,0 0 0,0 0 0,0 0 0,0 1 0,0-1 0,0 0 0,-1 1 0,1 0 0,1 1 0,-1-1 0,0 0 0,0 1 0,0-1 0,1 0 0,-1 1 0,0-1 0,1 1 0,0-1 0,-1 1 0,1-1 0,0 3 0,-1 0 0,-4 32 0,1 1 0,2 36 0,2-36 0,-1 94-117,17 146-1,-6-197-284,4-1-1,3 0 1,30 82-1,-36-130-5943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5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24575,'0'0'0,"0"0"0,2 0 0,6-2 0,17-1 0,26 1 0,20 0 0,12 1 0,6 0 0,2 3 0,1 0 0,-2 2 0,-8 2 0,-15 1 0,-16-2 0,-18-1-8191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5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24575,'0'0'0,"3"0"0,10 0 0,9 0 0,11 0 0,12 0 0,7 2 0,6 3 0,3 2 0,-9 0-8191</inkml:trace>
  <inkml:trace contextRef="#ctx0" brushRef="#br0" timeOffset="1">1 436 24575,'0'0'0,"0"0"0,5 4 0,14 6 0,18 9 0,25 3 0,28 5 0,21-1 0,3-5 0,-17-5-8191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6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444 1196 24575,'-8'-11'0,"-23"-51"0,25 50 0,-172-380-759,25-10 221,148 386 527,-36-114-87,35 104 81,0 0 0,-3-51 0,9 75 30,0-1 0,0 1 0,0-1 0,0 1 0,1-1 0,-1 1 0,2-5 0,-1 6 5,-1 0-1,1 0 1,-1 0-1,1 0 0,-1 0 1,1 0-1,0 0 1,-1 0-1,1 0 0,0 1 1,0-1-1,0 0 1,0 1-1,1-2 0,1 1 23,-1 1 0,1-1 0,-1 1 0,1-1 0,-1 1 0,1 0 0,-1 0 0,1 0-1,-1 0 1,1 1 0,-1-1 0,1 1 0,-1-1 0,0 1 0,1 0 0,3 2 0,6 2 12,0 1 0,-1 0 0,1 1 0,12 10 1,43 41-106,0 10-111,109 142 1,38 95-239,-179-252 389,-9-15 171,-36-58 14,1-2-1,1 1 1,1-1 0,-9-41-1,8 15-205,-2-61-1,9 79 35,3-31 0,-1 49 0,0-1 0,2 1 0,-1 0 0,2 0 0,4-13 0,-7 21 0,1 1 0,-1 0 0,1 0 0,-1 0 0,1 0 0,0 0 0,0 0 0,1 0 0,-1 0 0,1 1 0,-1-1 0,1 1 0,0 0 0,0 0 0,0 0 0,0 0 0,0 0 0,0 1 0,0-1 0,1 1 0,-1 0 0,1 0 0,-1 0 0,1 1 0,-1-1 0,1 1 0,-1 0 0,1 0 0,-1 0 0,1 0 0,0 1 0,-1-1 0,4 2 0,3 1 0,0 0 0,0 1 0,0 0 0,-1 0 0,0 1 0,0 0 0,17 13 0,-5 0 0,36 39 0,-13-4-273,-2 2 0,-3 1 0,-2 2 0,34 72 0,-34-54-6553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6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1 372 24575,'2'-14'0,"25"-58"0,9-27 0,-30 77 0,0-1 0,4-33 0,-9 51 0,-1 0 0,0 0 0,0 1 0,0-1 0,0 0 0,-1 0 0,0 1 0,0-1 0,-3-6 0,4 9 0,-1 0 0,0 0 0,0 0 0,0 1 0,-1-1 0,1 0 0,0 1 0,-1-1 0,1 1 0,-1-1 0,1 1 0,-1 0 0,0 0 0,1-1 0,-1 1 0,0 0 0,0 1 0,0-1 0,0 0 0,0 0 0,0 1 0,0-1 0,-3 1 0,4 0 0,1-1 0,-1 1 0,0 0 0,1 0 0,-1 0 0,0 0 0,1 0 0,-1 0 0,0 0 0,1 0 0,-1 0 0,0 0 0,1 0 0,-1 1 0,0-1 0,1 0 0,-1 0 0,0 1 0,1-1 0,-1 0 0,1 1 0,-1-1 0,0 1 0,1-1 0,-1 1 0,1-1 0,-1 1 0,1-1 0,0 1 0,-1-1 0,1 1 0,0-1 0,-1 1 0,1 0 0,0-1 0,0 1 0,-1 0 0,1-1 0,0 1 0,0 0 0,0-1 0,0 1 0,0 0 0,0 0 0,0-1 0,0 1 0,0 0 0,0-1 0,0 1 0,1 0 0,-1-1 0,0 1 0,0 0 0,1-1 0,-1 1 0,1 0 0,1 4 0,1 0 0,0 0 0,0 0 0,0-1 0,1 1 0,6 6 0,32 26 0,-18-20-44,1 0-1,0-2 1,1 0-1,1-2 1,0-1-1,0-1 1,1-2-1,45 10 0,-38-13 7,1-1 0,0-1-1,0-3 1,0 0-1,0-3 1,61-10 0,-54 4-276,0-3 1,-1-2-1,47-20 1,-17-1-5955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7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74 641 24575,'-2'1'0,"0"-1"0,0 1 0,0-1 0,0 1 0,0 0 0,0 0 0,0 0 0,0 0 0,1 0 0,-1 0 0,-2 3 0,-1 0 0,1-2 0,1 1 0,0 0 0,-1 0 0,1 1 0,0-1 0,0 1 0,1-1 0,-1 1 0,1 0 0,0 0 0,0 0 0,0 0 0,0 1 0,1-1 0,0 0 0,-1 6 0,1-2 0,0-1 0,1 1 0,0 0 0,1 0 0,0-1 0,0 1 0,0 0 0,5 14 0,0-9 0,-1 1 0,2-1 0,0 0 0,0 0 0,2-1 0,-1 0 0,1-1 0,1 1 0,0-2 0,1 0 0,0 0 0,0-1 0,1 0 0,13 7 0,-12-8 0,1 0 0,-1-2 0,1 0 0,1 0 0,-1-1 0,1-1 0,0 0 0,0-1 0,0-1 0,0-1 0,0 0 0,1 0 0,21-3 0,-26 0 0,0 0-1,0-1 0,0 0 1,0-1-1,-1 0 1,0 0-1,0-1 0,0-1 1,9-6-1,-8 3 3,0 0 0,0 0 1,-1-1-1,0-1 0,-1 0 0,11-16 1,-5 2-20,-1-1 1,-1-1-1,-1 0 1,-2-1-1,-1 0 1,8-36-1,-7 10-69,-2 0 0,-2-1 0,-2-105 0,-9 79-6,-31-159-1,29 211 93,3 18 0,6 23 0,33 123-52,63 259-752,32 260 298,-123-604 506,-6-45 311,1-5 291,4-10 448,-3 4-1205,14-22 186,1 1 1,1 1 0,1 1-1,2 0 1,42-37-1,-57 56-31,-1 1 0,2 1 0,-1-1 0,1 1 0,-1 0 0,1 1 0,0 0 0,0 0 0,1 0 0,9-1 0,-7 3 0,0 0 0,1 1 0,-1 0 0,0 1 0,0 0 0,0 0 0,17 6 0,5 3-341,0 2 0,-1 1-1,55 32 1,-8 3-6485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5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24575,'-5'154'0,"2"65"0,11-112 0,-8-138 0,4-143 0,-1 143 0,1 0 0,1 1 0,14-48 0,-16 70 0,0 0 0,1-1 0,-1 1 0,2 0 0,6-10 0,-9 15 0,0 1 0,0 0 0,0-1 0,0 1 0,1 0 0,-1 0 0,1 0 0,-1 0 0,1 1 0,0-1 0,0 1 0,0-1 0,0 1 0,0 0 0,0 0 0,0 0 0,0 1 0,5-1 0,-3 1 0,1 0 0,0 1 0,0 0 0,-1 0 0,1 0 0,-1 0 0,1 1 0,-1 0 0,1 1 0,-1-1 0,0 1 0,0 0 0,0 0 0,-1 0 0,8 7 0,1 2 0,-1 0 0,0 1 0,18 28 0,67 124-4,-61-99-1357,-3-6-5465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8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24575,'9'-5'0,"-5"5"0,0-1 0,-1 1 0,1 0 0,-1 0 0,1 0 0,0 0 0,-1 0 0,1 1 0,-1 0 0,1 0 0,-1 0 0,1 0 0,-1 0 0,0 1 0,0-1 0,4 3 0,3 3 0,0-1 0,0 1 0,13 14 0,-4-1 0,-1 0 0,0 1 0,-2 0 0,17 31 0,46 101 0,-8-15 0,-46-97 0,1-1 0,58 67 0,-63-84 0,1-1 0,1-1 0,1-1 0,1-1 0,37 21 0,-61-39 0,34 17 0,-32-17 0,0 1 0,1-1 0,-1 0 0,0 0 0,1-1 0,-1 1 0,1-1 0,4 1 0,-10-2 0,-1 1 0,1 0 0,-1 0 0,0 0 0,-3 1 0,-7 2 0,0 1 0,1 0 0,-1 1 0,1 0 0,1 1 0,-1 0 0,1 1 0,0 1 0,-15 12 0,15-10 0,0 2 0,0-1 0,1 1 0,1 1 0,0 0 0,1 0 0,-10 20 0,10-13 0,0-1 0,2 2 0,0-1 0,1 1 0,1-1 0,1 1 0,1 0 0,0 1 0,2-1 0,0 0 0,2 0 0,5 27 0,-1-21 0,2 1 0,1-1 0,1 0 0,1 0 0,17 27 0,84 119 0,-72-116 0,55 106 0,-86-143 0,-1 0 0,-2 1 0,0 0 0,-1 0 0,-1 1 0,-1-1 0,1 28 0,-4-13 0,-1 1 0,-2-2 0,-12 56 0,6-55-70,-1 0 0,-2 0 0,-2-2 0,-1 1 0,-36 59 0,19-46-35,-2-1-1,-2-1 1,-44 43 0,49-58 258,-61 48 1,76-67-373,-1-1 0,0-1 0,-1 0 0,0-1 1,0-1-1,-21 6 0,4-7-5906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24575,'-8'16'0,"2"-2"0,0 0 0,0 1 0,1 0 0,-4 22 0,-4 67 0,-2 370-728,32 2-497,-14-420 939,-1-19-5666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9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24575,'0'0'0,"1"0"0,30-8 0,1 2 0,-1 1 0,51 0 0,-50 3 0,121-2 0,263 27 0,-387-19 0,-24-3 0,-1 0 0,-4 2 0,-23 14 0,-78 52 0,-504 322-1774,562-364 1774,43-27 6,1 0-1,-1 0 1,0 0 0,0 0-1,0 0 1,0 0-1,0 0 1,0 0 0,1 0-1,-1 0 1,0 0 0,0 0-1,0 0 1,0 0-1,0 0 1,0 1 0,0-1-1,1 0 1,-1 0 0,0 0-1,0 0 1,0 0-1,0 0 1,0 0 0,0 0-1,0 0 1,0 1 0,0-1-1,0 0 1,0 0-1,0 0 1,0 0 0,1 0-1,-1 0 1,0 1 0,0-1-1,0 0 1,0 0 0,0 0-1,0 0 1,0 0-1,0 0 1,0 1 0,-1-1-1,1 0 1,0 0 0,0 0-1,0 0 1,0 0-1,0 0 1,0 1 0,0-1-1,0 0 1,0 0 0,0 0-1,0 0 1,0 0-1,0 0 1,-1 0 0,1 0-1,0 1 1,18-1 740,-10 0-362,284 32-1454,-245-25-5756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9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0,18 2 0,31 2 0,35 3 0,33 2 0,30-1 0,58-9-2635,-5-5-2921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8:59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1212 24575,'-7'-8'0,"0"0"0,1-1 0,1 0 0,-1 0 0,2-1 0,-1 1 0,-4-19 0,5 19 0,-15-49-116,3 0 0,2-1 0,-8-73 0,1-182-348,19 124 464,16 3 0,-14 183 0,2-11 0,1 1 0,5-17 0,-7 28 0,0 0 0,0 0 0,1-1 0,-1 1 0,1 0 0,0 0 0,0 1 0,0-1 0,0 0 0,1 0 0,-1 1 0,0 0 0,1-1 0,4-2 0,-5 4 18,0 0 0,-1 1 0,1-1 0,0 0 0,-1 1 0,1-1 0,0 1 1,0 0-1,-1 0 0,1-1 0,0 1 0,0 0 0,0 0 0,3 1 0,-2 0 38,1 0 0,-1 0-1,0 1 1,0-1 0,0 1 0,0-1 0,0 1 0,3 2 0,2 3-23,0 0 0,0 1 0,0 0 0,8 12 0,26 42-44,-1 11 11,-2 1 0,30 85 0,34 167 0,-100-351 0,37-322 0,-36 323 0,1-1 0,1 1 0,17-39 0,-20 55 0,1 1 0,0 1 0,0-1 0,1 0 0,-1 1 0,11-10 0,-11 12 0,0 1 0,1 0 0,-1 0 0,1 0 0,-1 0 0,1 1 0,0 0 0,0 0 0,0 0 0,0 0 0,7 0 0,-5 1 0,0 0 0,1 1 0,-1 0 0,0 0 0,1 1 0,-1 0 0,0 0 0,1 0 0,-1 1 0,0 0 0,0 1 0,11 5 0,-3 0 0,-1 1 0,-1 0 0,0 0 0,23 22 0,-16-10-61,-1 1 0,0 0 0,-2 2 0,0 0 0,-2 1 0,23 49 0,-11-7-326,30 111 1,30 232-462,-83-389 531,6 33-5509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9:00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48 24575,'-3'-3'0,"-5"0"0,0-1 0,0 2 0,-1-1 0,1 1 0,-11-1 0,6 0 0,-48-7 0,-105-4 0,-65 14 0,214 0 0,-7 1 0,22-1 0,3 0 0,12 0 0,-11 0 0,6 0 0,1 0 0,13 3 0,-18-2 0,-1-1 0,0 1 0,0 1 0,0-1 0,0 0 0,0 1 0,0-1 0,0 1 0,0 0 0,3 3 0,7 8 0,14 17 0,7 7 0,-4-10-682,35 25-1,-14-15-6143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9:00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783 1 24575,'-9'0'0,"1"0"0,-196 6 10,165-3-41,0 3 0,1 1 0,-47 14 0,56-11-67,0 2 1,0 0-1,1 2 1,1 1-1,-47 33 1,59-36 102,0 1-1,1 1 1,1 0 0,-16 20 0,21-23-6,1 0-1,0 1 1,1 0-1,0 0 1,0 0 0,-6 26-1,10-29 2,0 0 0,1 0 0,0 0 0,1 0 0,0 0 0,0 0 0,1 0 0,0 0 0,0 0 0,1 0 0,0-1 0,7 16 0,-4-12 0,1 0 0,1 0 0,0-1 0,1 0 0,0 0 0,1 0 0,18 16 0,-2-5 152,1-1-1,53 32 0,64 23 143,-49-28-357,-88-44 63,0-1 0,0 1 0,0 1 0,0-1 0,-1 1 0,1 0 0,-1 0 0,6 8 0,-8-8 0,0 0 0,0 0 0,0 1 0,0-1 0,-1 1 0,0 0 0,-1 0 0,1 0 0,-1 0 0,1 8 0,-1 102 0,-2-82 0,6 286-666,15 0-115,5 99 747,-25-403 34,1 142 0,-3-130 0,0-1 0,-2 1 0,-12 41 0,14-62 0,0 0 0,-1 0 0,0 0 0,0 0 0,0 0 0,-1-1 0,0 0 0,-1 0 0,-6 8 0,8-11 0,0 0 0,0-1 0,0 0 0,0 0 0,0 0 0,-1 0 0,1 0 0,0-1 0,-1 1 0,0-1 0,1 0 0,-1 0 0,0-1 0,1 1 0,-1-1 0,0 1 0,0-1 0,1 0 0,-8-1 0,3-1 0,0 0 0,1 0 0,-1 0 0,1-1 0,0 0 0,-1 0 0,2-1 0,-1 0 0,0 0 0,1-1 0,-1 0 0,-9-10 0,3 2 0,2-1 0,0 0 0,0-1 0,-14-28 0,11 15-62,1 0 0,1-1 0,1-1 1,-9-48-1,12 39-108,3-1 1,1 0-1,2-48 0,4 33 6,4-1-1,1 1 1,3 0-1,2 1 1,30-80-1,-17 71 165,2 1 0,3 1 0,65-98 0,-59 110 0,1 1 0,3 1 0,2 3 0,64-55 0,-71 71 0,2 2 0,53-30 0,114-39-789,2 18-3098,-203 76 3828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37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0 151 24575,'0'1'0,"1"-1"0,-1 1 0,0 0 0,0 0 0,1-1 0,-1 1 0,0 0 0,1-1 0,-1 1 0,1 0 0,-1-1 0,1 1 0,-1-1 0,1 1 0,0-1 0,-1 1 0,1-1 0,-1 1 0,1-1 0,0 1 0,0-1 0,-1 0 0,2 1 0,21 6 0,-19-6 0,39 9 0,1-2 0,54 3 0,-62-7 0,599 20-3004,-370-34 2598,116-1-1529,129 9 1496,156-3 478,1476-122-1403,-1555 81 1879,-429 24 2003,-131 16-6633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3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1044 131 24575,'-1'-1'0,"-1"1"0,1 0 0,-1-1 0,1 1 0,-1 0 0,1 0 0,-1 0 0,-1 1 0,-4 0 0,-56-5 0,12 0 0,30 4 0,-231 1 0,225 1 0,0 2 0,0 1 0,0 1 0,0 1 0,1 1 0,0 1 0,-31 17 0,30-11-32,0 2-1,1 1 1,1 1-1,1 2 0,1 0 1,0 1-1,2 1 1,1 1-1,1 1 1,1 1-1,-24 45 0,26-39-6,1 1 0,2 1 0,1 1 0,1 0 0,3 0 0,0 1 0,3 0 0,1 0 0,1 66 0,6-54 39,2 0 0,17 72 0,-5-53 0,30 73 0,-30-98 0,2 0 0,1-2 0,2 0 0,2-2 0,57 71 0,-60-85 0,1-1 0,2-1 0,0-2 0,1 0 0,1-1 0,1-2 0,0 0 0,1-2 0,40 15 0,-31-17 0,0-2 0,1-1 0,0-2 0,0-2 0,1-2 0,40 1 0,-43-6 0,0 0 0,0-3 0,0-1 0,-1-1 0,0-2 0,61-22 0,-51 10-81,-1-1 0,0-3 1,-2-1-1,-1-2 1,-1-2-1,-1-2 0,48-48 1,-49 38-12,-1-1 0,-2-2 0,-2-1 0,-2-2-1,-2-1 1,29-66 0,-40 73 92,-3-1 0,-1-1 0,-2 0 0,-2 0 0,-2-1 0,-2 0 0,-2-1 0,-2 1 0,-5-76 0,-1 85 0,-1 1 0,-2-1 0,-1 1 0,-1 0 0,-3 1 0,0 0 0,-2 1 0,-1 0 0,-2 1 0,-1 1 0,-2 1 0,-40-48 0,38 54-58,-1 1-1,-1 1 1,-1 2-1,0 0 1,-2 2 0,0 1-1,-1 1 1,0 1-1,-1 1 1,-56-16-1,56 22 56,-1 0 1,1 2-1,-1 2 0,-1 0 0,1 2 1,0 1-1,0 2 0,0 0 0,0 2 1,0 2-1,-39 12 0,35-6-238,1 2 0,1 1-1,-41 25 1,11 1-4238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3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137 812 24575,'-2'-1'0,"-1"0"0,1 0 0,0 0 0,0 0 0,0 0 0,0 0 0,0-1 0,0 1 0,0 0 0,0-1 0,0 0 0,-1-2 0,-2 0 0,-15-13 0,7 5 0,-24-24 0,33 31 0,0 0 0,1 0 0,0 0 0,0 0 0,0-1 0,0 1 0,1-1 0,0 0 0,-2-8 0,3 11 0,0 0 0,1 0 0,0-1 0,-1 1 0,1 0 0,0 0 0,0-1 0,1-3 0,-1 6 0,1 0 0,-1 0 0,1 0 0,-1 0 0,1 0 0,-1 0 0,1 0 0,0 0 0,0 0 0,-1 0 0,1 1 0,0-1 0,0 0 0,0 0 0,0 1 0,0-1 0,0 1 0,0-1 0,0 1 0,0-1 0,0 1 0,0-1 0,0 1 0,0 0 0,0 0 0,3-1 0,28-2 0,1 2 0,39 2 0,-6 0 0,-46-1 0,1-1 0,23-5 0,-35 5 0,-1-1 0,0-1 0,1 1 0,-1-2 0,0 1 0,-1-1 0,15-9 0,-10 4 0,0 0 0,-1-1 0,19-23 0,24-40 0,-33 43 0,55-74-382,35-41-2128,10-10-2789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5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18 24575,'0'0'0,"-2"0"0,-2 2 0,-3 2 0,-2 1 0,-3 0 0,-3-4 0,-4-3 0,1-3 0,0-4 0,4-1 0,5 1-8191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4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1 319 24575,'0'0'0,"3"-2"0,23-2 0,39-3 0,54-2 0,53 1 0,39 0-3809,25-1 3809,3-3 0,-7-4 0,-10-8 0,-18-6 0,-20-4 0,-8-5-916,-9-5 916,-28 3 0,-37 9-3466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4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24575,'0'0'0,"0"2"0,0 13 0,-2 25 0,0 47 0,1 53 0,4 53 0,4 45-4011,6 32 4011,4 25-2382,2 12 2382,3 10-3140,1 4 3140,0-9 0,2 12 0,-3-48 1342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39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6 0,2 9 0,2 8 0,3 12 0,4 14 0,3 16 0,4 9 0,3 3 0,1-3 0,2-4 0,2-10 0,-1-13 0,-4-13 0,-6-13-8191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0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315 259 24575,'-1'1'0,"0"0"0,0-1 0,1 1 0,-1 0 0,1-1 0,-1 1 0,0 0 0,1-1 0,-1 1 0,1 0 0,0 0 0,-1 0 0,1 0 0,0 0 0,-1-1 0,1 1 0,0 0 0,0 0 0,0 0 0,0 0 0,0 1 0,-1 1 0,-2 19 0,2-1 0,-1 1 0,2 0 0,6 41 0,0-22 0,21 69 0,-14-70-42,1-1-1,2-1 0,2 0 1,2-1-1,1-1 0,1 0 1,39 44-1,-41-57 12,2 0 0,0-2 0,1 0 0,1-2 0,1-1 0,0 0 0,2-2 0,0-1 0,0-1 0,51 17 0,-49-23 31,1-1 0,0-1 0,0-2 0,0-1 0,0-1 0,1-2 0,55-6 0,-47 1 0,0-3 0,-1-1 0,0-2 0,0-1 0,55-27 0,-68 26 0,0 0 0,0-2 0,-2-1 0,0-1 0,-1-1 0,0-1 0,-2-1 0,31-38 0,-41 45 0,0-1 0,-1-1 0,-1 1 0,0-1 0,-1-1 0,0 0 0,-2 0 0,0 0 0,0 0 0,-2-1 0,0 0 0,-1 1 0,0-1 0,-2 0 0,-2-33 0,-1 29-26,-1-1 0,-2 0 0,0 1 0,-1 0 0,-1 1 0,0-1 0,-15-23 0,8 20-60,-2 0 1,0 1-1,-1 1 1,-1 1-1,-25-22 1,12 15-74,-2 2 0,-1 2 0,-2 1 1,0 1-1,-1 2 0,0 2 0,-68-21 1,52 23 17,-1 2 0,0 3 0,-1 2 1,0 3-1,0 2 0,0 3 1,-1 2-1,1 2 0,0 3 0,0 2 1,1 3-1,-83 27 0,-24 30 141,35 3-615,36-10-2311,87-58 2778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5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24575,'-8'4'0,"5"0"0,0 0 0,0 0 0,0 1 0,1-1 0,0 1 0,0 0 0,0-1 0,-2 9 0,2-8 0,-11 36 8,-12 67-1,4 47-275,10-39-391,3 123 0,11-159 85,4 1-1,23 113 1,-9-108 352,48 125 0,59 72 311,-81-197-89,4-2 0,3-3 0,4-2 0,3-2 0,4-3 0,77 68 0,-97-102 0,3-1 0,1-2 0,93 51 0,-109-70 0,1-3 0,1 0 0,0-3 0,0 0 0,1-3 0,1-1 0,53 5 0,-54-11 0,0-2 0,0-1 0,-1-2 0,1-2 0,-1-1 0,0-2 0,66-23 0,-61 15 0,-1-1 0,-1-3 0,-1-1 0,0-2 0,-2-1 0,43-39 0,-32 20 0,-3-2 0,-1-1 0,-3-3 0,-1-1 0,-3-2 0,-2-1 0,-3-1 0,-2-2 0,35-99 0,-41 88 0,-3-2 0,-3 0 0,-3 0 0,-3-1 0,-3-1 0,-3 1 0,-4-1 0,-10-93 0,3 112 0,-3 0 0,-1 0 0,-3 1 0,-3 0 0,-1 1 0,-2 1 0,-32-53 0,29 63 0,-2 1 0,-1 2 0,-2 0 0,-1 2 0,-2 1 0,-1 1 0,-2 2 0,-63-44 0,55 47-49,-2 3 0,-1 1 0,0 2 1,-2 2-1,0 2 0,-1 3 0,-1 1 1,0 2-1,-92-7 0,89 16-82,0 1 0,1 3 0,-1 2 0,1 3 0,-1 2 0,2 1-1,0 3 1,0 3 0,-66 29 0,21 3-2612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11 450 24575,'-2'-9'0,"-1"-12"0,0-1 0,1 1 0,2 0 0,0-1 0,4-29 0,-2 40 0,0-1 0,0 1 0,1-1 0,1 1 0,0 0 0,0 1 0,1-1 0,0 1 0,1 0 0,0 0 0,1 0 0,0 1 0,1 0 0,-1 0 0,2 1 0,-1 0 0,1 1 0,16-11 0,-7 7 14,0 1 0,0 1-1,1 1 1,0 1 0,1 0-1,-1 2 1,36-6-1,9 3-594,69 1 0,-117 6 269,55-1-6514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6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24575,'140'9'0,"-119"-7"0,125 13-534,48 5-1601,718 44-697,4-80 593,-835 10 2602,118-24 1,-156 19-1542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6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24575,'0'0'0,"0"8"0,6 21 0,11 47 0,16 65 0,16 70 0,10 74-5022,4 58 5022,-5 30-3406,-10 3 3406,-8-23 0,-9-57 0,-10-77 237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1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24575,'1'0'0,"1"0"0,-1 1 0,1-1 0,0 0 0,-1 0 0,1 0 0,2-1 0,1 1 0,18 0 0,0 1 0,0 1 0,29 6 0,-43-6 0,0 0 0,-1 1 0,1 0 0,-1 1 0,0 0 0,0 0 0,0 1 0,0-1 0,-1 2 0,0-1 0,10 11 0,-13-11 0,0 0 0,0 1 0,0-1 0,-1 1 0,0 0 0,0 0 0,-1 0 0,0 1 0,0-1 0,0 1 0,-1-1 0,0 1 0,0-1 0,-1 1 0,0 9 0,-1 9 0,-1-1 0,-10 43 0,-20 52 0,18-72 0,14-46 0,-1 2 0,0 0 0,0 0 0,0 0 0,1 0 0,-1 0 0,1 0 0,0 1 0,0 2 0,1-5 0,-1 1 0,0-1 0,1 0 0,0 0 0,-1 0 0,1 0 0,0 0 0,-1 0 0,1 0 0,0 0 0,0 0 0,0 0 0,0-1 0,0 1 0,0 0 0,0-1 0,0 1 0,0 0 0,0-1 0,0 1 0,0-1 0,1 0 0,-1 1 0,2-1 0,11 3 0,0-1 0,0-1 0,1 0 0,-1 0 0,0-2 0,26-3 0,10-4-171,-1-3 0,0-1 0,-1-3 0,79-34 0,-25 0-798,95-62 0,-108 54-4429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1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266 243 24575,'-3'0'0,"0"0"0,0 1 0,0-1 0,0 1 0,0 0 0,1 0 0,-1 0 0,0 0 0,0 0 0,1 1 0,-1-1 0,-2 3 0,-2 1 0,0 1 0,1 0 0,-7 7 0,-1 5 3,0 0 0,1 1 0,1 1 0,0 0-1,-8 22 1,1 5-148,-17 63-1,21-51-77,2 0 1,2 0-1,-3 84 0,13-101 143,2-1 0,1 1 0,2-1 0,3 0 0,20 76 1,-14-79 79,1-1 0,2 0 0,1-1 0,2-1 0,2-1 0,1-1 0,49 57 0,-46-64 0,1 0 0,1-2 0,1-1 0,1-2 0,1 0 0,0-2 0,2-2 0,64 27 0,-59-31-36,0-2 1,0-2-1,1-1 1,1-2-1,58 2 1,-48-8-98,0-2 0,0-2 0,94-20-1,-80 7-63,-1-3-1,0-2 0,-2-3 1,-1-2-1,-1-3 0,106-74 1,-119 70 143,-1-2 1,-2-2-1,-2-2 1,-1-1-1,-2-2 1,46-70-1,-62 79-78,-1-1 0,-1-1 1,-2-1-1,-2 0 0,-1-1 0,-2-1 0,-2 0 0,-1 0 0,6-73 0,-14 85 118,-1 0-1,-2 0 0,0 0 0,-2 0 0,-1 0 0,-1 1 0,-1-1 0,-1 2 0,-1-1 0,-2 1 0,0 0 0,-2 1 1,-1 1-1,0 0 0,-2 1 0,-19-21 0,11 16-45,-2 1 1,-1 2-1,0 1 1,-2 1 0,-50-29-1,39 29-97,-1 2 0,-1 2 0,0 1 0,-46-10 0,23 12-6,0 3 0,-1 3 0,0 3-1,0 2 1,-1 4 0,-87 10 0,76-1 162,-1 4 0,2 4-1,-115 39 1,145-39 10,2 2-1,0 3 1,1 1 0,1 2-1,1 2 1,-67 57 0,80-56 58,-43 51 1,5 13-434,66-90 354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1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482 39 24575,'-3'0'0,"1"-1"0,-1 1 0,0-1 0,1 0 0,-1 0 0,1 0 0,-5-2 0,-4-2 0,-10-2 0,1 2 0,-1 0 0,0 1 0,0 2 0,0 0 0,-35 1 0,16 3 0,0 3 0,-62 13 0,93-16 0,-1 1 0,1 0 0,0 0 0,0 0 0,-11 7 0,19-10 0,0 1 0,0 0 0,-1 0 0,1 0 0,0 0 0,0 0 0,0 0 0,1 0 0,-1 0 0,0 0 0,0 0 0,0 0 0,1 1 0,-1-1 0,1 0 0,-1 0 0,1 1 0,-1-1 0,1 0 0,0 1 0,0-1 0,0 0 0,0 1 0,0-1 0,0 1 0,0-1 0,0 0 0,0 1 0,0-1 0,1 0 0,0 3 0,1 1 0,0 0 0,1-1 0,-1 1 0,1 0 0,0-1 0,6 8 0,-1-4 0,-1 0 0,2 0 0,-1 0 0,1-1 0,0 0 0,13 6 0,-19-10 0,1-1 0,1 0 0,-1 0 0,0-1 0,0 1 0,1-1 0,-1 0 0,0 0 0,1-1 0,-1 1 0,1-1 0,-1 0 0,1 0 0,-1 0 0,1-1 0,-1 0 0,1 0 0,5-2 0,8-4 0,-10 3 0,1 1 0,13-4 0,-18 6 0,0 0 0,0 1 0,0 0 0,0-1 0,0 2 0,0-1 0,0 0 0,0 1 0,5 1 0,10 4 0,-1 0 0,0 2 0,0 0 0,-1 1 0,21 14 0,76 62 0,-71-50 0,-15-10 0,2-2 0,46 28 0,-74-50 0,3 2 0,0 0 0,0-1 0,0 0 0,7 3 0,-10-5 0,-1 0 0,0 0 0,1 1 0,-1-1 0,0 0 0,1 0 0,-1 0 0,0 0 0,1-1 0,-1 1 0,0 0 0,1 0 0,-1-1 0,0 1 0,0-1 0,1 1 0,-1-1 0,0 0 0,0 1 0,0-1 0,0 0 0,0 0 0,2-1 0,0-2 0,0 0 0,-1 0 0,1 0 0,-1 0 0,1 0 0,-1 0 0,2-7 0,8-34 0,-10 36 0,18-107 0,0 2 0,-20 113 0,0 0 0,0-1 0,1 1 0,-1 0 0,1 0 0,-1 0 0,1 0 0,0 0 0,-1 0 0,2-2 0,-2 3 0,1 0 0,-1-1 0,0 1 0,1 0 0,-1 0 0,1-1 0,-1 1 0,0 0 0,1 0 0,-1 0 0,1-1 0,-1 1 0,0 0 0,1 0 0,-1 0 0,1 0 0,-1 0 0,1 0 0,-1 0 0,1 0 0,1 1 0,-1-1 0,0 1 0,0-1 0,1 1 0,-1 0 0,0-1 0,0 1 0,0 0 0,0 0 0,0 0 0,0 0 0,0 0 0,0 0 0,0 0 0,0 1 0,1 1 0,4 8 0,-1 1 0,0 0 0,0 0 0,5 25 0,3 52 0,-13-72 0,0-17 0,0 0 0,0 0 0,0 0 0,0 0 0,0 0 0,0 1 0,0-1 0,0 0 0,0 0 0,0 0 0,0 0 0,0 0 0,0 0 0,-1 0 0,1 0 0,0 0 0,0 0 0,0 0 0,0 0 0,0 0 0,0 0 0,0 0 0,0 0 0,0 0 0,0 0 0,0 0 0,0 0 0,0 0 0,0 0 0,0 0 0,0 0 0,0 0 0,0 0 0,0 0 0,0 0 0,0 0 0,0 0 0,0 0 0,-1 0 0,1 0 0,0 0 0,0 0 0,0 0 0,0 0 0,0 0 0,0 0 0,0 0 0,0 0 0,0 0 0,0 0 0,0 0 0,0 0 0,0 0 0,0 0 0,0 0 0,0 0 0,0 0 0,0 0 0,0 0 0,0 0 0,0 0 0,0 0 0,-1 0 0,-2-9 0,3 5 0,-1-1 0,0 0 0,1 1 0,0-1 0,0 0 0,0 1 0,1-1 0,0 1 0,0-1 0,0 0 0,0 1 0,3-6 0,-1 3 0,0 1 0,0 0 0,1 1 0,0-1 0,0 1 0,1 0 0,-1 0 0,7-5 0,-6 5 0,2 0 0,-1 0 0,0 1 0,1 0 0,0 0 0,0 0 0,0 1 0,0 0 0,0 1 0,1 0 0,-1 0 0,1 0 0,0 1 0,-1 0 0,15 1 0,-11 1 12,0 2 0,0-1-1,0 2 1,0-1-1,0 1 1,-1 1 0,1 0-1,-1 0 1,9 8 0,15 10-697,32 31 0,-63-52 573,32 29-6714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7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24575,'0'13'0,"-4"112"0,1 14 0,-1 52-663,-10 410-1158,-3 242 323,17-664 1464,3-32-101,-2-125 73,5 94 153,-3-88-335,2-1 1,7 29-1,0-19-3094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7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0 278 24575,'0'0'0,"0"0"0,4 0 0,16 0 0,30 0 0,41 0 0,48-2 0,44-3-2210,37-5 2210,25-10-2793,13-12 2793,4-18-2765,24-29 2765,-37-1-423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8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681 1 24575,'-3'0'0,"1"0"0,-1 0 0,0 1 0,1-1 0,-1 1 0,1 0 0,-1 0 0,1 0 0,-1 0 0,1 0 0,-2 2 0,-26 20 0,19-13 0,-66 64 0,-28 52-619,47-43 177,3 2-1,4 2 1,4 2 0,4 2-1,4 2 1,-48 174 0,73-214 403,3 0 0,2 1-1,3 0 1,0 62 0,7-88 20,0 0-1,2-1 1,1 1-1,2-1 1,0 0-1,2 0 1,1 0-1,1-1 0,25 46 1,-21-50-6,1 1-1,0-2 1,2 0 0,1-2 0,0 1-1,32 24 1,-23-24-63,0-1-1,1-2 1,1 0 0,54 20-1,-35-19-75,2-3 0,0-2 0,1-2 0,0-3 0,0-1 0,90-1 0,-58-9-210,-1-3 1,1-4 0,-2-3 0,1-4 0,-2-3 0,128-51 0,-140 42 349,0-3 1,-2-3-1,-2-3 1,-1-3 0,-2-2-1,-2-3 1,84-85-1,-104 89 33,-1-2-1,53-82 1,-71 94-8,-2-1 1,-2 0-1,0-2 1,-3 1-1,11-43 0,-19 57-1,-1 1 1,-1-1-1,-1 1 0,0-1 0,-2 0 0,0 1 0,-2-1 0,0 0 0,-1 1 0,0-1 0,-2 1 0,-1 0 0,0 0 0,-1 1 0,-1 0 0,-1 0 0,0 1 1,-21-28-1,7 15-1,-1 1 0,-2 1 1,0 1-1,-2 2 1,-1 0-1,-1 2 1,-48-28-1,26 22 12,-2 3 1,0 1-1,-1 3 0,-60-15 0,60 22 29,-1 3 0,-1 2 1,0 2-1,0 3 0,-1 3 0,-73 5 0,32 10 73,99-13-113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8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94 154 24575,'-7'-16'0,"1"7"0,-1 0 0,0 1 0,-1 0 0,-9-9 0,6 7 0,-15-19 0,26 29 0,-1-1 0,1 1 0,0-1 0,-1 1 0,1-1 0,-1 1 0,1-1 0,0 0 0,0 1 0,-1-1 0,1 1 0,0-1 0,0 0 0,0 1 0,0-1 0,-1 0 0,1 1 0,0-1 0,0 0 0,0 1 0,1-1 0,-1 0 0,0 1 0,0-1 0,0 0 0,0 1 0,1-2 0,0 1 0,0 0 0,0 0 0,0 0 0,0 0 0,0 1 0,0-1 0,1 0 0,-1 1 0,0-1 0,0 0 0,1 1 0,-1 0 0,0-1 0,3 1 0,23-5 0,0 1 0,0 2 0,38 1 0,-25 1 0,101-1-12,142-4-1341,-248 3-5473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2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312 0 24575,'-15'1'0,"-1"0"0,0 1 0,1 1 0,-1 0 0,-29 11 0,26-7 0,1 1 0,0 1 0,0 1 0,-19 14 0,31-19 0,0-1 0,1 1 0,-1 0 0,1 0 0,-4 6 0,7-8 0,0-1 0,1 0 0,-1 1 0,1-1 0,0 1 0,0-1 0,0 1 0,0 0 0,0 0 0,1-1 0,-1 1 0,1 0 0,0 0 0,0-1 0,0 7 0,1-5 0,0 0 0,0 0 0,0 0 0,1 0 0,-1 0 0,1-1 0,0 1 0,0 0 0,4 5 0,3 1 0,18 18 0,139 114 0,22 22 0,-177-154 0,-1 0 0,-1 2 0,16 21 0,-23-29 0,0-1 0,0 1 0,-1-1 0,1 1 0,-1-1 0,0 1 0,0 0 0,0-1 0,0 1 0,-1 0 0,0 0 0,0 0 0,0 0 0,0 0 0,0-1 0,-1 1 0,0 0 0,1 0 0,-4 6 0,1-3 0,-1 0 0,0 0 0,0 0 0,-1 0 0,1-1 0,-10 9 0,-3 2 0,-19 14 0,-25 14 0,-1-2 0,-2-4 0,-130 59 0,173-89 0,20-9 1,1 1 0,0-1 0,0 0 0,0 0 0,0 0 0,0 0 0,-1 0-1,1 0 1,0 0 0,0 1 0,0-1 0,-1 0 0,1 0 0,0 0 0,0 0 0,0 0 0,0 0-1,-1 0 1,1 0 0,0 0 0,0 0 0,0 0 0,-1 0 0,1 0 0,0 0 0,0 0 0,0 0 0,-1 0-1,1 0 1,0-1 0,0 1 0,0 0 0,0 0 0,-1 0 0,1 0 0,4-5-1399,5-2-5428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2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16 0,2 32 0,2 31 0,3 28 0,4 28 0,2 17-1942,0 0 1942,-2-11 0,0-12 0,-1-15 0,0-19 216,1-17-216,-3-15 0,-1-19-6465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2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 24575,'0'0'0,"0"0"0,5-2 0,12-5 0,19-4 0,23-6 0,30-7 0,27-4 0,13 1-966,-8 4 966,-25 7-7225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3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499 296 24575,'0'0'0,"0"-6"0,0 1 0,-1 0 0,1-1 0,-1 1 0,0 0 0,0-1 0,-1 1 0,0 0 0,0 0 0,0 0 0,0 0 0,-1 1 0,-3-6 0,-7-8 0,-1 0 0,-1 1 0,-1 1 0,0 0 0,-1 1 0,0 1 0,-1 0 0,-1 1 0,0 1 0,-1 1 0,0 1 0,-1 1 0,0 1 0,0 0 0,-37-7 0,49 13 0,0 1 0,0 0 0,0 0 0,0 1 0,0 0 0,-1 1 0,1 0 0,-10 3 0,16-4 0,0 1 0,0 0 0,0 0 0,0 0 0,0 1 0,1-1 0,-1 1 0,0-1 0,1 1 0,-1 0 0,1 0 0,-1 0 0,1 1 0,0-1 0,0 0 0,0 1 0,0-1 0,0 1 0,1 0 0,-1 0 0,1 0 0,0 0 0,0 0 0,0 0 0,0 0 0,-1 4 0,2-1 0,-1 1 0,1-1 0,1 1 0,-1-1 0,1 0 0,0 1 0,0-1 0,1 0 0,0 0 0,4 11 0,-2-9 0,1 1 0,0-1 0,0 1 0,0-1 0,1-1 0,10 11 0,-14-16 0,1 0 0,-1 0 0,0 0 0,1 0 0,0 0 0,-1-1 0,1 1 0,0-1 0,0 1 0,5 1 0,-5-3 0,-1 0 0,0 1 0,0-1 0,0 0 0,0 0 0,0-1 0,0 1 0,0 0 0,1-1 0,-1 1 0,0-1 0,0 1 0,0-1 0,0 0 0,-1 0 0,1 0 0,2-1 0,5-5 0,-1 0 0,0-1 0,0 1 0,-1-1 0,9-12 0,-10 12 0,0-1 0,1 2 0,0-1 0,0 1 0,1 0 0,16-11 0,-16 14 0,0 1 0,0 0 0,0 0 0,1 0 0,-1 1 0,1 1 0,-1-1 0,1 1 0,0 1 0,-1-1 0,1 2 0,10 0 0,1 2 0,-1 1 0,0 0 0,1 1 0,23 11 0,-6 0 30,-1 2 0,0 1 0,38 28 0,90 83-1515,-139-107-5341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3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24575,'2'6'0,"23"61"0,3 19 0,9 37-375,58 226-886,-7-21 643,-50-194 625,74 278 54,-89-290 42,-22-108-259,0 0 0,-1 0 0,0 0-1,-1 0 1,-1 0 0,-4 20 0,-2-9-4859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3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1 227 24575,'5'-8'0,"-2"4"0,12-16 0,0 1 0,1 0 0,1 1 0,0 1 0,2 0 0,30-21 0,-32 28 0,-1 1 0,2 1 0,-1 1 0,1 0 0,0 1 0,0 1 0,26-4 0,-29 6 0,0 2 0,1 0 0,0 0 0,-1 2 0,1 0 0,-1 0 0,1 2 0,-1 0 0,21 7 0,-23-5 9,-1 1 0,1 1-1,-1 0 1,0 0 0,-1 1-1,0 1 1,0 0 0,10 11-1,10 14-304,28 41 0,-34-43-555,-3-4-5975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9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24575,'0'0'0,"1"0"0,4 0 0,0 0-8191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1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512 948 24575,'-12'0'0,"1"1"0,-1 1 0,-20 5 0,9-2 0,12-3 0,-114 27 0,94-20 0,-60 25 0,82-30 0,-1 1 0,1 1 0,0-1 0,0 1 0,0 1 0,1 0 0,-9 9 0,14-13 0,0 0 0,1 0 0,0 0 0,0 0 0,0 1 0,0-1 0,0 1 0,1-1 0,-1 1 0,1 0 0,0-1 0,0 1 0,0 0 0,1 0 0,0 0 0,-1 0 0,1-1 0,0 1 0,1 0 0,-1 0 0,1 0 0,2 6 0,-1-2 0,1-1 0,1 0 0,-1 0 0,1 0 0,1-1 0,-1 0 0,1 0 0,0 0 0,0 0 0,1 0 0,0-1 0,0 0 0,0-1 0,0 1 0,1-1 0,0 0 0,12 5 0,-13-7 0,0 0 0,-1 0 0,1 0 0,0-1 0,0 0 0,0 0 0,0 0 0,0-1 0,0 0 0,0 0 0,0-1 0,0 1 0,0-1 0,0 0 0,0-1 0,-1 0 0,1 0 0,0 0 0,-1 0 0,0-1 0,1 0 0,-1 0 0,8-7 0,-6 4 0,-1-1 0,0 0 0,0 0 0,0-1 0,-1 1 0,0-1 0,-1-1 0,0 1 0,0 0 0,4-14 0,-1-1 0,-2 0 0,5-47 0,-7 30-34,-1 0 1,-3-1-1,-8-61 0,0 48-65,-2 1-1,-21-59 1,-1 24-46,-3 2 1,-86-146 0,56 124 144,47 81 0,-37-41 0,50 62 0,7 8 0,10 14 0,163 227-214,-8 10-186,6 10 174,101 131-855,-206-300-4323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4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0 24575,'-14'3'0,"0"0"0,0 0 0,1 1 0,-1 1 0,1 1 0,0-1 0,0 2 0,0 0 0,1 1 0,-13 10 0,11-7 0,1 1 0,0 0 0,1 1 0,0 0 0,1 1 0,1 0 0,-16 28 0,22-34 0,1 0 0,-1 0 0,1 0 0,0 0 0,1 1 0,0-1 0,0 1 0,1 0 0,0-1 0,1 1 0,0 0 0,0 0 0,1-1 0,0 1 0,1 0 0,-1-1 0,2 1 0,-1-1 0,1 1 0,0-1 0,1 0 0,0 0 0,0-1 0,1 1 0,0-1 0,9 10 0,-1-3 15,0-1 0,0-1 0,1 0 0,1-1 0,0-1 0,0 0 0,24 11 0,-14-10-312,0-1 0,1-1 0,0-1 0,35 5 0,9-3-6529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4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24575,'0'0'0,"0"2"0,4 8 0,3 10 0,1 2-8191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2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24575,'15'-4'0,"1"4"0,0 0 0,0 0 0,1 2 0,16 3 0,64 19 0,-54-12 0,0 2 0,-1 1 0,42 23 0,-82-36 0,3 0 0,0 1 0,-1 0 0,8 6 0,-11-9 0,0 1 0,0-1 0,-1 1 0,1 0 0,0 0 0,-1-1 0,1 1 0,-1 0 0,1 0 0,-1 0 0,1 0 0,-1 0 0,0 0 0,1-1 0,-1 1 0,0 0 0,0 0 0,0 0 0,0 0 0,0 0 0,0 0 0,0 0 0,0 0 0,0 0 0,0 0 0,-1 2 0,-1 1 0,-1 1 0,0-1 0,0 0 0,0-1 0,0 1 0,-1-1 0,0 1 0,1-1 0,-1 0 0,-7 4 0,-5 5 0,5-4 0,0 1 0,1 1 0,0 0 0,-17 21 0,25-28 0,-1 1 0,1 0 0,0 0 0,0 0 0,1 0 0,-1 0 0,1 0 0,0 1 0,0-1 0,0 0 0,0 1 0,1-1 0,0 1 0,0-1 0,0 1 0,0-1 0,1 0 0,0 1 0,2 7 0,1 0 0,2 0 0,0 0 0,0 0 0,1-1 0,1 0 0,-1 0 0,2 0 0,15 14 0,8 5 0,46 33 0,-43-37 0,-11-9 0,27 25 0,-49-40 0,1 1 0,-1 0 0,0 0 0,1-1 0,-1 2 0,-1-1 0,1 0 0,0 0 0,-1 1 0,1-1 0,-1 0 0,0 1 0,0-1 0,-1 1 0,1 0 0,-1-1 0,0 1 0,0 0 0,0-1 0,0 1 0,0 0 0,-1-1 0,0 1 0,1-1 0,-2 1 0,1-1 0,-2 4 0,-3 7 0,-1-1 0,-1 1 0,0-1 0,-1-1 0,-12 14 0,-9 9 40,-3 0 0,-58 47 0,38-42-783,-73 44 1,102-70-6084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2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815 345 24575,'-2'0'0,"1"0"0,0 0 0,-1 0 0,1 0 0,0 1 0,-1-1 0,1 0 0,0 1 0,-1 0 0,-1 0 0,-4 2 0,-21 10 0,0 1 0,-32 22 0,-51 41 0,45-25-487,1 3-1,-76 87 1,101-97 195,3 2-1,1 2 1,3 1-1,-32 64 1,50-84 272,2 1 0,1 0 0,1 1 0,2 1 0,-6 33 0,13-48 0,0 0 0,1 0-1,0 1 1,2-1 0,0 0 0,1 0 0,1 0-1,0 0 1,2 0 0,11 30 0,-8-30 17,1-1-1,1-1 1,0 1 0,1-1 0,1-1-1,0 0 1,1-1 0,1 0 0,0-1-1,1-1 1,25 17 0,-9-10-86,0-2 0,1-1 0,0-2 1,2-1-1,52 13 0,-27-12-582,1-3-1,62 3 1,-31-9 545,0-4 0,0-4 0,-1-3 1,118-26-1,-114 12 157,-1-5 1,-1-4-1,174-81 1,-197 75-32,-2-4 0,109-81 0,-131 83 0,-2-1 0,-1-3 0,-2-1 0,43-59 0,-66 77-82,0-1 0,-2 0 1,-1-1-1,-1-1 1,-1-1-1,14-47 1,-21 55 29,-2 0 0,1 1 0,-2-2 0,-1 1 0,-1 0 0,0 0 0,-1 0 0,-2 0 1,0 0-1,-9-32 0,4 27 34,-2 0 0,-1 1 1,0 0-1,-2 1 0,-1 0 1,-1 1-1,-1 1 0,0 0 1,-28-26-1,9 15-48,-1 2 0,-1 0 1,-2 3-1,-65-35 0,32 25-198,-2 4 0,-1 3 0,-98-25-1,60 27-187,-194-21-1,24 34 453,25 27 110,46 17 515,47 6 414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9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24575,'5'91'0,"-3"-64"0,7 78 0,4 40-462,49 840-3661,-24-318 1866,-24-468 908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09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24575,'0'0'0,"0"0"0,2 0 0,14 0 0,23 0 0,36 0 0,46 2 0,45 1 0,38-1-2368,27-4 2368,13-6-2971,5-10 2971,26-28 0,-35-5-2852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0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365 400 24575,'-13'1'0,"8"0"0,0 1 0,0 0 0,0 0 0,0 0 0,0 1 0,0 0 0,0 0 0,1 0 0,-7 6 0,-4 4 3,1 0 0,1 1 0,0 1 0,1 0 0,-14 22 0,5-1-158,-25 60-1,19-31-225,4 1 0,3 0 0,-13 72 1,20-58 399,2 0 0,1 112 0,11-139-19,2 0 0,3 0 0,1-1 0,23 79 0,-19-94 0,3 0 0,0-1 0,3 0 0,0-1 0,3-1 0,44 59 0,-38-61-4,2-2 1,2-1 0,0-1-1,2-1 1,1-2-1,55 33 1,-47-36 13,1-1 0,0-2-1,1-3 1,1-1 0,74 15 0,-71-22-20,0-2 0,0-2 0,1-2 0,-1-2 1,70-9-1,-75 2-44,1-1 0,-1-2 0,0-3 0,-1 0 0,-1-3 0,45-24 0,-38 13-163,-1-2 0,-2-2 0,-1-1-1,-2-3 1,-1-1 0,-2-2 0,-2-1 0,-1-2 0,54-85 0,-62 82 232,-2-1-1,-2-2 1,-3 0 0,-1-1 0,-3-1 0,-1 0-1,-3-1 1,-2-1 0,-2 0 0,1-73 0,-9 75-15,-3-1 0,-2 1 0,-2 0 0,-2 0 0,-2 1 0,-27-72 0,17 69 0,-1 0 0,-4 2 0,-1 0 0,-2 2 0,-57-69 0,50 73 0,-3 2 0,-1 2 0,-2 1 0,-2 3 0,-70-45 0,70 54 0,-1 2 0,-1 2 0,0 2 0,-2 2 0,0 2 0,-64-12 0,73 21-52,0 2 0,0 2 0,0 2 0,0 1 0,0 2 0,-72 13 0,61-4-283,2 2 1,0 3-1,0 1 0,-78 42 0,19 2-1626,106-60 1937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0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24575,'0'0'0,"5"-7"0,8-6 0,0 0 0,1 1 0,0 1 0,1 0 0,24-13 0,-29 19 0,0 0 0,0 1 0,0 1 0,0 0 0,1 0 0,0 1 0,0 0 0,-1 1 0,1 0 0,19 1 0,5 4 0,60 13 0,34 19 0,-67-18 0,80 16 120,-123-31-368,0-1 1,0 0-1,0-2 1,0 0-1,29-5 1,-2-4-6579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5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0,0 7 0,3 14 0,8 27 0,7 26 0,7 20 0,2 15 0,3 18-1027,-3 8 1027,-3-5 0,-4-13 0,-3-17 0,-2-21 0,0-22 0,-4-21-7164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 24575,'8'0'0,"7"1"0,-1 0 0,1 1 0,-1 1 0,0 1 0,0 0 0,17 7 0,45 21-316,-2 2 0,97 62 0,-112-60 143,-2 2 0,70 61 0,-105-79 143,-1 1 1,-1 0 0,-1 2-1,0 0 1,-2 1 0,-1 1-1,26 54 1,-33-58 29,-1 1 0,-1 0 0,8 45 0,-13-54 0,-1 1 0,0 0 0,-1 0 0,-1 0 0,0 0 0,-1-1 0,-6 27 0,1-18-47,-2-1 1,0-1-1,-1 1 1,-1-2-1,-23 33 0,-81 84-472,57-78 432,-67 53-1,-72 41 117,104-82-43,37-25 38,-63 62-1,91-77-91,2 0 1,0 2 0,-33 55 0,26-26-5241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2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24575,'5'13'0,"69"180"15,-14 9-295,-38-124-120,1 3 309,45 150 42,11-5 56,-75-217-7,35 78 0,-35-78 0,1-1 0,0 0 0,1 0 0,0 0 0,0-1 0,1 0 0,10 9 0,-16-15 10,0 0 1,0 0-1,1 0 0,-1 0 0,0 0 1,1 0-1,-1 0 0,1-1 0,-1 1 1,1-1-1,-1 1 0,1-1 0,-1 1 1,1-1-1,0 0 0,-1 0 0,1 0 1,0 0-1,-1 0 0,1 0 0,-1 0 1,1 0-1,0-1 0,-1 1 0,1-1 1,-1 1-1,1-1 0,-1 0 0,1 1 1,-1-1-1,0 0 0,1 0 0,-1 0 1,0 0-1,0 0 0,0 0 0,0-1 1,1 0-1,3-5 47,0 1 0,-1-1 0,0 0 0,-1-1-1,1 1 1,2-13 0,3-10-55,-2 1 0,-1-1 0,-2-1-1,1-31 1,-8-125-117,-25-60-350,-1-48-860,28 255-4970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6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561 0 24575,'-17'1'0,"-1"1"0,0 1 0,0 1 0,1 1 0,-1 1 0,1 0 0,0 1 0,1 1 0,-17 10 0,10-3-2,1 0 1,0 1-1,1 1 0,1 2 0,-33 38 0,25-23-231,2 2 1,-39 71-1,50-78 210,1 1 1,2 0 0,1 1 0,1 0 0,1 1 0,2 0-1,-4 40 1,10-53 25,0 0-1,1 0 1,1 0-1,0 0 1,2 0-1,0 0 1,1 0 0,1-1-1,1 0 1,1 0-1,0 0 1,1-1-1,18 29 1,-12-28-62,-1-1 0,2-1 1,0 0-1,1-1 0,1-1 0,0 0 1,1-1-1,0-1 0,27 13 1,6-1-750,1-2 1,73 20-1,80 14-3522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7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120 969 24575,'2'-13'0,"10"-33"0,87-393 0,-98 434 0,34-210 0,-14 0 0,-21 190 0,0 15 0,4 29 0,60 246 21,24-6-823,9-22 639,17 46 22,-106-259 131,-1 0 1,-1 0 0,-1 0 0,4 45 0,-9-60 19,0 0 0,0 0 0,-1 0 0,0 0 0,-1 0 0,0 0 0,0 0 0,-1 0 0,0-1 0,0 0 0,-1 1 0,0-1 1,-1-1-1,0 1 0,0 0 0,-9 9 0,4-8 79,1-1-1,-1 0 1,-1 0 0,0-1 0,0 0-1,0-1 1,-1 0 0,0-1 0,-16 5-1,-8 0-51,-71 11-1,25-10-36,-142-1 0,215-10 0,-20-1 0,27 1 0,0-1 0,0 1 0,0 0 0,0-1 0,0 1 0,0-1 0,0 0 0,0 0 0,-3-1 0,5 1 0,0 1 0,0 0 0,-1 0 0,1-1 0,0 1 0,0 0 0,0 0 0,-1-1 0,1 1 0,0 0 0,0 0 0,0-1 0,0 1 0,0 0 0,0-1 0,0 1 0,-1 0 0,1-1 0,0 1 0,0 0 0,0-1 0,0 1 0,1 0 0,-1 0 0,0-1 0,0 1 0,0 0 0,0-1 0,0 1 0,0 0 0,0-1 0,0 1 0,1 0 0,-1 0 0,0-1 0,0 1 0,0 0 0,1 0 0,-1-1 0,0 1 0,1 0 0,2-3 0,-1 0 0,1 1 0,1-1 0,-1 1 0,0-1 0,1 1 0,-1 1 0,6-4 0,37-10 0,-34 11 0,94-22 0,303-35-841,6 32-1,256 26 2254,-670 3-1406,-1 0 0,0-1-1,0 1 1,0 0 0,1 0 0,-1 0-1,0 0 1,0 0 0,0 0 0,0 0 0,0 0-1,1 0 1,-1 0 0,0 0 0,0-1-1,0 1 1,0 0 0,0 0 0,1 0 0,-1 0-1,0 0 1,0-1 0,0 1 0,0 0-1,0 0 1,0 0 0,0 0 0,0-1 0,0 1-1,0 0 1,0 0 0,0 0 0,0 0-1,0-1 1,0 1 0,0 0 0,0 0-1,0 0 1,0 0 0,0-1 0,0 1 0,0 0-1,0 0 1,0 0 0,0 0 0,0-1-1,0 1 1,0 0 0,-1 0 0,1 0 0,-7-14-48,4 7 60,-11-28-18,1 0 0,-9-45 0,-7-76 0,11 38-115,5-1-1,6 0 1,5 0 0,15-136-1,-13 250 116,16-102 0,-13 97 0,-1 0 0,2 0 0,-1 0 0,1 0 0,1 0 0,0 1 0,11-17 0,-14 23 12,0 1 0,1-1 0,-1 1 0,1-1 0,-1 1 0,1 0 0,0 0 1,0 0-1,0 0 0,0 1 0,0-1 0,0 1 0,0 0 0,1 0 0,-1 0 0,1 0 0,-1 1 0,0-1 0,1 1 0,-1 0 0,1 0 0,-1 0 0,5 1 0,0 1 20,0 0 0,0 0 0,0 1 0,0 0 0,0 0 0,0 1 0,-1 0 0,12 9 0,0 1-29,0 2 0,-1 0 1,0 1-1,21 27 0,52 87-262,-1 20-60,-6 4 0,-7 4 0,64 190-1,-136-334 211,9 26 74,13 53 0,-25-83-72,0 0-1,-1 0 1,0 0 0,0 0-1,-1 0 1,-1 0 0,0 0-1,0 0 1,-1 0 0,-4 11-1,-6 6-5203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7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24575,'0'0'0</inkml:trace>
  <inkml:trace contextRef="#ctx0" brushRef="#br0" timeOffset="1">773 0 24575,'3'0'0,"8"0"0,1 0-8191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19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24575,'0'0'0,"0"0"0,2 0 0,8 2 0,18 2 0,23 3 0,21 2 0,23-3 0,24-11 0,61-30-2066,0-9-4059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3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742 1 24575,'-2'0'0,"0"0"0,0 1 0,0-1 0,0 1 0,0 0 0,0 0 0,0 0 0,0 0 0,0 0 0,-3 2 0,-4 3 0,-24 15 0,1 1 0,-45 40 0,-51 63 0,73-71 0,-268 252 0,313-297 0,-2 1 0,-18 20 0,29-29 0,1-1 0,-1 1 0,1-1 0,-1 1 0,0 0 0,1 0 0,-1-1 0,1 1 0,0 0 0,-1 0 0,1-1 0,0 1 0,-1 0 0,1 0 0,0 0 0,0 0 0,0-1 0,0 1 0,-1 0 0,1 0 0,0 0 0,1 0 0,-1 0 0,0 0 0,0-1 0,0 1 0,0 0 0,1 0 0,-1 0 0,0-1 0,1 1 0,-1 0 0,1 0 0,-1-1 0,1 1 0,-1 0 0,1 0 0,-1-1 0,1 1 0,0-1 0,-1 1 0,1-1 0,0 1 0,0-1 0,-1 1 0,1-1 0,1 1 0,4 1 0,0 1 0,0-1 0,0 0 0,0-1 0,11 2 0,32 1 0,-1-2 0,82-7 0,-96 3 0,418-39-2136,-364 31-3919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4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9 0,0 16 0,0 28 0,2 38 0,2 34 0,5 15-1687,4 4 1687,4-3 0,5-10 0,0-21 0,-1-22 273,-3-26-273,0-24 0,0-18 0,-2-13-6777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4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592 209 24575,'-35'-4'0,"24"5"0,0 0 0,0 1 0,0 0 0,0 1 0,1 0 0,-1 0 0,1 1 0,-1 1 0,1 0 0,-12 8 0,0 2 0,2 0 0,0 1 0,-30 31 0,23-17-158,-37 50 0,35-34-132,1 0 0,3 2 1,1 0-1,3 2 1,2 0-1,2 2 1,-18 97-1,24-79-56,3 1-1,3 0 1,3 1-1,3-1 1,16 106 0,-7-118 346,2 0 0,3-1 0,41 101 0,-35-111 0,2-1 0,3-1 0,1-2 0,55 69 0,-42-68 13,1-1 0,2-3 0,2-1 0,2-3 0,1-2 0,2-1 0,1-3 0,94 42 0,-85-48-348,1-3-1,1-3 1,1-2-1,1-3 1,0-3-1,0-3 1,123 0-1,-113-11 266,-1-4 1,0-3-1,-1-3 0,0-4 0,-1-2 1,-1-4-1,120-55 0,-125 45 76,-1-4-1,-1-1 1,-2-4-1,-2-2 1,-2-3 0,-3-2-1,87-99 1,-106 104-215,-2-1 0,-1-2-1,-3-1 1,-2-1 0,-2-2 0,30-85-1,-43 97 149,-2 1-1,-1-1 0,-3 0 1,0-1-1,-3 0 0,-1 1 1,-2-1-1,-2 0 0,-2 0 1,-9-45-1,3 43 57,-2 1 0,-2 0 1,-2 1-1,-1 1 0,-2 0 0,-25-37 0,13 31 22,-1 1 0,-2 1 0,-2 3-1,-56-50 1,37 43-101,-3 3-1,-114-68 1,95 70-438,-161-61 0,121 65 415,-2 4 1,-222-31 0,163 45 410,-232 5 1,208 20 2395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2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 24575,'0'0'0,"5"1"0,55 18 0,-25-7 0,110 31-1064,2-6 0,282 33-1,314-40-3590,-382-42 3438,32-13-1182,864-87-316,-372 29 2448,-506 52-438,-41 6 541,-47 7 213,-57 4 1141,-56 4 4695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20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 1541 24575,'-10'0'0,"1"0"0,0-1 0,-1 0 0,1-1 0,-10-3 0,13 3 0,0 0 0,0-1 0,0 0 0,1 0 0,-1 0 0,1-1 0,-1 0 0,-6-6 0,0-3 0,0 0 0,0-1 0,2 0 0,-11-17 0,-31-67 0,24 36-131,3 0-1,3-2 1,2-1 0,4 0-1,2-1 1,-10-126 0,22 134 131,3 1 0,14-102 0,-8 116 0,3 1 0,1 0 0,2 0 0,23-50 0,-28 74 0,2 0 0,0 1 0,1 0 0,1 0 0,0 1 0,1 1 0,19-18 0,-24 26 0,-1 1 0,1 1 0,0 0 0,0 0 0,0 0 0,1 1 0,14-5 0,-16 7 0,-1 1 0,1 0 0,0 0 0,0 0 0,-1 0 0,1 1 0,0 1 0,0-1 0,0 1 0,-1 0 0,12 3 0,-8 0 0,1 0 0,-1 1 0,1 0 0,-1 0 0,-1 1 0,1 1 0,-1 0 0,0 0 0,15 16 0,-4 0 0,0 2 0,24 38 0,8 25-140,70 160 1,17 107-139,18 112 229,-156-462 12,4 14 69,-1 0 0,0 0 1,1 23-1,-5-38-90,0 0 1,0 0-1,0 1 0,0-1 1,-1 0-1,0 0 0,0 0 1,0 0-1,0 0 0,0 0 1,-1 0-1,0 0 0,0 0 1,0-1-1,0 1 0,-1-1 1,1 1-1,-1-1 0,0 0 1,-3 3-1,-17 8-5489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20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24575,'0'0'0,"4"-2"0,10-2 0,19-3 0,26-6 0,32-8 0,15-2 0,-10 2-8191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2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92 139 24575,'-3'10'0,"-1"-2"0,-38 172 0,25-99 0,15-75 0,-16 85 0,15-73 0,2 1 0,-1-1 0,3 19 0,0-35 0,0-6 0,4-9 0,-4 9 0,43-132 0,38-101 0,-76 221 0,2 1 0,-1-1 0,2 2 0,12-19 0,-15 26 0,0 0 0,0 1 0,1 0 0,-1 0 0,1 0 0,1 1 0,-1 0 0,1 0 0,16-7 0,0 3 38,0 1 0,33-6-1,53-4-1515,-49 12-5348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21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701 1 24575,'-2'0'0,"-1"0"0,1 1 0,-1-1 0,1 1 0,-1 0 0,1 0 0,-1-1 0,1 2 0,0-1 0,-4 3 0,-1-1 0,-24 16 0,-31 25 0,-65 55-532,-118 120 0,147-118 496,82-82 27,1 0 0,1 1-1,-19 35 1,29-48 9,1 0 0,0 0 0,0 1 0,1-1 0,0 1 0,0 0 0,1-1 0,0 1 0,0 12 0,1-14 0,1 0 0,-1 0 0,2 0 0,-1 0 0,1-1 0,-1 1 0,1-1 0,1 1 0,-1-1 0,1 0 0,0 0 0,1 0 0,4 6 0,-2-3 23,1-1 0,1 1 0,0-2 0,-1 1 0,2-1 0,-1 0 0,15 7 0,-9-6 53,1-1 1,0 0-1,0-1 1,21 3-1,-1-2 12,-1-2-1,1-2 0,61-4 1,30-10-1875,-16-5-4396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21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45 507 24575,'0'0'0,"0"-3"0,-1-11 0,0-1 0,-1 0 0,-6-18 0,-1-7 0,-2-39 0,3 0 0,4-144 0,4 223 0,0 0 0,0-1 0,0 1 0,0 0 0,0 0 0,0 0 0,0-1 0,0 1 0,0 0 0,0 0 0,0 0 0,0-1 0,0 1 0,0 0 0,0 0 0,0 0 0,0-1 0,0 1 0,1 0 0,-1 0 0,0 0 0,0 0 0,0 0 0,0-1 0,0 1 0,1 0 0,-1 0 0,0 0 0,0 0 0,0 0 0,0 0 0,1 0 0,6 2 0,10 11 0,-16-12 0,34 34 0,41 49 0,25 50 0,-55-67-131,-3 2 0,51 113 0,-67-119 33,-3 1 0,-2 1 0,17 95 0,-12 8 490,-21-115-195,-1 62-1,-5-111-196,0 0 0,0 0 0,-1 0 0,1 0 0,-1 0 0,0-1 0,-2 8 0,2-10 0,1 0 0,-1 0 0,0 0 0,0 0 0,1 0 0,-1 0 0,0-1 0,0 1 0,0 0 0,0 0 0,0-1 0,0 1 0,0 0 0,0-1 0,0 1 0,0-1 0,0 0 0,0 1 0,-1-1 0,1 0 0,0 1 0,0-1 0,0 0 0,-1 0 0,1 0 0,0 0 0,0 0 0,-2-1 0,-9-1 0,-1 0 0,1-1 0,0 0 0,-12-6 0,-47-23 0,60 26 0,-131-72 0,141 77 0,-2 0 0,1-1 0,0 1 0,-1-1 0,1 0 0,0 0 0,-2-2 0,4 3 0,0 1 0,-1 0 0,1-1 0,0 1 0,0-1 0,-1 1 0,1-1 0,0 1 0,0-1 0,0 1 0,0-1 0,0 1 0,0-1 0,0 1 0,0-1 0,0 1 0,0-1 0,0 1 0,0-1 0,0 1 0,0-1 0,1 1 0,-1-1 0,0 1 0,0-1 0,1 1 0,-1-1 0,0 1 0,0 0 0,1-1 0,-1 1 0,0-1 0,1 1 0,-1 0 0,1-1 0,-1 1 0,0 0 0,1 0 0,-1-1 0,2 1 0,7-5 0,0 0 0,0 1 0,1 0 0,15-4 0,228-50 6,-131 35-166,-6-4-501,-1-5 1,155-64-1,-170 51-5394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22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242 697 24575,'0'3'0,"-16"216"0,10-166 0,-2 28-35,-62 488-749,30-384 784,40-183 6,-1 1 38,0 0-1,0 0 1,0-1 0,0 1 0,-2 3-1,3-6-33,0 0-1,-1 0 1,1 1-1,0-1 1,0 0-1,-1 0 1,1 1-1,0-1 1,0 0-1,-1 0 1,1 0-1,0 1 1,-1-1-1,1 0 1,0 0-1,0 0 1,-1 0-1,1 0 1,0 0-1,-1 0 1,0 0-1,1 0 3,-1 0-1,1 0 0,-1 0 1,1-1-1,-1 1 1,1 0-1,-1 0 0,1-1 1,-1 1-1,1 0 1,-1-1-1,1 1 1,0-1-1,-1 1 0,1 0 1,0-1-1,-1 0 1,-5-9 6,1 0 1,0-1 0,1 1 0,0-1-1,1 0 1,-3-13 0,5 20-14,-14-67-203,3 0 0,3 0 0,1-76 0,18-219-594,25-12 646,27 3-125,-51 325 230,23-62-1,-30 101 42,1 0 0,0 0 0,11-17 0,-15 26 0,1-1 0,0 1 0,0 0 0,0-1 0,0 1 0,0 0 0,1 0 0,-1 1 0,1-1 0,-1 0 0,1 1 0,0-1 0,-1 1 0,1 0 0,0 0 0,0 0 0,0 0 0,0 1 0,4-1 0,-4 1 38,1 0-1,0 0 1,0 0-1,-1 1 1,1 0-1,0 0 1,-1 0-1,1 0 1,-1 0-1,0 1 1,4 2-1,1 1 172,0 0 0,-1 0 0,13 13 0,0 2-136,-2 1-1,0 1 1,27 44 0,37 83-268,-81-146 191,81 159-704,148 274 591,-144-288 103,54 93-38,-15 5 20,-115-223-515,8 26 0,-13-30-4921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23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24575,'0'0'0,"0"0"0,0 0 0,10 2 0,24 2 0,34 0 0,50-5 0,87-4 0,7-2-8191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7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24575,'0'30'0,"3"0"0,6 34 0,18 59 0,-26-119 0,106 373-1159,15-3-3,-75-232 570,117 323-11,-153-437-176,-4-14-3117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7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24575,'14'-2'0,"1"-2"0,132-11 0,-6 7-434,38 2-1301,90 5 465,357 45 1,-510-27 1026,-1 5 1,121 40-1,-166-39 60,-1 3-1,-1 3 1,-2 3-1,90 58 1,-134-75 115,-1 1-1,0 0 1,-2 2 0,0 0-1,22 27 1,-32-34 49,-1 1 1,0 0 0,-1 1-1,0 0 1,-1 0-1,-1 0 1,0 1 0,0 0-1,-2 0 1,0 0-1,2 17 1,-4-12 18,0-1 0,-2 1 0,0 0 0,-1 0 0,-8 31 0,0-15-31,-2 0 0,-1 0-1,-18 34 1,-2-7-218,-52 73 0,4-25-66,-104 109 0,-113 82-127,103-122 326,22-29-348,28-29 332,29-30 69,-23 10 1628,108-84-675,31-16-774,-1-1-1,0 1 1,0-1-1,1 0 1,-1 1 0,0-1-1,0 0 1,0 0-1,1 0 1,-1 0 0,0 0-1,0 0 1,-1 0-1,2 0-215,0 0 0,0 0-1,0 0 1,-1 0-1,1 0 1,0-1 0,0 1-1,0 0 1,0 0-1,0 0 1,0 0 0,0-1-1,0 1 1,0 0 0,0 0-1,-1 0 1,1 0-1,0-1 1,0 1 0,0 0-1,0 0 1,0 0-1,0-1 1,0 1 0,0 0-1,1 0 1,-1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48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0 293 24575,'5'-7'0,"13"-11"0,1 2 0,1 0 0,0 1 0,26-14 0,94-40 0,-78 44-235,0 3-1,2 3 0,1 2 1,90-11-1,-96 22 40,1 2-1,-1 3 1,1 2 0,-1 3-1,69 14 1,-80-8 196,-1 2 0,-1 3 0,0 1 0,0 3 0,-2 1 0,72 45 0,-82-43 0,-1 3 0,0 0 0,-2 2 0,-1 1 0,-2 2 0,0 1 0,-2 1 0,29 47 0,-41-54-81,0 1-1,-2 1 1,0 0 0,-2 0 0,-1 1 0,-2 0 0,0 1 0,2 29-1,-6-22-111,-2 0-1,-1 0 0,-2 0 0,-1 0 1,-2 0-1,-12 43 0,3-30-113,-2 0 0,-41 85 0,25-72-700,-82 114 0,49-93 372,-4-3 0,-123 113-1,-189 109-568,-182 57 1587,303-206 1531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45 24575,'-4'-1'0,"1"0"0,0 0 0,0 0 0,0 0 0,0 0 0,0-1 0,0 0 0,0 1 0,-2-4 0,-5-1 0,0 1 0,-1 0 0,-18-7 0,28 12 0,1 0 0,0 0 0,-1 0 0,1 0 0,0 0 0,-1 0 0,1 0 0,0 0 0,-1 0 0,1 0 0,0 0 0,-1 0 0,1 0 0,0 0 0,0 0 0,-1 0 0,1 0 0,0 1 0,-1-1 0,1 0 0,0 0 0,-1 0 0,1 1 0,0-1 0,0 0 0,0 0 0,-1 0 0,1 1 0,0-1 0,0 0 0,0 1 0,-1-1 0,1 0 0,0 0 0,0 1 0,0-1 0,0 0 0,0 1 0,0-1 0,0 0 0,0 1 0,0-1 0,0 0 0,0 1 0,0-1 0,0 0 0,0 1 0,0-1 0,0 0 0,0 1 0,0-1 0,0 1 0,4 20 0,-3-21 0,4 17 0,1-1 0,1 0 0,16 28 0,36 46 0,-33-53 0,178 280-485,-21-33 328,-157-245-1102,-8-14-5031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2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674 0 24575,'0'0'0,"-3"3"0,-44 73 0,21-33 0,-165 237-260,0 0-125,68-62 496,104-178-453,2 1 0,1 1 0,-15 67 0,21-54-5947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3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24575,'0'0'0,"5"0"0,16 0 0,19-2 0,17-4 0,7-4 0,3-3 0,-5-3 0,-7-4 0,-10 3 0,-14 4-8191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2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384 0 24575,'-79'4'0,"-105"17"0,161-18 0,-23 4 0,41-6 0,0 0 0,1 1 0,-1 0 0,0-1 0,1 2 0,-8 3 0,11-5 0,1-1 0,-1 1 0,0 0 0,0-1 0,0 1 0,1 0 0,-1-1 0,0 1 0,1 0 0,-1 0 0,1 0 0,-1 0 0,1 0 0,-1-1 0,1 1 0,0 0 0,0 0 0,-1 0 0,1 0 0,0 2 0,0-1 0,0 0 0,0 0 0,1 0 0,-1 0 0,1 0 0,-1 0 0,1-1 0,0 1 0,0 0 0,1 2 0,4 6 0,0-1 0,1 1 0,0-1 0,0 0 0,10 8 0,49 38 0,-55-46 0,188 133 8,10-12-7,-38-24-1375,-123-75-5452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0 196 24575,'0'0'0,"0"-2"0,8-4 0,19-7 0,29-11 0,29-8 0,22-9 0,8-1-732,-17 7-6727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4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 24575,'-8'22'0,"0"1"0,1 0 0,1 0 0,-3 31 0,4-27 0,-138 729-1942,101-539 201,0 31 771,2 29-1170,4 27 1605,-25 1171-2986,76-1084 2052,93 571-1,107 79-140,54-12 949,454 1638 337,-599-2192 324,-13-40 0,-13-47 81,-14-56 242,-17-71 1042,-16-65 5058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5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77 24575,'-9'5'0,"0"1"0,5-4 0,0 0 0,0 1 0,0 0 0,0 0 0,0 0 0,0 0 0,1 0 0,-1 1 0,1-1 0,-5 8 0,4-5 0,-16 21 0,1 1 0,1 1 0,2 1 0,1 1 0,2 0 0,-12 39 0,18-48 0,2 0 0,1 0 0,1 0 0,1 1 0,0-1 0,2 1 0,1-1 0,1 1 0,4 22 0,0-16 0,1-1 0,1 0 0,2 0 0,1-1 0,1-1 0,22 37 0,-27-52 0,0 1 0,1-2 0,1 1 0,15 14 0,-19-20 0,0-1 0,1 1 0,0-1 0,0-1 0,0 1 0,0-1 0,0 0 0,1-1 0,-1 1 0,12 1 0,-8-2 0,1-1 0,-1-1 0,1 0 0,-1 0 0,1-1 0,0 0 0,-1-1 0,0 0 0,1-1 0,-1 0 0,0-1 0,13-6 0,-3 0 0,0-1 0,0-2 0,-1 0 0,30-26 0,-27 18 0,-1-1 0,-1 0 0,-1-2 0,0-1 0,-2 0 0,20-40 0,-21 31 0,-1 0 0,-2-1 0,-1 0 0,13-72 0,-22 87 0,0 0 0,-2 0 0,0 0 0,-1-1 0,-5-33 0,3 42 0,-1 1 0,0 0 0,0-1 0,-1 1 0,-1 1 0,0-1 0,0 1 0,-1 0 0,0 0 0,-1 0 0,-10-10 0,7 9 0,-2 1 0,1 0 0,-1 1 0,-1 0 0,0 1 0,0 0 0,0 1 0,-1 0 0,0 1 0,-19-5 0,17 7 0,0 0 0,-1 1 0,1 0 0,-1 2 0,0 0 0,0 0 0,1 2 0,-1 0 0,-19 4 0,30-3 0,-1-1 0,1 1 0,-1 0 0,1 0 0,0 1 0,0 0 0,0 0 0,1 1 0,-1-1 0,1 1 0,-7 6 0,9-7 0,0 1 0,0 0 0,0 0 0,0 0 0,1 0 0,-1 1 0,1-1 0,0 1 0,0-1 0,1 1 0,-1 0 0,1-1 0,0 1 0,0 0 0,1 9 0,0-6 0,0 1 0,1-1 0,0 0 0,0 0 0,1 1 0,0-1 0,5 11 0,-1-6 0,-1-2 0,2 1 0,0-1 0,9 13 0,3-2 0,0-1 0,2-1 0,37 30 0,-24-25-273,0-1 0,2-2 0,1-2 0,52 21 0,-31-19-6553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6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469 0 24575,'0'13'0,"-1"-8"0,0 0 0,-1 1 0,1-1 0,-1-1 0,0 1 0,-4 7 0,-20 29 0,21-33 0,-14 18 0,-1-1 0,-1-1 0,-1-1 0,-34 28 0,-108 71 0,92-71 0,63-45 0,-16 14 0,24-19 0,-1 0 0,1 0 0,0 1 0,0-1 0,0 1 0,0-1 0,0 1 0,0-1 0,0 1 0,0-1 0,1 1 0,-1 0 0,0 1 0,1-2 0,0 1 0,0-1 0,0 0 0,0 0 0,0 0 0,1 0 0,-1 0 0,0 0 0,1 0 0,-1-1 0,1 1 0,-1 0 0,1 0 0,-1 0 0,1 0 0,-1 0 0,1-1 0,0 1 0,0 0 0,-1 0 0,1-1 0,0 1 0,0-1 0,0 1 0,0-1 0,1 1 0,3 2 0,1 0 0,0-1 0,8 3 0,18 2 0,0-2 0,56 4 0,-81-9 0,227 12-1879,-129-8-4433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6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74 266 24575,'-3'-1'0,"-1"1"0,1 0 0,0 0 0,0 1 0,-1-1 0,1 0 0,0 1 0,0 0 0,0 0 0,0 0 0,0 0 0,0 1 0,-5 2 0,6-3 0,0 1 0,0-1 0,1 0 0,-1 1 0,1-1 0,-1 1 0,1 0 0,-1-1 0,1 1 0,0 0 0,0 0 0,0 0 0,0 0 0,0 0 0,0 0 0,1 0 0,-1 0 0,1 0 0,-1 0 0,1 0 0,0 4 0,1 3 0,0-1 0,0 1 0,1-1 0,1 1 0,-1-1 0,1 0 0,0 0 0,6 9 0,40 61 0,-46-73 0,40 56 0,3-2 0,3-1 0,81 73 0,-126-127 0,0 0 0,0-1 0,0 0 0,1 0 0,-1 0 0,6 2 0,-7-4 0,0 0 0,0-1 0,0 1 0,1 0 0,-1-1 0,0 0 0,0 0 0,1 0 0,-1 0 0,0 0 0,5-1 0,46-12 0,-1-1 0,97-42 0,-107 37 0,50-30 0,-71 35 0,0-1 0,0-1 0,31-32 0,-47 42 0,-1 0 0,1 0 0,-1-1 0,-1 0 0,1 0 0,-1 0 0,-1-1 0,1 1 0,-1-1 0,0 0 0,-1 0 0,0 0 0,0 0 0,-1 0 0,0 0 0,-1 0 0,1-1 0,-2-10 0,-3-24 40,-1 0 0,-19-74 0,-39-79-1525,52 169-5341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7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 24575,'2'0'0,"1"0"0,0 0 0,-1 1 0,1-1 0,-1 1 0,1-1 0,-1 1 0,0 0 0,5 2 0,-3-1 0,6 2 0,-1 0 0,0 1 0,-1 1 0,1-1 0,-1 1 0,0 0 0,-1 1 0,1 0 0,5 8 0,-8-10 0,-1 1 0,-1-1 0,1 1 0,-1 0 0,0 0 0,0 0 0,-1 0 0,1 0 0,-1 1 0,-1-1 0,1 1 0,-1-1 0,-1 1 0,1 11 0,-1-9 0,-1 0 0,-1 0 0,0 0 0,0 0 0,0-1 0,-1 1 0,-6 13 0,2-9 0,0-1 0,-1 0 0,0-1 0,-12 14 0,-9 4 0,-1-2 0,-44 33 0,72-59 0,-1 2 0,-10 7 0,13-9 0,-1-1 0,1 0 0,0 0 0,0 0 0,0 1 0,0-1 0,0 0 0,-1 0 0,1 1 0,0-1 0,0 0 0,0 0 0,0 1 0,0-1 0,0 0 0,0 0 0,0 1 0,0-1 0,0 0 0,0 0 0,0 1 0,0-1 0,0 0 0,0 0 0,1 1 0,-1-1 0,0 0 0,0 0 0,0 1 0,0-1 0,0 0 0,0 0 0,1 0 0,-1 1 0,0-1 0,0 0 0,0 0 0,1 0 0,-1 0 0,0 0 0,0 1 0,0-1 0,1 0 0,-1 0 0,0 0 0,0 0 0,1 0 0,-1 0 0,0 0 0,0 0 0,1 0 0,-1 0 0,1 0 0,8 3 0,0-2 0,1 1 0,-1-1 0,1 0 0,10-1 0,-10 0 0,109-3 0,-43 1 0,92 0-1365,14 2-5461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7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0 24575,'-21'2'0,"19"-2"0,0 0 0,1-1 0,-1 2 0,0-1 0,0 0 0,1 0 0,-1 0 0,0 1 0,0-1 0,1 1 0,-1-1 0,1 1 0,-1 0 0,0 0 0,1 0 0,-1-1 0,1 2 0,0-1 0,-1 0 0,-1 2 0,0 0 0,1 1 0,0-1 0,-1 1 0,1-1 0,1 1 0,-1 0 0,0 0 0,1 0 0,-1 5 0,-1 6 0,-1 18 0,3-26 0,-2 35 0,1 1 0,8 66 0,1-49 0,18 70 0,-15-90 0,2-1 0,1-1 0,2 0 0,2-1 0,21 37 0,-26-55 0,1-1 0,0 0 0,2-1 0,22 22 0,-25-29 0,0 0 0,1-1 0,0 0 0,0 0 0,1-2 0,29 13 0,-32-17-195,0 0 0,0 0 0,1-1 0,-1 0 0,0-1 0,14 0 0,10-3-6631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8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0 0,11 0 0,18 0 0,14 0 0,10 0 0,0 0 0,-4 0 0,-7 0 0,-9 0 0,-9 0 0,-10 0 0,-7 0-8191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8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0,12 4 0,23 5 0,23 3 0,20-3 0,14-4 0,10-5 0,3-7 0,-7-4 0,-20 1-8191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9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360 355 24575,'2'-12'0,"4"-10"0,-1 0 0,-1 0 0,-2-1 0,0 0 0,-2-30 0,0 45 0,-1-1 0,0 1 0,-1-1 0,0 1 0,0-1 0,-1 1 0,0 0 0,0 0 0,-1 1 0,0-1 0,0 1 0,-1-1 0,0 1 0,0 1 0,-1-1 0,0 1 0,-9-9 0,9 11 0,0 1 0,0-1 0,0 1 0,0 0 0,-1 0 0,1 1 0,-1-1 0,0 1 0,1 1 0,-1 0 0,0 0 0,0 0 0,0 1 0,0 0 0,0 0 0,0 0 0,0 1 0,-8 2 0,5-1 0,1 1 0,-1 0 0,1 0 0,0 1 0,0 1 0,0-1 0,0 1 0,1 1 0,0-1 0,0 2 0,0-1 0,-7 9 0,9-9 0,0 1 0,1 0 0,0 1 0,0-1 0,1 1 0,0 0 0,0 0 0,1 1 0,0-1 0,0 1 0,1-1 0,-2 15 0,4-16 0,-1 0 0,1 0 0,1 0 0,-1 0 0,1 0 0,0 0 0,1-1 0,0 1 0,0 0 0,0 0 0,1-1 0,0 1 0,0-1 0,1 0 0,-1 0 0,7 7 0,-7-9 0,1 1 0,-1-1 0,1-1 0,0 1 0,0 0 0,0-1 0,1 0 0,-1 0 0,1 0 0,0-1 0,-1 1 0,1-1 0,0 0 0,0-1 0,1 1 0,-1-1 0,0 0 0,0 0 0,1-1 0,-1 0 0,0 1 0,7-2 0,-10 0 0,0 1 0,0 0 0,0 0 0,0 0 0,0 0 0,0 0 0,0 0 0,0 0 0,0 1 0,0-1 0,-1 1 0,1-1 0,0 1 0,0 0 0,0 0 0,-1 0 0,1 0 0,0 0 0,-1 0 0,1 0 0,-1 0 0,1 1 0,-1-1 0,0 0 0,0 1 0,1 0 0,-1-1 0,0 1 0,1 3 0,11 20 0,-1 1 0,-1 0 0,13 50 0,-14-43 0,57 216 120,-53-177-863,10 110 1,-24-161-6084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3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157 380 24575,'0'0'0,"0"0"0,0 4 0,0 5 0,2 8 0,4 13 0,5 11 0,5 8 0,3 5 0,2 1 0,2-4 0,0-2 0,-2-5 0,-4-12 0,-5-9 0,-5-10-8191</inkml:trace>
  <inkml:trace contextRef="#ctx0" brushRef="#br0" timeOffset="1">1 1 24575,'0'0'0,"3"1"0,8 6 0,7 2 0,1 0-8191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9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24575,'5'0'0,"0"0"0,0 0 0,0 1 0,0 0 0,-1 0 0,1 0 0,0 1 0,0-1 0,-1 1 0,9 5 0,-10-5 0,0 0 0,0 0 0,0 1 0,-1-1 0,1 1 0,0 0 0,-1 0 0,0 0 0,0 0 0,0 0 0,0 1 0,0-1 0,-1 0 0,3 8 0,-2-1 0,1 0 0,-2 1 0,0-1 0,0 1 0,-2 18 0,-9 55 0,5-45 0,2-22 0,1-7 0,1 0 0,0 0 0,0 13 0,1-21 0,0 0 0,1 0 0,-1 0 0,0 0 0,1 0 0,-1 1 0,1-1 0,0 0 0,0 0 0,0 0 0,0 0 0,0-1 0,0 1 0,0 0 0,0 0 0,1-1 0,-1 1 0,1-1 0,-1 1 0,4 1 0,-2-1 0,1 0 0,0 0 0,0-1 0,1 1 0,-1-1 0,0 0 0,0 0 0,1-1 0,-1 1 0,0-1 0,1 0 0,-1 0 0,8-2 0,4 0 0,0-2 0,21-7 0,24-12-1365,-5-2-5461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1:59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418 0 24575,'0'0'0,"0"0"0,0 0 0,-2 4 0,-10 9 0,-22 23 0,-25 28 0,-18 21 0,-11 6 0,7-6-636,16-17-6919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0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24575,'0'0'0,"0"4"0,-10 69 0,1 85 0,13 73 0,9-41-316,0 1 136,-16-2-1140,0-161-5055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0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24575,'4'-3'0,"0"1"0,1 0 0,0 0 0,1 1 0,-1 0 0,0-1 0,0 2 0,1-1 0,7 0 0,-3 0 0,354-6 0,-325 7 0,-31 2 0,-7 3 0,-12 9 0,7-9 0,-46 54 0,-108 131 0,126-148 0,-5 4 0,-36 59 0,72-103 0,0-1 0,0 1 0,0 0 0,0 0 0,0 0 0,1 0 0,-1 0 0,0 0 0,1 0 0,0 0 0,-1 0 0,1 2 0,0-4 0,0 1 0,0-1 0,1 0 0,-1 1 0,0-1 0,0 1 0,0-1 0,0 0 0,1 1 0,-1-1 0,0 0 0,0 1 0,1-1 0,-1 0 0,0 0 0,1 1 0,-1-1 0,0 0 0,1 0 0,-1 1 0,0-1 0,1 0 0,1 1 0,-1-1 0,1 0 0,-1 1 0,1-1 0,0 0 0,-1 0 0,1 0 0,2-1 0,17-2 0,-1-1 0,0-2 0,33-12 0,-31 10 0,90-34-1365,-67 23-5461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0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2 0,12 4 0,19 3 0,21 2 0,16-2 0,14-10 0,0-7 0,-15-2-8191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1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24575,'0'0'0,"0"5"0,-2 16 0,-2 23 0,-5 30 0,-6 32 0,-4 11 0,0-15-8191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1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549 829 24575,'0'-14'0,"0"10"0,0-1 0,0 1 0,0-1 0,0 1 0,-1-1 0,-1-4 0,2 7 0,-1 1 0,0-1 0,1 1 0,-1-1 0,0 1 0,0 0 0,0-1 0,0 1 0,0 0 0,0 0 0,0 0 0,0-1 0,-1 1 0,1 0 0,0 1 0,-1-1 0,1 0 0,-1 0 0,-1 0 0,-5-2 0,-1 0 0,0 1 0,0 0 0,1 0 0,-17 0 0,-46 3 0,65 0 0,-36 1 0,1 3 0,0 1 0,0 2 0,0 2 0,-60 24 0,93-31 0,-28 13 0,34-15 0,0 0 0,0 1 0,0-1 0,0 1 0,0-1 0,0 1 0,0 0 0,1 0 0,-1 0 0,1-1 0,-1 2 0,-1 1 0,3-3 0,0-1 0,0 1 0,-1-1 0,1 1 0,0-1 0,0 1 0,0-1 0,0 1 0,0 0 0,0-1 0,0 1 0,0-1 0,0 1 0,0-1 0,0 1 0,0-1 0,1 1 0,-1-1 0,0 1 0,0-1 0,0 1 0,1-1 0,-1 1 0,0-1 0,1 2 0,1-1 0,-1 0 0,0 0 0,0 0 0,1 0 0,-1 0 0,1-1 0,-1 1 0,2 1 0,3 0 0,0-1 0,0 1 0,0-1 0,0 0 0,0 0 0,0 0 0,0-1 0,0 0 0,0 0 0,0-1 0,0 0 0,0 0 0,0 0 0,0-1 0,-1 0 0,1 0 0,0 0 0,9-6 0,-5 2 0,0 0 0,1-2 0,-2 1 0,1-1 0,-1 0 0,-1-1 0,0 0 0,11-15 0,-7 6 0,-1-1 0,0 0 0,-2 0 0,0-1 0,-1 0 0,6-28 0,-7 19 0,-2 1 0,-1-1 0,-1 0 0,-2-37 0,-3 22 0,-3 1 0,-1-1 0,-2 1 0,-2 0 0,-2 1 0,-21-52 0,-2 20 0,30 67 0,5 7 0,0 0 0,0 0 0,0 0 0,0 0 0,0 0 0,0 0 0,0 0 0,0 0 0,0 0 0,0 0 0,0 0 0,0 0 0,0 0 0,0 0 0,0 0 0,0 0 0,0 0 0,0 0 0,0 0 0,0 0 0,0 0 0,0 0 0,7 16 0,45 92-173,-4 3 1,-6 1-1,-4 2 0,-6 1 0,-5 2 0,15 135 0,-37-199 218,-3 55-1,-3-80-362,-1 0-1,-1 1 1,-12 40 0,5-36-5479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1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24575,'12'-7'0,"10"-2"0,1 2 0,-1 0 0,1 1 0,0 2 0,1 0 0,41-1 0,-52 5 0,-1 0 0,1 0 0,0 1 0,15 3 0,-25-3 0,1 0 0,-1 0 0,0 0 0,0 0 0,0 1 0,-1-1 0,1 1 0,0 0 0,4 3 0,-6-3 0,1-1 0,-1 1 0,0 0 0,1 0 0,-1-1 0,0 1 0,0 0 0,0 0 0,-1 0 0,1 0 0,0 0 0,-1 0 0,1 0 0,-1 0 0,0 0 0,0 3 0,0 3 0,0 0 0,-1 0 0,0 0 0,0-1 0,-1 1 0,0-1 0,-4 10 0,-26 49 0,24-50 0,0 0 0,0 0 0,-7 27 0,14-41 0,0 1 0,1-1 0,0 0 0,-1 0 0,1 1 0,0-1 0,0 0 0,0 0 0,0 1 0,1-1 0,-1 0 0,0 0 0,1 0 0,0 1 0,0-1 0,-1 0 0,1 0 0,0 0 0,3 3 0,-2-3 0,0 1 0,1-1 0,-1-1 0,1 1 0,-1 0 0,1-1 0,0 1 0,0-1 0,-1 0 0,1 0 0,0 0 0,0 0 0,0 0 0,0-1 0,5 1 0,7 0 0,1 0 0,0-1 0,29-4 0,51-14 0,25-10-1365,-10-3-5461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6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0,6 2 0,-2 1 0,0-1 0,0 1 0,-1 0 0,0 0 0,1 0 0,-1 1 0,0-1 0,4 8 0,19 36 0,-23-41 0,108 244 0,-70-153 0,162 390 0,-198-474 0,-1-2 0,1 0 0,0 0 0,12 18 0,-17-29 0,0 0 0,1 0 0,-1 0 0,0 1 0,0-1 0,0 0 0,0 0 0,0 0 0,0 1 0,1-1 0,-1 0 0,0 0 0,0 0 0,0 0 0,1 0 0,-1 0 0,0 1 0,0-1 0,0 0 0,1 0 0,-1 0 0,0 0 0,0 0 0,1 0 0,-1 0 0,0 0 0,0 0 0,0 0 0,1 0 0,-1 0 0,0 0 0,1 0 0,4-7 0,0-16 0,-4 20 0,32-250 0,-17 107 0,24-91 0,-31 198 0,2 1 0,1 1 0,2-1 0,20-35 0,-13 39-1365,-4 10-5461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7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3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395 850 24575,'-1'0'0,"-1"0"0,1 1 0,-1-1 0,1 0 0,-1 0 0,1 0 0,-1 0 0,1 0 0,-3-1 0,-4 1 0,-48-1 0,2 0 0,-102 11 0,147-8 0,0 0 0,-13 4 0,20-6 0,0 1 0,0 0 0,0 0 0,0 0 0,1 0 0,-1 0 0,0 0 0,1 0 0,-1 0 0,1 1 0,-1-1 0,1 0 0,-1 1 0,1 0 0,0-1 0,0 1 0,-2 3 0,3-4 0,0 1 0,0-1 0,0 0 0,0 1 0,0-1 0,0 1 0,0-1 0,0 0 0,1 1 0,-1-1 0,0 0 0,1 1 0,-1-1 0,1 0 0,0 1 0,-1-1 0,1 0 0,0 0 0,0 0 0,0 0 0,0 0 0,0 0 0,0 0 0,0 0 0,2 1 0,1 2 0,2 0 0,-1-1 0,0 1 0,8 2 0,-12-5 0,0 0 0,0-1 0,0 0 0,-1 1 0,1-1 0,0 1 0,0-1 0,0 0 0,1 0 0,-1 0 0,0 0 0,0 0 0,0 0 0,0 0 0,0 0 0,0 0 0,0 0 0,0 0 0,0-1 0,0 1 0,0 0 0,0-1 0,0 1 0,0-1 0,-1 1 0,1-1 0,0 1 0,0-1 0,0 0 0,0 1 0,-1-1 0,1 0 0,0 0 0,-1 1 0,1-1 0,-1 0 0,1 0 0,-1 0 0,1 0 0,-1 0 0,1 0 0,-1 0 0,1-2 0,1-5 0,-1 1 0,0-1 0,0 0 0,0-13 0,-2-34 0,-16-108 0,-25-55 0,37 196 0,-2-13 0,-30-152 0,30 138 0,-2-91 0,9 138 0,1-6 0,1 9 0,2 4 0,22 49 0,-10-22 0,30 63 0,417 962-3074,-430-974-2043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7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24575,'0'-2'0,"2"-1"0,1 1 0,0 0 0,-1 0 0,-1 1 0,0 1 0,0 0 0,-1 0 0,0 0 0,0 0 0,-1 0 0,1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24575,'1'0'0,"0"1"0,0-1 0,1 1 0,-1-1 0,0 1 0,0-1 0,0 1 0,0 0 0,0 0 0,0 0 0,0 0 0,2 1 0,0 1 0,8 7 0,0 1 0,-1-1 0,0 2 0,-1-1 0,13 22 0,-12-15 0,-1 1 0,0 0 0,8 28 0,-2 5 0,-3 0 0,-1 1 0,-3 0 0,-3 1 0,-1 0 0,-7 82 0,4-214 0,-1 22 0,0 15 0,2-1 0,2 1 0,16-68 0,-16 93 0,1 1 0,1 0 0,0 0 0,2 0 0,9-15 0,-11 20 0,1 1 0,0 0 0,1 1 0,0 0 0,0 0 0,1 0 0,0 1 0,12-8 0,-17 13 0,0-1 0,0 1 0,1 0 0,-1 0 0,0 0 0,1 1 0,-1-1 0,1 1 0,0 0 0,7 0 0,-12 1 0,0 0 0,0 0 0,1 0 0,-1 0 0,0 0 0,1 0 0,-1 0 0,0 0 0,1 0 0,-1 0 0,0 0 0,1 0 0,-1 0 0,0 0 0,0 1 0,1-1 0,-1 0 0,0 0 0,0 0 0,1 1 0,-1-1 0,0 0 0,0 0 0,0 0 0,1 1 0,-1-1 0,0 0 0,0 1 0,0-1 0,0 0 0,0 0 0,0 1 0,1-1 0,-1 0 0,0 1 0,0-1 0,0 0 0,0 1 0,0-1 0,0 0 0,0 0 0,0 1 0,0-1 0,-1 1 0,-4 15 0,3-14 0,-22 50 0,-2-1 0,-3-1 0,-68 90 0,92-134 0,1-3 0,1 1 0,0 0 0,1 0 0,-5 7 0,6-10 0,1 0 0,-1 0 0,1 0 0,0 0 0,0 0 0,-1 0 0,1 0 0,0 0 0,0 0 0,0 0 0,0 0 0,0 0 0,0 0 0,0 0 0,0 0 0,1 0 0,-1 0 0,0 0 0,1 0 0,-1 0 0,0 0 0,1 0 0,-1 0 0,1 0 0,0 0 0,-1-1 0,1 1 0,0 1 0,8 4 0,-1 1 0,1-1 0,0 0 0,0-1 0,1 0 0,13 5 0,1 1 0,261 117 0,-262-120-1365,-6-3-5461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09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 24575,'3'0'0,"-1"1"0,1-1 0,-1 1 0,0 0 0,1 0 0,-1 0 0,0 0 0,0 0 0,0 1 0,1-1 0,2 3 0,2 2 0,4 1 0,0 0 0,-1 1 0,0 1 0,15 16 0,-22-22 0,-1 0 0,1 0 0,-1 0 0,0 0 0,0 0 0,-1 1 0,1-1 0,-1 1 0,1-1 0,-1 1 0,0-1 0,0 1 0,-1 0 0,1 0 0,-1-1 0,0 1 0,0 0 0,0 0 0,0 0 0,-1-1 0,-1 6 0,-1 0 0,0-1 0,-1 0 0,0 1 0,-1-1 0,0-1 0,-7 10 0,-40 41 0,29-34 0,6-5 0,-49 56 0,58-63 0,-1 0 0,1 0 0,1 1 0,-10 22 0,16-32 0,-1 1 0,1-1 0,0 1 0,0-1 0,1 1 0,-1 0 0,1-1 0,-1 1 0,1 0 0,0-1 0,1 1 0,0 4 0,0-5 0,0-1 0,0 1 0,0-1 0,0 0 0,0 0 0,1 0 0,-1 1 0,1-1 0,0-1 0,0 1 0,-1 0 0,1 0 0,0-1 0,1 1 0,-1-1 0,0 1 0,0-1 0,4 2 0,12 4 19,0 0-1,1-1 0,-1-1 1,1-1-1,32 3 0,98 0-1198,-138-7 885,39 0-6531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24575,'0'-13'0,"1"1"0,1 9 0,-1 4 0,0-1 0,0 1 0,0 0 0,0 0 0,0 0 0,0 0 0,0 0 0,-1 0 0,2 2 0,5 7 0,14 20 0,-1 0 0,19 40 0,24 67 0,45 163 0,-23 7 0,-48-173 0,-30-116 0,-7-18 0,0 0 0,0 0 0,0 1 0,0-1 0,0 0 0,0 0 0,0 0 0,0 1 0,0-1 0,0 0 0,1 0 0,-1 0 0,0 0 0,0 1 0,0-1 0,0 0 0,0 0 0,0 0 0,1 0 0,-1 0 0,0 0 0,0 0 0,0 1 0,0-1 0,1 0 0,-1 0 0,0 0 0,0 0 0,0 0 0,1 0 0,-1 0 0,0 0 0,0 0 0,0 0 0,1 0 0,-1 0 0,0 0 0,0 0 0,0 0 0,1 0 0,-1 0 0,0 0 0,0 0 0,0 0 0,0-1 0,1 1 0,-1 0 0,0 0 0,0 0 0,0 0 0,7-11 0,-7 10 0,10-22 0,10-35 0,59-227-215,-11 41-319,5 6 643,18 9-1458,-63 173-4853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0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24575,'13'7'0,"-2"0"0,-1 0 0,0 1 0,0 0 0,0 1 0,-1 0 0,-1 1 0,0 0 0,0 0 0,0 1 0,-2-1 0,1 2 0,-1-1 0,-1 1 0,0 0 0,3 12 0,5 20-170,-3 1-1,-1 0 0,-2 0 1,-2 0-1,-2 1 0,-2 0 1,-8 66-1,6-97-6655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24575,'29'0'0,"43"6"0,-45-3 19,-1-1 0,44-2 0,52-12-367,-68 6-726,-24 3-5752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1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56 24575,'0'0'0,"0"0"0,2-2 0,7-2 0,12-3 0,13 1 0,10-2 0,7-2 0,-1 0 0,-10 1-8191</inkml:trace>
  <inkml:trace contextRef="#ctx0" brushRef="#br0" timeOffset="1">1 425 24575,'0'0'0,"0"0"0,0 0 0,3 2 0,6 2 0,10 1 0,20 0 0,23-4 0,18-3 0,7-4 0,-1 0 0,-6 0 0,-12 2 0,-19 1-8191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1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0 24575,'26'7'0,"-20"-5"0,-1 1 0,1 0 0,-1 0 0,0 1 0,0-1 0,0 1 0,0 0 0,0 1 0,5 7 0,-8-10 0,0 0 0,0 1 0,0-1 0,-1 1 0,1-1 0,-1 1 0,0 0 0,0-1 0,0 1 0,0 0 0,0 0 0,-1 0 0,1 0 0,-1 0 0,0 0 0,0 0 0,0 0 0,0 0 0,0 0 0,-1 0 0,1 0 0,-2 3 0,-1 1 0,0-1 0,0 0 0,-1 0 0,0 0 0,0 0 0,-9 10 0,-35 27 0,40-35 0,-84 66 0,-21 19 0,109-89 0,0 0 0,0-1 0,0 1 0,0 0 0,-4 6 0,8-9 0,-1 0 0,1 0 0,-1 0 0,1 0 0,-1 0 0,1 0 0,-1 0 0,1 0 0,0 0 0,0 0 0,-1 0 0,1 0 0,0 0 0,0 0 0,0 1 0,0-1 0,0 0 0,0 0 0,1 0 0,-1 0 0,0 0 0,1 0 0,-1 0 0,0 0 0,1 0 0,1 2 0,0 0 0,0-1 0,0 1 0,1-1 0,-1 0 0,1 1 0,0-1 0,0 0 0,5 3 0,31 11 0,-4-5 3,1-2-1,0-1 0,38 4 1,112 1-126,-71-10-1582,-15-3-4668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3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24575,'0'13'0,"1"-3"0,0 0 0,1 0 0,0 0 0,1 0 0,0-1 0,4 11 0,2 5 0,161 615-462,-75-90 368,-89-506 95,-1-19-1,-5-24 0,0-1 0,0 1 0,0-1 0,0 0 0,0 1 0,0-1 0,0 1 0,0-1 0,1 0 0,-1 1 0,0-1 0,0 1 0,0-1 0,1 0 0,-1 1 0,0-1 0,0 0 0,1 1 0,-1-1 0,0 0 0,1 0 0,-1 1 0,0-1 0,1 0 0,-1 0 0,1 1 0,0-2 0,-1 1 0,1 0 0,0-1 0,-1 1 0,1 0 0,-1-1 0,1 1 0,-1-1 0,1 1 0,-1-1 0,1 0 0,-1 1 0,1-1 0,-1 1 0,0-1 0,1-1 0,6-12 104,-1 0-1,-1-1 1,5-18-1,-7 25-54,83-334-218,-16-9-565,-34 170-200,-22 111-5328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3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55 358 24575,'0'10'0,"3"8"0,10 33 0,-2-11 0,18 89 0,14 60 0,-40-178 0,-2-8 0,0 0 0,0 1 0,0-1 0,0 1 0,0-1 0,-1 1 0,0-1 0,0 1 0,0-1 0,0 1 0,0-1 0,-2 6 0,2-8 0,0-1 0,0 0 0,0 0 0,0 1 0,-1-1 0,1 0 0,0 0 0,0 1 0,0-1 0,-1 0 0,1 0 0,0 0 0,0 1 0,-1-1 0,1 0 0,0 0 0,0 0 0,-1 0 0,1 1 0,0-1 0,-1 0 0,1 0 0,0 0 0,0 0 0,-1 0 0,1 0 0,0 0 0,-1 0 0,1 0 0,-11-5 0,-9-11 0,9 5 0,1-2 0,0 0 0,1 0 0,0-1 0,1 0 0,-9-19 0,8 11 0,1 0 0,0-1 0,-6-39 0,9 35 0,3-1 0,0 1 0,1 0 0,2-1 0,1 1 0,1 0 0,1 0 0,2 0 0,14-43 0,-13 51 0,1 0 0,0 1 0,1 0 0,1 1 0,1 0 0,0 1 0,1 0 0,1 0 0,0 1 0,1 1 0,1 1 0,0 0 0,33-21 0,-2 10-1365,-7 9-5461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4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110 246 24575,'0'0'0,"5"2"0,3 1 0,1 0 0,0 0 0,-1 0 0,1-1 0,0-1 0,10 1 0,-12-1 0,-1-1 0,1 0 0,-1 0 0,0-1 0,1 0 0,-1 0 0,0 0 0,1-1 0,8-4 0,-12 5 0,-1 0 0,0 0 0,-1-1 0,1 1 0,0-1 0,0 1 0,-1-1 0,1 0 0,0 1 0,-1-1 0,0 0 0,1 0 0,-1 0 0,0 0 0,0 0 0,0 0 0,-1-1 0,1 1 0,0 0 0,-1 0 0,1-1 0,-1 1 0,0 0 0,0-1 0,0 1 0,0 0 0,0-1 0,0 1 0,-1-2 0,-1-5 0,0 1 0,0-1 0,-1 1 0,0 0 0,-1 0 0,-7-11 0,4 6 0,-2 1 0,1 0 0,-2 0 0,0 1 0,-15-13 0,21 19 0,-1 1 0,0 0 0,0 1 0,-1-1 0,1 1 0,-1 0 0,1 1 0,-1-1 0,0 1 0,0 0 0,0 0 0,-1 1 0,1 0 0,0 0 0,-7 0 0,9 1 0,0 1 0,0 0 0,0 0 0,0 0 0,0 0 0,0 0 0,0 1 0,0 0 0,1-1 0,-1 1 0,1 1 0,-1-1 0,1 1 0,0-1 0,0 1 0,0 0 0,0 0 0,1 0 0,-1 0 0,1 1 0,-3 4 0,2-3 0,1 0 0,-1 0 0,1 1 0,1-1 0,-1 0 0,1 1 0,0-1 0,0 1 0,0-1 0,1 1 0,0-1 0,0 1 0,0-1 0,1 1 0,2 7 0,1 0-170,1-1-1,0-1 0,1 1 1,1-1-1,0 0 0,0 0 1,10 10-1,21 23-6655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4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 24575,'0'0'0,"4"0"0,5 0 0,9-2 0,10-3 0,16-2 0,20-2 0,14-3 0,3-3 0,-9-2 0,-15 3-8191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4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24575,'2'0'0,"-1"1"0,1-1 0,-1 0 0,1 0 0,-1 0 0,1 0 0,-1 0 0,3 0 0,3-1 0,20 1 0,-8-1 0,-1 1 0,21 3 0,-38-3 0,0 0 0,0 0 0,0 1 0,0-1 0,0 0 0,0 0 0,0 1 0,0-1 0,0 1 0,0-1 0,0 1 0,0-1 0,0 1 0,-1-1 0,1 1 0,0 0 0,0-1 0,0 2 0,-1-1 0,1 0 0,-1 0 0,0 0 0,1 0 0,-1 0 0,0 0 0,0 0 0,0 1 0,0-1 0,0 0 0,0 0 0,-1 0 0,1 0 0,0 0 0,0 0 0,-2 2 0,-27 68 0,21-56 0,1 1 0,0 0 0,1 0 0,1 1 0,-4 26 0,9-40 0,-1 0 0,1 0 0,0 0 0,0 0 0,1 0 0,-1 0 0,1 0 0,-1 0 0,1 0 0,0 0 0,0 0 0,0 0 0,1 0 0,-1-1 0,1 1 0,1 2 0,0-1 0,0-1 0,0 0 0,0 0 0,1-1 0,-1 1 0,1-1 0,-1 1 0,1-1 0,0 0 0,5 2 0,7 0 0,0 0 0,-1 0 0,1-2 0,0 0 0,18 0 0,8-1-455,0-3 0,49-8 0,-14-3-6371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5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24575,'-1'0'0,"0"1"0,0-1 0,0 1 0,0 0 0,0-1 0,0 1 0,1 0 0,-1 0 0,0-1 0,1 1 0,-1 0 0,0 0 0,1 0 0,-1 0 0,1 0 0,-1 0 0,1 0 0,0 0 0,-1 1 0,1-1 0,-6 14 0,0 1 0,-6 30 0,11-38 0,-75 449-993,36 10-335,7 443-2906,37 7 1788,97 667-715,175 157-10,-195-1362 3146,3-45-73,1-47 212,-7-51 439,-8-54-52,22 24 1702,-63-151-419,53 75 1,-51-89-1460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8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439 21 24575,'-2'0'0,"1"1"0,-1-1 0,0 0 0,1 0 0,-1 0 0,0 0 0,-2-1 0,-1 1 0,-7 0 0,5-1 0,0 2 0,0-1 0,-9 2 0,13-1 0,1-1 0,-1 1 0,0 0 0,1 0 0,-1 1 0,0-1 0,1 1 0,0-1 0,-1 1 0,1 0 0,-3 3 0,-7 8 0,0 1 0,1 0 0,1 1 0,1 0 0,0 0 0,1 1 0,0 1 0,1-1 0,1 1 0,-4 19 0,2-1 0,2 1 0,1-1 0,2 1 0,1 37 0,2-51 0,2 0 0,0-1 0,1 1 0,1-1 0,1 0 0,1 0 0,1 0 0,17 33 0,-18-41 0,2-1 0,-1 0 0,2 0 0,-1-1 0,2 0 0,-1-1 0,2 0 0,-1 0 0,1-1 0,0-1 0,1 0 0,0 0 0,1-1 0,15 7 0,-20-11 0,-1 0 0,1-1 0,0 0 0,0 0 0,0-1 0,0 0 0,0 0 0,0-1 0,12 0 0,-14-1 0,0 0 0,0 0 0,0-1 0,-1 0 0,1 0 0,-1 0 0,1-1 0,-1 1 0,0-1 0,0-1 0,0 1 0,0-1 0,7-7 0,-1-1 0,0-2 0,-1 1 0,0-1 0,-1-1 0,0 1 0,7-19 0,-1-4 0,16-60 0,-24 73 0,-2 0 0,-1-1 0,0 0 0,-2 1 0,-1-1 0,-1 0 0,-3-26 0,0 35 0,1 1 0,-2-1 0,0 1 0,-1 0 0,0 0 0,-1 1 0,-1-1 0,-1 1 0,0 1 0,0-1 0,-1 2 0,-13-15 0,11 15 0,0 1 0,-1 0 0,-1 0 0,1 1 0,-2 1 0,1 1 0,-1 0 0,0 0 0,-1 1 0,0 1 0,0 1 0,0 0 0,-1 1 0,0 0 0,0 1 0,0 1 0,0 1 0,-20 0 0,11 3 0,0 2 0,1 0 0,0 1 0,-1 2 0,2 0 0,-1 2 0,1 0 0,1 2 0,-1 0 0,-34 25 0,50-30 0,0-1 0,-1 1 0,2 0 0,-1 1 0,-9 13 0,14-17 0,0 0 0,0 0 0,0 0 0,0 1 0,1-1 0,0 1 0,0-1 0,0 1 0,0-1 0,0 1 0,1 0 0,0-1 0,0 1 0,0 0 0,0 0 0,1 6 0,1-3 0,0-1 0,0 0 0,0 1 0,1-1 0,0 0 0,0 0 0,1-1 0,0 1 0,0-1 0,0 0 0,0 0 0,8 7 0,1-1 0,1 0 0,1-1 0,24 14 0,-8-8 20,2-1 0,-1-2 0,2-1 0,0-2 0,60 11 0,-55-15-268,-1-2 1,1-2-1,-1-2 1,1-1-1,41-7 1,-21-2-6579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19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1 24575,'5'0'0,"0"0"0,0 0 0,-1 0 0,1 1 0,9 2 0,-12-2 0,0 0 0,0 0 0,0 0 0,0 1 0,0-1 0,0 0 0,0 1 0,0 0 0,-1-1 0,1 1 0,0 0 0,-1 0 0,0 0 0,2 2 0,1 4 0,1 0 0,-1 0 0,-1 1 0,0-1 0,0 1 0,-1 0 0,0 0 0,0 0 0,0 9 0,-1 10 0,-4 45 0,-1 3 0,4-73 0,1 0 0,-1-1 0,0 1 0,1 0 0,0-1 0,-1 1 0,1-1 0,0 1 0,1-1 0,-1 1 0,0-1 0,1 0 0,-1 0 0,1 0 0,-1 1 0,4 1 0,2 3 0,1-2 0,-1 1 0,13 6 0,-11-7 0,15 13 0,-19-14 0,-1 0 0,0 0 0,0 1 0,0 0 0,-1-1 0,1 2 0,-1-1 0,0 0 0,-1 1 0,1-1 0,-1 1 0,0-1 0,-1 1 0,1 0 0,-1 0 0,1 12 0,-2-11 0,0 0 0,-1 1 0,0-1 0,0 0 0,-1 0 0,1 0 0,-1 0 0,-1 0 0,0 0 0,0-1 0,0 1 0,0-1 0,-1 0 0,-5 6 0,-1-1 0,0 0 0,0-1 0,-1 0 0,0-1 0,-1 0 0,0-1 0,-18 10 0,-2-2 0,-63 21 0,66-28 40,0-1 0,-45 6 0,53-11-337,0-2 0,0 0 0,-1-1 0,-29-5 0,38 3-6529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0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24575,'0'0'0,"0"1"0,22 33 0,-24-30 0,0 2 0,0 1 0,0-1 0,0 1 0,0-1 0,1 1 0,0 0 0,1 12 0,-1-4 0,-5 217 0,8-176 0,3 0 0,15 66 0,-12-88 0,1 0 0,2-1 0,1 0 0,27 50 0,-26-61 0,1 0 0,0-1 0,2-1 0,0 0 0,2-1 0,0-1 0,22 17 0,-30-27 0,0-1 0,0 0 0,0-1 0,1 0 0,0 0 0,22 7 0,-29-12 0,-1 0 0,1 0 0,0 0 0,0-1 0,0 1 0,0-1 0,-1 0 0,1 0 0,0-1 0,0 1 0,0-1 0,0 1 0,-1-1 0,1-1 0,0 1 0,-1 0 0,1-1 0,-1 0 0,1 1 0,-1-1 0,0-1 0,0 1 0,0 0 0,0-1 0,4-4 0,-1-1 0,0 0 0,-1 0 0,0 0 0,0-1 0,-1 0 0,6-18 0,12-59 0,-16 57 0,-6 28 0,0 0 0,0 0 0,1 0 0,-1 0 0,0 0 0,1-1 0,-1 1 0,1 0 0,0 0 0,-1 0 0,1 0 0,0 0 0,0 1 0,-1-1 0,1 0 0,0 0 0,0 0 0,0 1 0,0-1 0,0 0 0,0 1 0,0-1 0,0 1 0,0-1 0,0 1 0,1 0 0,-1-1 0,0 1 0,0 0 0,2 0 0,3 0 0,0 0 0,0 1 0,0 0 0,0 0 0,6 2 0,-2 0 0,59 14 0,64 15 0,-100-26 0,68 4 0,-90-10 0,0 0 0,0-1 0,0 0 0,0-1 0,0 0 0,0-1 0,0 0 0,-1 0 0,0-2 0,17-7 0,-22 8 0,1 0 0,0 0 0,-1 0 0,1-1 0,-1 1 0,-1-1 0,1 0 0,-1-1 0,0 1 0,0-1 0,0 0 0,-1 0 0,0 0 0,0-1 0,0 1 0,-1-1 0,0 1 0,1-9 0,-1 0 0,-1 0 0,0 0 0,-1 0 0,-1 0 0,0 0 0,-1 0 0,-1 0 0,0 0 0,-6-15 0,-1 1 0,-1 1 0,-2 0 0,-24-40 0,21 43-273,-2 0 0,0 1 0,-1 1 0,-26-24 0,33 37-6553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0 24575,'-1'11'0,"0"0"0,0 0 0,-1 0 0,-4 13 0,-15 40 0,16-50 0,-8 18 0,5-13 0,2-1 0,-6 23 0,11-39 0,1 1 0,0-1 0,0 0 0,0 1 0,0-1 0,0 0 0,0 0 0,1 1 0,-1-1 0,1 0 0,0 0 0,-1 0 0,1 1 0,0-1 0,0 0 0,1 0 0,-1 0 0,0-1 0,1 1 0,2 3 0,2 1 0,1 0 0,1 0 0,14 9 0,1 0 0,-17-10 0,1 0 0,-1 1 0,-1-1 0,1 1 0,-1 0 0,5 8 0,-8-13 0,-1 1 0,0 0 0,0 0 0,0 0 0,0 1 0,-1-1 0,1 0 0,0 0 0,-1 0 0,1 1 0,-1-1 0,0 0 0,0 0 0,0 1 0,0-1 0,0 0 0,-1 1 0,1-1 0,-1 0 0,1 0 0,-1 0 0,0 1 0,0-1 0,0 0 0,0 0 0,-2 2 0,0 1 0,0-1 0,-1 0 0,0 0 0,0-1 0,0 1 0,0-1 0,-1 0 0,-5 4 0,-7 1 0,-18 8 0,22-10 0,-77 30 0,-59 27 0,124-50-1365,9-2-5461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1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9 24575,'-14'-6'0,"10"5"0,1 1 0,-1-1 0,0 1 0,1-1 0,-1 1 0,0 1 0,1-1 0,-1 0 0,0 1 0,1 0 0,-1-1 0,1 2 0,-1-1 0,1 0 0,-5 3 0,3-1 0,1 0 0,1 0 0,-1 0 0,0 0 0,1 1 0,-1-1 0,1 1 0,0 0 0,0 0 0,1 0 0,-3 6 0,-1 1 0,1 0 0,1 1 0,0-1 0,1 1 0,0 0 0,0 1 0,0 16 0,2-12 0,1 0 0,1-1 0,0 1 0,8 32 0,-1-21 0,2 0 0,0 0 0,2-1 0,1-1 0,31 50 0,-25-49 0,1 0 0,38 39 0,-47-56 0,0 1 0,1-2 0,0 1 0,0-2 0,1 0 0,0 0 0,1-1 0,15 6 0,-21-11 11,-1 0 0,1 0-1,0-1 1,0 0 0,0 0 0,0-1-1,0 0 1,0 0 0,12-3 0,-4 0-380,0-1 1,0-1 0,22-10 0,14-9-6458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1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24575,'0'0'0,"0"0"0,0 0 0,2 0 0,5-2 0,8-2 0,12-3 0,8-1 0,8-2 0,6-1 0,3-1 0,-3 0 0,-6 1 0,-10 1 0,-10 3-8191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2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24575,'0'0'0,"0"2"0,1 4 0,4 11 0,-2 15 0,-2 22 0,-2 17 0,-1 3 0,0-10-8191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4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24575,'0'5'0,"5"15"0,9 23 0,-1-8 0,10 40 88,88 279-1108,-19 4 549,-78-292 389,11 125 1,-25-171-1023,-1-10-4417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4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24575,'0'0'0,"0"0"0,6-7 0,-5 7 0,6-8 0,0 0 0,1 1 0,17-11 0,-23 17 0,0 0 0,0-1 0,0 1 0,0 0 0,0 0 0,0 1 0,0-1 0,0 0 0,1 1 0,-1-1 0,0 1 0,1 0 0,-1 0 0,0 0 0,0 0 0,1 0 0,-1 0 0,0 0 0,1 1 0,-1 0 0,0-1 0,0 1 0,0 0 0,4 2 0,-4-2 0,-1 0 0,1 1 0,0-1 0,-1 1 0,0-1 0,1 1 0,-1 0 0,0-1 0,0 1 0,0 0 0,0 0 0,0 0 0,-1 0 0,2 2 0,0 5 0,0 0 0,0 10 0,0-2 0,0-7 0,0 0 0,1 1 0,0-1 0,0 0 0,1-1 0,1 1 0,0-1 0,0 1 0,1-1 0,0-1 0,11 14 0,-14-19 0,0 0 0,0 0 0,-1 0 0,0 0 0,0 1 0,3 5 0,-4-8 0,-1 0 0,0 0 0,0 0 0,0 0 0,0 0 0,0 0 0,0 0 0,0 0 0,0 0 0,0 0 0,0 0 0,0 0 0,0 0 0,-1 0 0,1 0 0,0 0 0,-1 0 0,1 0 0,-1-1 0,1 1 0,-1 0 0,1 0 0,-1 0 0,0-1 0,1 1 0,-1 0 0,0-1 0,0 1 0,1 0 0,-1-1 0,0 1 0,-1 0 0,-18 10-53,-29 13 1,27-14-1208,3-1-5566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5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 24575,'0'0'0,"0"0"0,0 0 0,0 0 0,0 0 0,0 0 0,-14 0 0,11 0 0,0 1 0,1 0 0,-1 0 0,0 0 0,1 0 0,-1 0 0,1 1 0,-1-1 0,-2 3 0,-21 19 0,18-15 0,1 1 0,0 0 0,1 0 0,0 1 0,0 0 0,1 0 0,0 0 0,1 1 0,0-1 0,-5 23 0,7-22 0,0 0 0,0 0 0,2 0 0,-1 1 0,1-1 0,1 0 0,0 0 0,1 0 0,0 0 0,0 0 0,5 13 0,-6-21 0,0-1 0,1 1 0,-1 0 0,0-1 0,1 1 0,0-1 0,-1 1 0,1-1 0,0 0 0,4 3 0,-5-4 0,0 0 0,0-1 0,0 1 0,0-1 0,0 1 0,0-1 0,0 0 0,0 0 0,0 1 0,0-1 0,1 0 0,-1 0 0,0 0 0,0 0 0,0 0 0,0 0 0,0-1 0,1 1 0,-1 0 0,0 0 0,0-1 0,0 1 0,0-1 0,0 1 0,0-1 0,0 1 0,0-1 0,0 0 0,1-1 0,6-5 0,-1 1 0,0-2 0,-1 1 0,0-1 0,0 0 0,0 0 0,4-11 0,29-64 0,-25 44 0,-12 86 0,32 323 0,10-130-1365,-38-202-5461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6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75 24575,'0'0'0,"-2"0"0,0 0 0,-1 0 0,1 0 0,1 0 0,0 0 0,0 0 0,1 0 0,2-2 0,6-2 0,16-5 0,24-8 0,17-5 0,-2 1-8191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24575,'0'0'0,"0"0"0,0 2 0,-9 37 0,-3 19 0,-8 75 0,18-98-114,-12 116-1137,10-122-5575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7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18 311 24575,'0'-2'0,"-1"-1"0,1 1 0,-1-1 0,1 1 0,-1-1 0,0 1 0,-1-3 0,-3-8 0,3 6 0,1 1 0,-1-1 0,1 0 0,1 1 0,-1-12 0,2 15 0,-1 0 0,1 0 0,-1 0 0,1-1 0,0 1 0,0 0 0,0 0 0,1 0 0,-1 1 0,1-1 0,-1 0 0,1 0 0,0 1 0,2-3 0,5-3 0,-1 0 0,1 1 0,0 0 0,1 1 0,0 0 0,12-6 0,68-25 0,137-36 0,-215 69-227,0 1-1,0 0 1,0 1-1,1 1 1,17-1-1,-15 3-6598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7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24575,'0'0'0,"2"2"0,2 3 0,5 2 0,8 1 0,9 1 0,8-4 0,9-5 0,9-8 0,5-4 0,0-3 0,-3 2 0,-11 3-8191</inkml:trace>
  <inkml:trace contextRef="#ctx0" brushRef="#br0" timeOffset="1">314 157 24575,'-2'0'0,"-2"0"0,-1 2 0,1 1 0,0 1 0,2 0 0,1 0 0,2-1 0,7-1 0,14-3 0,16-3 0,15-3 0,4 1 0,-7 0-8191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7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 24575,'0'0'0,"-2"3"0,-2 8 0,-3 13 0,-2 17 0,0 18 0,3 13 0,3 2 0,3-11-8191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8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444 607 24575,'0'0'0,"-2"-3"0,-5-3 0,0 1 0,0-1 0,0 1 0,0 0 0,-10-3 0,-41-18 0,35 18 0,1 1 0,-1 0 0,-42-5 0,53 10 0,0 1 0,0 1 0,0 0 0,0 0 0,-1 2 0,1-1 0,1 1 0,-1 1 0,-15 5 0,23-6 0,0 0 0,0 0 0,0 0 0,0 0 0,0 1 0,0 0 0,0 0 0,1 0 0,0 0 0,-1 0 0,-3 7 0,4-7 0,2 1 0,-1-1 0,0 0 0,1 1 0,0-1 0,-1 1 0,1 0 0,1-1 0,-1 1 0,1 0 0,-1 0 0,1-1 0,0 1 0,1 6 0,0-4 0,0 0 0,0 0 0,0 0 0,1 0 0,0-1 0,1 1 0,-1-1 0,1 1 0,6 8 0,-7-11 0,0 0 0,0-1 0,1 1 0,0 0 0,-1-1 0,1 0 0,0 0 0,0 0 0,0 0 0,1 0 0,-1 0 0,0-1 0,1 1 0,-1-1 0,1 0 0,-1 0 0,6 0 0,-1-1 0,1 0 0,-1 0 0,0-1 0,0 0 0,1 0 0,-1-1 0,0 0 0,0 0 0,0-1 0,14-7 0,-9 3 0,-1 0 0,0-1 0,-1 0 0,1-1 0,16-17 0,-21 18 0,0-1 0,0 0 0,0 0 0,-1 0 0,-1-1 0,0 0 0,0 0 0,4-14 0,-5 10 0,0-1 0,-1 0 0,0 0 0,-2 0 0,1-22 0,-4 4 0,-2 1 0,0-1 0,-2 1 0,-21-62 0,15 60 0,-16-35 0,21 55 0,0 1 0,-1-1 0,-1 2 0,-19-24 0,28 35 0,-1 0 0,0 1 0,0-1 0,1 0 0,-1 0 0,0 1 0,0-1 0,0 1 0,0-1 0,0 1 0,0-1 0,-2 0 0,3 1 0,0 0 0,-1 0 0,1 0 0,0 0 0,-1 0 0,1 0 0,0 0 0,-1 0 0,1 0 0,0 1 0,0-1 0,-1 0 0,1 0 0,0 0 0,0 0 0,-1 0 0,1 1 0,0-1 0,0 0 0,-1 0 0,1 1 0,0-1 0,0 0 0,0 0 0,0 0 0,-1 1 0,1-1 0,0 0 0,0 1 0,-1 2 0,1-1 0,-1 1 0,1 0 0,0 0 0,-1-1 0,1 1 0,0 0 0,1 5 0,6 24 0,1 0 0,1 0 0,21 49 0,-12-34 0,-12-32-50,161 410-2022,-134-349-3997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8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24575,'0'0'0,"4"0"0,4 0 0,0 0 0,-1 1 0,1 0 0,0 0 0,-1 1 0,1 0 0,11 5 0,-16-6 0,0 0 0,0 1 0,0 0 0,-1-1 0,1 1 0,0 0 0,-1 1 0,0-1 0,1 0 0,-1 1 0,0-1 0,0 1 0,0 0 0,0-1 0,-1 1 0,1 0 0,-1 0 0,0 0 0,0 1 0,1 3 0,0 6 0,0-1 0,-2 1 0,0 15 0,0-12 0,2 21 0,-2-32 0,1 1 0,1-1 0,-1 1 0,1-1 0,0 0 0,0 1 0,4 6 0,2 0 0,1-1 0,0 0 0,1-1 0,0 0 0,0 0 0,17 11 0,-10-7 0,22 22 0,-37-35 0,-1 1 0,1 0 0,-1 0 0,1 0 0,-1 0 0,0 0 0,1 0 0,-1 1 0,-1-1 0,3 5 0,-3-6 0,0 1 0,0-1 0,0 1 0,0-1 0,0 1 0,0-1 0,-1 1 0,1-1 0,0 1 0,-1-1 0,1 1 0,-1-1 0,0 0 0,1 1 0,-1-1 0,0 0 0,0 1 0,-1 1 0,-2 1 0,-1 0 0,1 0 0,0 0 0,-1 0 0,0-1 0,0 0 0,-9 5 0,-41 12 0,48-17 0,-46 14-682,-100 18-1,146-34-6143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29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68 24575,'-1'1'0,"1"0"0,0 0 0,0 0 0,0 0 0,0 0 0,0 0 0,0 0 0,0 0 0,0 0 0,0-1 0,1 3 0,-1 0 0,5 24 0,2-1 0,0 1 0,20 44 0,-15-42 0,170 411 0,-173-417 0,54 114 0,-48-108 0,1-1 0,30 40 0,-43-64 0,0 0 0,0 0 0,1-1 0,-1 1 0,1-1 0,0 0 0,0 1 0,0-2 0,8 5 0,-10-6 0,0-1 0,1 1 0,-1 0 0,1-1 0,-1 0 0,0 0 0,1 1 0,-1-1 0,1-1 0,-1 1 0,1 0 0,-1-1 0,0 1 0,1-1 0,-1 0 0,0 1 0,1-1 0,-1 0 0,0-1 0,0 1 0,4-3 0,1-1 0,0-1 0,-1 1 0,1-1 0,-1-1 0,7-9 0,-1-1 0,14-26 0,-3-4-98,-2 0 0,24-77 0,14-106-497,15-176 595,-73 384 6,-1 16-250,1 0-1,-1 1 0,1-1 1,2-8-1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4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24575,'0'0'0,"2"0"0,8 0 0,12 2 0,19 0 0,28 4 0,25 3 0,17 2 0,7-3 0,10-9-924,53-19 924,-3-6-7267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30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44 126 24575,'-11'132'0,"5"-77"0,5-51 0,-16 256 0,17-253 0,-1-7 0,-2-12 0,1-19 0,0 0 0,2 0 0,1 0 0,2 1 0,6-32 0,-2 26 0,2 1 0,2 1 0,29-67 0,-27 75 0,16-26 0,-23 44 0,0 0 0,0 0 0,1 0 0,0 1 0,0-1 0,12-8 0,-17 15 0,-1 0 0,0 0 0,1 0 0,-1 1 0,1-1 0,-1 0 0,1 1 0,-1-1 0,1 1 0,0-1 0,-1 1 0,1 0 0,0 0 0,-1 0 0,1 0 0,-1 0 0,4 0 0,-4 1 0,0-1 0,0 0 0,0 1 0,0 0 0,0-1 0,0 1 0,0 0 0,0-1 0,0 1 0,0 0 0,0 0 0,0 0 0,-1 0 0,1 0 0,0 0 0,-1 0 0,1 0 0,0 0 0,-1 0 0,1 0 0,-1 0 0,0 1 0,1 1 0,0 1 0,-1 0 0,0 1 0,1-1 0,-2 0 0,1 1 0,0-1 0,-1 0 0,0 1 0,0-1 0,0 0 0,0 0 0,-1 0 0,0 0 0,1 0 0,-5 5 0,-1 3 0,-1-1 0,0 0 0,-16 16 0,13-16 0,0 0 0,-1-1 0,0 0 0,-1-1 0,0 0 0,0-1 0,-1 0 0,-27 10 0,37-17 0,0 0 0,9 3 0,14 7 0,-2 0 0,1 1 0,-2 1 0,20 20 0,56 66 0,-58-61 0,99 106-1365,-113-124-5461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31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24575,'9'-2'0,"-3"-2"0,1 1 0,-1 0 0,1 0 0,0 1 0,0 0 0,-1 0 0,2 1 0,-1 0 0,0 0 0,0 1 0,7 0 0,-13 0 0,-1 0 0,1 0 0,0 0 0,-1 0 0,1 0 0,0 0 0,-1 0 0,1 1 0,0-1 0,-1 0 0,1 1 0,-1-1 0,1 0 0,-1 1 0,1-1 0,-1 0 0,1 1 0,-1-1 0,1 1 0,-1-1 0,1 1 0,-1-1 0,0 1 0,1 0 0,-1-1 0,0 1 0,1-1 0,-1 1 0,0 0 0,0-1 0,0 1 0,0 0 0,0-1 0,1 1 0,-1 0 0,0-1 0,0 1 0,-1 1 0,1 3 0,0 0 0,-1 1 0,-2 8 0,2-10 0,-14 52 0,7-29 0,1 1 0,-5 45 0,12-70 0,0-1 0,0 1 0,1-1 0,-1 1 0,0-1 0,1 0 0,0 1 0,-1-1 0,1 0 0,0 1 0,0-1 0,0 0 0,1 0 0,-1 0 0,0 0 0,1 0 0,2 2 0,2 2 0,1 1 0,0-2 0,11 8 0,4 3 0,-19-14 0,0 1 0,-1-1 0,1 1 0,-1-1 0,1 1 0,-1 0 0,0 0 0,0 0 0,-1 0 0,1 0 0,-1 0 0,1 1 0,-1-1 0,0 0 0,0 1 0,0-1 0,-1 1 0,1-1 0,-1 1 0,0 0 0,0-1 0,0 1 0,-1-1 0,1 1 0,-2 3 0,-1 5 0,0-1 0,-1 1 0,-1-1 0,0-1 0,0 1 0,-1-1 0,-12 17 0,9-15 0,0 0 0,-2-1 0,1 0 0,-1-1 0,-20 15 0,29-24 14,-1 1-1,1-1 0,-1 1 0,1-1 1,-1 0-1,1 0 0,-1 0 1,-4 0-1,7 0-18,0-1-1,0 0 1,0 0-1,-1 0 1,1 0-1,0 0 1,0 0-1,0 0 1,-1 0 0,1 0-1,0 0 1,0-1-1,0 1 1,0 0-1,-1 0 1,1 0 0,0 0-1,0 0 1,0 0-1,-1 0 1,1 0-1,0 0 1,0-1-1,0 1 1,0 0 0,0 0-1,-1 0 1,1 0-1,0-1 1,0 1-1,0 0 1,0 0 0,0 0-1,0 0 1,0-1-1,0 1 1,0-1-102,0 0 0,0 0 0,0 0 0,1 0 0,-1-1 0,0 1 0,1 0 0,-1 0 0,1 1 0,-1-1 0,2-2 0,8-11-6719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37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0,0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37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24575,'0'0'0,"0"0"0,0 2 0,0 2 0,0 3 0,-2 2 0,0 1 0,0-1 0,0-2 0,1-2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38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24575,'0'0'0,"2"2"0,1 2 0,-1 1 0,1 0 0,-2 2 0,2 2 0,0 0-8191</inkml:trace>
  <inkml:trace contextRef="#ctx0" brushRef="#br0" timeOffset="1">135 235 24575,'0'0'0,"0"0"0,0 2 0,0 2 0,0 1 0,0 0 0,2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38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0,2 2 0,0 5 0,3 4 0,1 9 0,4 9 0,2 1 0,-1-5-8191</inkml:trace>
  <inkml:trace contextRef="#ctx0" brushRef="#br0" timeOffset="1">136 882 24575,'0'0'0,"0"0"0,0 2 0,0 5 0,0 2 0,0 2 0,0 1 0,0-1 0,4-3 0,2-3 0,1-2-8191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3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24575,'0'0'0,"0"6"0,2 9 0,3 8 0,-1 6 0,1 3 0,-2 0 0,-1-3 0,-1-5 0,0-6 0,-1-6 0,0-6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0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383 0 24575,'0'3'0,"1"0"0,-1 0 0,1 0 0,0 0 0,0 0 0,0 0 0,3 5 0,1 5 0,74 241-43,-21 8-1380,14 174 161,-18 8-1434,-19-155 778,8 35 1371,10 34-70,10 37-1850,8 35 1452,101 774-1789,-31 11 1575,-101-848 1085,56 535-49,-15 3 156,-30 2 60,-44 3-34,-85 392 11,-67-7 0,-157 560 0,190-1290 0,1-37 0,0-41 0,-3-40 0,0-41 63,7-48 188,9-52-5,15-55 490,19-56-168,20-55 1705,15-43 1782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0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5 0,0 4 0,0 3 0,0-1 0,-1-1-8191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1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2 0,4 4 0,9 5 0,8 3 0,0-1-8191</inkml:trace>
  <inkml:trace contextRef="#ctx0" brushRef="#br0" timeOffset="1">426 726 24575,'0'0'0,"0"0"0,0 0 0,0 0 0,0 2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5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24575,'2'0'0,"-1"0"0,0 0 0,1 0 0,-1 1 0,0-1 0,1 0 0,-1 1 0,0-1 0,0 1 0,1 0 0,-1-1 0,0 1 0,1 1 0,3 1 0,147 78 0,57 30 0,6-14 0,-207-94 0,2 1 0,-1 0 0,1-1 0,20 4 0,-27-7 0,-7-3 0,-9-1 0,0 2 0,0 1 0,1 0 0,-1 1 0,0 0 0,0 1 0,1 1 0,-1 0 0,1 1 0,-1 0 0,-22 9 0,10-1 0,0 1 0,1 1 0,0 1 0,-22 18 0,24-16 0,2 2 0,0 0 0,2 1 0,0 0 0,-17 25 0,23-27 0,2-1 0,0 1 0,1 1 0,0 0 0,2 0 0,0 0 0,-7 32 0,12-41-151,1 1-1,0-1 0,0 1 0,1 0 1,1-1-1,-1 1 0,1 0 1,4 14-1,1-5-6674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1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1 24575,'-1'0'0,"1"0"0,-1 0 0,1 1 0,0-1 0,-1 0 0,1 1 0,-1-1 0,1 0 0,-1 1 0,1-1 0,0 0 0,-1 1 0,1-1 0,0 1 0,-1-1 0,1 1 0,0-1 0,-1 1 0,1 0 0,-2 1 0,-34 72 0,35-71 0,-37 88-537,-50 180 0,14 108-538,50-163-467,8 415 0,73 224-2399,-23-472 1654,-1 32 1363,-2 27-485,-5 31 853,-5 33-259,17 800-29,-9-269 520,15-3 276,121 661 46,24-558 2,-100-626 0,1 23 0,-6-24 0,-5-34 0,-4-40 0,79 328 1565,-77-449 5062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2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0 24575,'0'5'0,"30"344"-356,6 71-1666,-5-182 74,13 29 886,18 32-1238,15 33 1725,177 825-3296,47 516 802,-90 22 2162,-132-12 774,-166 1-7,-123-332 140,-135-34 0,190-879 0,-2-45 0,2-50 95,6-48 288,12-47-67,22-51 1613,25-49 3540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4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108 236 24575,'-6'2'0,"0"3"0,-1 1 0,1-1 0,1 1 0,-1 1 0,1-1 0,-7 12 0,5-5 0,0-1 0,1 1 0,-5 15 0,5-9 0,1 1 0,1 0 0,0 1 0,0 28 0,5 84 0,2-90 0,1 0 0,3 0 0,1-1 0,2 1 0,24 62 0,-25-84 0,0 1 0,2-2 0,0 1 0,2-1 0,0-1 0,1 0 0,1-1 0,1-1 0,0 0 0,1-1 0,37 25 0,-45-35 0,0 0 0,1-1 0,0 0 0,0 0 0,0-1 0,1-1 0,13 3 0,-19-5 0,1 0 0,0 0 0,0-1 0,0 0 0,0 0 0,0-1 0,0 0 0,-1 0 0,1 0 0,0 0 0,0-1 0,-1 0 0,1 0 0,-1-1 0,7-3 0,-3-1 0,1-1 0,-1 0 0,-1 0 0,1-1 0,-1 0 0,-1 0 0,0-1 0,0 0 0,7-15 0,3-9 5,-1 0-1,-1-1 0,-3-1 1,0 0-1,6-41 1,-8 24-233,-3-1 1,0-107 0,-8 123 186,-2 1 0,-1 0 0,-17-67 0,15 84 45,0 1-1,-2-1 1,0 1 0,-1 1-1,-1 0 1,-1 0 0,-1 1-1,-19-23 1,13 20-5,0 2 0,-2 1 0,0 0 0,-1 1 0,-33-18 1,36 24-1,0 1 0,0 1 1,-1 1-1,0 0 0,0 1 1,0 2-1,-36-5 0,49 8 27,0 1-1,-1 0 1,1 0-1,0 0 1,-1 1-1,1 0 1,0 1-1,-7 1 1,10-2 0,0 1 1,-1 0-1,1-1 1,0 1 0,0 0-1,0 1 1,0-1-1,1 0 1,-1 1 0,0-1-1,1 1 1,0 0-1,0 0 1,0 0 0,-2 4-1,1 0-16,0 0-1,0 0 1,1 0-1,0 0 1,0 1-1,1-1 1,0 1-1,0-1 1,1 1-1,-1-1 1,2 1-1,-1 0 0,1-1 1,1 1-1,3 11 1,0-4-11,0 0-1,1 0 1,1-1-1,0 0 1,1 0 0,17 21-1,-5-12 2,0-1 0,1 0 0,2-2 0,0 0 0,1-2 0,36 22 0,-18-16 0,1-2 0,1-2 0,58 18 0,-61-26-273,0-2 0,1-1 0,0-3 0,49 3 0,-29-8-6553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4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402 0 24575,'0'12'0,"-3"13"0,-2 0 0,0 0 0,-1-1 0,-2 1 0,0-1 0,-2-1 0,-13 26 0,-7 3 0,-66 89 0,2-29 0,-4 6 0,96-116 0,0 1 0,0 0 0,1 0 0,-1 0 0,0 0 0,1 0 0,0 0 0,-2 5 0,3-6 0,0-1 0,0 1 0,0-1 0,0 1 0,0-1 0,1 1 0,-1 0 0,0-1 0,1 1 0,-1-1 0,1 1 0,-1-1 0,1 0 0,0 1 0,0-1 0,-1 0 0,1 1 0,0-1 0,0 0 0,2 2 0,5 4 0,1 1 0,0-1 0,0 0 0,1-1 0,0 0 0,14 6 0,66 24 0,-49-23-151,-1-2-1,1-2 0,1-1 0,0-3 1,0-1-1,0-1 0,0-3 1,54-6-1,-52 0-6674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4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24575,'0'0'0,"6"10"0,9 20 0,8 21 0,8 20 0,6 19 0,2 20 0,-3 14-985,-8-4 985,-8-22-7206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5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24575,'0'0'0,"0"3"0,0 1 0,1 0 0,0-1 0,0 0 0,0 1 0,0-1 0,2 4 0,2 7 0,14 38-77,3-1 0,1-2 1,3 0-1,36 51 0,145 167-308,-56-105 385,-144-156 0,-4-2 0,0-1 0,1 0 0,0 1 0,-1-1 0,1-1 0,1 1 0,5 3 0,-9-6 0,-1 0-1,0 0 0,1 0 0,-1 0 0,0 1 0,0-1 0,1 0 1,-1 0-1,0 0 0,1 0 0,-1 0 0,0 0 0,1 0 1,-1 0-1,0 0 0,1 0 0,-1 0 0,0-1 0,0 1 0,1 0 1,-1 0-1,0 0 0,1 0 0,-1 0 0,0-1 0,0 1 1,1 0-1,-1 0 0,0 0 0,0-1 0,0 1 0,1 0 1,-1 0-1,0-1 0,0 1 0,0 0 0,1-1 0,1-12 162,-3-5 12,-1-1 1,0 1-1,-6-24 1,3 23-188,2 0 1,0-1 0,0-20-1,3 38 14,0 0 0,0 0 0,1 0 0,-1 0 0,0 0 0,1 0 0,-1-1 0,1 1 0,0 0 0,-1 0 0,1 0 0,0 1 0,0-1 0,2-2 0,-2 2 0,1 1 0,0-1 0,0 1 0,0 0 0,0 0 0,0 0 0,0 0 0,0 0 0,0 0 0,0 0 0,0 0 0,0 1 0,1-1 0,2 1 0,24-3 0,1 1 0,0 2 0,0 1 0,30 5 0,-30-3 0,36 4 0,-17 0 0,0-4 0,72-2 0,-114-1 0,1-1 0,0-1 0,-1 1 0,1-1 0,8-3 0,-14 4 0,1 0 0,-1-1 0,0 1 0,1 0 0,-1-1 0,0 1 0,0-1 0,0 0 0,0 0 0,0 0 0,0 0 0,-1 0 0,1 0 0,-1-1 0,1 1 0,-1 0 0,2-6 0,-2 3 0,1 1 0,-1-1 0,-1 0 0,1 0 0,-1 0 0,0 0 0,0 0 0,-2-10 0,0 1 0,-2 0 0,-5-15 0,-3-2 0,-1 0 0,-2 1 0,-1 1 0,-26-35 0,5 14 0,-62-63 0,73 85 0,-1 3 0,-1 0 0,-1 1 0,-62-37 0,69 51-1365,9 5-5461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5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0 24575,'-7'6'0,"-1"5"0,1 0 0,0 1 0,-5 13 0,-2 2 0,-55 102 0,-59 113 0,20 9 0,105-242 0,-14 44 0,15-46 0,1-1 0,0 1 0,0-1 0,1 1 0,0-1 0,0 9 0,1-13 0,-1 1 0,1-1 0,0 1 0,0-1 0,0 1 0,0-1 0,0 0 0,0 0 0,1 1 0,-1-1 0,1 0 0,0 0 0,-1 0 0,1-1 0,0 1 0,3 2 0,3 2 0,1-1 0,16 8 0,-23-12 0,27 12 0,1-2 0,51 14 0,67 3 0,-81-21-455,-1-2 0,100-7 0,-121-1-6371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6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24575,'0'0'0,"3"4"0,6 8 0,9 16 0,8 22 0,6 28 0,4 20 0,-4 10 0,-4 5 0,-7 6-657,-8 0 657,-5-5 0,-3-9 0,2-16 0,0-24-7534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6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 9 0,1 0 0,1 0 0,3 14 0,0-2 0,249 1051-2195,-244-1036-3801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7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24575,'0'0'0,"4"0"0,5-2 0,8-2 0,11-3 0,11-4 0,2-1 0,-6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02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281 126 24575,'-7'-7'0,"-5"0"0,0 0 0,-1 1 0,0 0 0,-14-4 0,-2-2 0,-32-16 0,-11-6 0,68 32 0,0 1 0,0 0 0,0 0 0,0 0 0,0 0 0,-7 0 0,33 7 0,426 91-619,4-20-1872,-192-39 392,674 65-180,2-40 788,-661-50 1491,-41-1-181,-42-1-541,-42-1 542,37 4 1434,-121-7 4359,-66-7-5530,-9 3 1394,-11 0-1529,5-1-6452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05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270 130 24575,'-1'13'0,"0"1"0,-1-1 0,-4 16 0,0 0 0,-3 24 0,-2 79 0,10-109 0,2 0 0,0-1 0,2 1 0,0-1 0,2 1 0,8 26 0,-10-41 0,0 0 0,1-1 0,0 1 0,0-1 0,0 1 0,1-1 0,0 0 0,1-1 0,8 9 0,-11-12 0,0 0 0,1-1 0,-1 1 0,1-1 0,0 0 0,-1 0 0,1 0 0,0-1 0,0 0 0,0 1 0,0-1 0,0 0 0,1-1 0,-1 1 0,0-1 0,0 0 0,0 0 0,1 0 0,-1-1 0,8-1 0,-7 1 0,0-1 0,0 1 0,-1-1 0,1-1 0,0 1 0,-1 0 0,1-1 0,-1 0 0,0 0 0,0 0 0,5-6 0,-5 4 0,1-1 0,-1 0 0,0 0 0,0 0 0,0 0 0,-1-1 0,3-8 0,-1 0 0,-1 0 0,-1 0 0,0 0 0,-1 0 0,-1-1 0,-1-29 0,-1 24 0,-2 1 0,-1 0 0,0-1 0,-2 2 0,0-1 0,-1 1 0,-1 0 0,0 0 0,-2 1 0,0 0 0,-1 1 0,-1 0 0,-18-19 0,13 17 0,-1 0 0,-1 2 0,-1 0 0,-1 1 0,0 1 0,-1 1 0,0 1 0,-2 1 0,1 1 0,-28-9 0,38 16-227,0 0-1,0 1 1,0 1-1,-1 0 1,-23-1-1,6 6-6598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7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24575,'0'0'0,"0"0"0,0 0 0,5 4 0,16 3 0,19 2 0,19-2 0,13-7 0,15-12 0,1-11 0,-14-3-8191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7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1 0,6 17 0,12 29 0,11 32 0,9 30 0,4 26 0,3 12-1451,-2-11 1451,-10-28-6740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8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24575,'0'0'0,"0"0"0,0 0 0,0-2 0,1-3 0,5-2 0,7-2 0,15-1 0,22-1 0,20 0 0,15-1 0,4 0 0,-8 3 0,-18 1-8191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655 134 24575,'-1'-1'0,"-1"0"0,1 1 0,0-1 0,0 0 0,0 0 0,0 0 0,0 0 0,-1-3 0,-1 1 0,-6-7 0,-1 1 0,-1 0 0,1 1 0,-2 0 0,1 1 0,-1 0 0,0 1 0,0 0 0,-21-7 0,3 4 0,0 2 0,0 0 0,-33-2 0,24 6 0,-69 1 0,86 3 0,1 2 0,0 0 0,0 1 0,-39 13 0,55-15 0,0 1 0,0-1 0,0 1 0,0 0 0,0 0 0,0 1 0,1-1 0,-8 9 0,11-11 0,-1 1 0,1-1 0,0 1 0,0-1 0,0 1 0,0-1 0,0 1 0,1 0 0,-1-1 0,0 1 0,1 0 0,-1 0 0,1-1 0,0 1 0,-1 0 0,1 0 0,0 0 0,0 0 0,0 0 0,0-1 0,1 1 0,-1 0 0,0 0 0,1 0 0,-1-1 0,1 1 0,0 0 0,0-1 0,0 1 0,-1 0 0,3 1 0,-1 0 0,1 1 0,1-1 0,-1 0 0,0-1 0,1 1 0,-1 0 0,1-1 0,0 0 0,-1 0 0,1 0 0,5 1 0,7 3 0,24 4 0,-40-10 0,21 4 0,0-1 0,0-1 0,1-1 0,38-2 0,-23-3 0,71-18 0,-107 22 0,1-1 0,1 1 0,-1-1 0,0 1 0,1-1 0,-1 1 0,5 0 0,-6 0 0,0 1 0,0-1 0,0 0 0,0 1 0,0-1 0,0 1 0,0-1 0,0 1 0,0-1 0,0 1 0,0 0 0,0-1 0,-1 1 0,1 0 0,0 0 0,0 0 0,-1 0 0,2 1 0,4 10 0,0 1 0,0 0 0,-1 0 0,-1 0 0,0 0 0,3 22 0,-3-15 0,91 529 0,-88-487-1365,-3-16-5461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9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 24575,'0'1'0,"0"1"0,0-1 0,0 1 0,0-1 0,-1 1 0,1-1 0,-1 0 0,0 2 0,-2 8 0,-46 169 0,22-86 0,25-86 0,-2 6 0,0 0 0,-2 27 0,5-37 0,1 0 0,0 0 0,0 1 0,1-1 0,-1 0 0,1 0 0,0 0 0,0 0 0,0 0 0,1 0 0,-1-1 0,1 1 0,0 0 0,4 6 0,0-4 0,-1 0 0,1-1 0,1 1 0,-1-1 0,1 0 0,0-1 0,0 1 0,0-1 0,0-1 0,1 1 0,8 2 0,11 2 0,54 9 0,-15-9-682,102 0-1,-99-8-6143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9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24575,'0'0'0,"4"5"0,5 12 0,7 16 0,6 20 0,3 25 0,0 26 0,-2 18 0,-1 8-958,-4-11 958,-4-26-7233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49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14 0,2 0 0,7 29 0,-5-24 0,98 716-868,-99-692 257,-2 69 1,-4-91-5492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0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24575,'0'0'0,"3"0"0,6 0 0,8 1 0,14 4 0,9 0 0,7-1 0,1-1 0,-4-1 0,-7 0 0,-9-2 0,-9 1 0,-7-2-8191</inkml:trace>
  <inkml:trace contextRef="#ctx0" brushRef="#br0" timeOffset="1">1 636 24575,'0'0'0,"4"0"0,6-2 0,14-2 0,16-3 0,8-2 0,6 1 0,-1 2 0,-9 1-8191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0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9 0,0 17 0,2 34 0,1 35 0,-1 11 0,0-12-8191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0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24575,'0'0'0,"3"0"0,10 0 0,12 0 0,14-2 0,19-2 0,17-3 0,7 0 0,-12 1-8191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6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877 310 24575,'-3'0'0,"1"-1"0,0 1 0,0-1 0,0 1 0,0-1 0,0 1 0,0-1 0,0 0 0,0 0 0,0 0 0,0 0 0,0-1 0,1 1 0,-3-2 0,-3-4 0,-12-14 0,11 11 0,-13-13 0,-1 0 0,-1 2 0,-1 0 0,0 2 0,-2 0 0,0 2 0,-31-15 0,24 16 0,-1 2 0,0 2 0,0 1 0,-41-7 0,51 13 0,0 2 0,0 1 0,0 1 0,0 0 0,0 2 0,0 1 0,-28 6 0,41-5 0,1-1 0,0 1 0,0 1 0,0 0 0,1 1 0,-1 0 0,1 0 0,-17 13 0,21-14 0,1 1 0,-1-1 0,1 1 0,0 0 0,0 0 0,1 0 0,-1 0 0,1 1 0,0 0 0,1 0 0,-1-1 0,1 1 0,0 1 0,1-1 0,-3 12 0,4-9 0,0-1 0,0 1 0,1 0 0,0-1 0,1 1 0,-1-1 0,2 1 0,-1-1 0,1 0 0,0 0 0,1 0 0,0 0 0,0 0 0,1-1 0,0 0 0,0 0 0,1 0 0,9 8 0,-8-7 0,1-1 0,1-1 0,-1 1 0,1-1 0,0-1 0,0 1 0,1-2 0,0 1 0,0-1 0,0-1 0,0 0 0,0 0 0,1-1 0,18 2 0,-23-4 0,-1 0 0,0 0 0,1-1 0,-1 0 0,1 0 0,-1 0 0,0-1 0,1 1 0,-1-1 0,0 0 0,0-1 0,-1 1 0,1-1 0,0 0 0,-1 0 0,5-5 0,-3 2 0,-1 0 0,1 0 0,-1 0 0,-1-1 0,1 0 0,-1 0 0,-1 0 0,1-1 0,-1 1 0,3-10 0,-2 2 0,-1 0 0,0 0 0,-1-1 0,0 1 0,-2-27 0,1 33 0,-1 9 0,0 0 0,0 0 0,0 0 0,0 0 0,0 0 0,0 0 0,0 0 0,0 0 0,0-1 0,0 1 0,0 0 0,0 0 0,0 0 0,0 0 0,0 0 0,0 0 0,0 0 0,0 0 0,0 0 0,0 0 0,1 0 0,-1 0 0,0 0 0,0 0 0,0 0 0,0 0 0,0 0 0,0 0 0,0 0 0,0 0 0,0 0 0,0 0 0,0 0 0,0 0 0,0 0 0,0 0 0,0 0 0,1 0 0,-1 0 0,0 0 0,0 0 0,0 0 0,0 0 0,0 0 0,0 0 0,0 0 0,0 0 0,0 0 0,0 0 0,0 0 0,0 0 0,10 13 0,-8-9 0,85 135 18,64 106-1401,-110-176-5443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668 666 24575,'-7'-7'0,"1"2"0,-1 0 0,0 0 0,0 0 0,0 1 0,-1 0 0,1 1 0,-1 0 0,0 0 0,0 0 0,-8-1 0,-9-1 0,-50-3 0,40 7 0,1 1 0,0 1 0,0 3 0,-36 7 0,44-6 0,0 2 0,1 1 0,0 1 0,0 1 0,-41 24 0,56-28 0,1 0 0,-14 13 0,19-16 0,1 1 0,1-1 0,-1 0 0,0 1 0,1-1 0,0 1 0,-1 0 0,2-1 0,-4 8 0,5-10 0,-1 0 0,1 1 0,0-1 0,0 0 0,-1 0 0,1 0 0,0 1 0,0-1 0,0 0 0,0 0 0,0 0 0,1 1 0,-1-1 0,0 0 0,1 0 0,-1 0 0,0 0 0,1 1 0,-1-1 0,1 0 0,0 0 0,-1 0 0,1 0 0,0 0 0,0 0 0,1 1 0,1 0 0,-1-1 0,1 1 0,-1-1 0,1 0 0,0 1 0,-1-1 0,1-1 0,0 1 0,0 0 0,5 0 0,5 0 0,-1-1 0,1 0 0,0 0 0,-1-1 0,19-4 0,-9-1 0,-1 0 0,28-12 0,-31 10 0,-1-1 0,0-1 0,0-1 0,-1 0 0,0-1 0,-1-1 0,0 0 0,-1-1 0,-1-1 0,0 0 0,11-18 0,-6 5 0,-2 0 0,0-1 0,-2 0 0,-2-1 0,18-63 0,-23 66 0,-2-1 0,-1 0 0,-1 1 0,-1-36 0,-3 43 0,0-1 0,-2 1 0,0-1 0,-1 1 0,-1 0 0,-11-26 0,15 43 0,0-1 0,0 1 0,-1 0 0,1 0 0,-1 0 0,1 1 0,-5-6 0,6 8 0,0-1 0,0 1 0,0 0 0,0 0 0,-1 0 0,1 0 0,0 0 0,0 0 0,0 0 0,0 0 0,0 0 0,0 0 0,0 0 0,0 0 0,0 0 0,0 0 0,0 0 0,-1 0 0,1 0 0,0-1 0,0 1 0,0 0 0,0 0 0,0 0 0,0 0 0,0 0 0,0 0 0,0 0 0,0 0 0,-1 1 0,1-1 0,0 0 0,0 0 0,0 0 0,0 0 0,0 0 0,0 0 0,0 0 0,0 0 0,0 0 0,0 0 0,-1 0 0,1 0 0,0 0 0,0 0 0,0 0 0,0 0 0,0 0 0,0 1 0,0-1 0,0 0 0,0 0 0,0 0 0,0 0 0,0 0 0,0 0 0,0 0 0,0 0 0,0 0 0,0 0 0,0 1 0,0-1 0,-1 4 0,1 0 0,-1 0 0,1-1 0,0 1 0,1 0 0,-1 0 0,1 0 0,-1 0 0,2 4 0,2 10 0,73 331-71,-43-209-1762,-11-42-4454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2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0 24575,'-3'1'0,"1"0"0,-1-1 0,1 1 0,-1 0 0,1 1 0,0-1 0,-1 0 0,1 1 0,0-1 0,0 1 0,-3 2 0,-4 4 0,-110 70 0,-65 50 0,163-113 0,2 1 0,0 2 0,-22 25 0,38-39 0,0-1 0,1 1 0,0-1 0,-1 1 0,-1 5 0,4-8 0,-1 0 0,1 0 0,0 0 0,-1 0 0,1 0 0,0 0 0,0 0 0,0 1 0,0-1 0,0 0 0,0 0 0,0 0 0,0 0 0,1 0 0,-1 0 0,0 1 0,1-1 0,-1 0 0,1 0 0,-1 0 0,1 0 0,-1 0 0,1 0 0,1 1 0,1 1 0,1 0 0,0-1 0,0 1 0,0-1 0,0 1 0,1-1 0,-1 0 0,1-1 0,-1 1 0,9 1 0,12 2 14,0 0 0,0-2-1,1 0 1,38-2 0,104-14-485,-107 6-492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2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8 0,3 13 0,1 22 0,3 26 0,0 24 0,-2 9 0,-3 3 0,-3-12 0,-2-21-8191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3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1 24575,'-14'2'0,"-7"9"0,1 0 0,0 1 0,-34 29 0,10-7 0,-218 122 0,122-78 0,108-57 0,32-21 0,-1 0 0,1 0 0,0 0 0,0 0 0,0 0 0,0 0 0,0 0 0,0 0 0,0 0 0,0 0 0,0 0 0,0 0 0,0 0 0,-1 0 0,1 0 0,0 0 0,0 0 0,0 1 0,0-1 0,0 0 0,0 0 0,0 0 0,0 0 0,0 0 0,0 0 0,0 0 0,0 0 0,0 0 0,0 0 0,0 0 0,0 0 0,0 0 0,0 1 0,0-1 0,0 0 0,0 0 0,0 0 0,0 0 0,0 0 0,0 0 0,0 0 0,0 0 0,0 0 0,0 0 0,0 1 0,0-1 0,0 0 0,0 0 0,0 0 0,0 0 0,0 0 0,0 0 0,0 0 0,0 0 0,0 0 0,0 0 0,7 0 0,11-4 0,12-8 0,-1-1 0,53-34 0,-18 10 0,49-21 0,-84 45 0,60-18 0,-78 27 0,-11 4 0,0-1 0,0 1 0,0 0 0,0 0 0,0 0 0,0 0 0,-1-1 0,1 1 0,0 0 0,0 0 0,0 0 0,0 0 0,-1 0 0,1-1 0,0 1 0,0 0 0,0 0 0,-1 0 0,1 0 0,0 0 0,0 0 0,0 0 0,-1 0 0,1 0 0,0 0 0,0 0 0,-1 0 0,1 0 0,-26-2 0,24 2 0,-15 1-195,1 0 0,-1 1 0,0 0 0,1 2 0,0 0 0,-17 6 0,2 1-6631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7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24575,'1'8'0,"1"2"0,0 0 0,5 11 0,-1-4 0,19 58 0,153 496 0,-161-506 0,57 207 0,-73-267 0,2 7 0,0-10 0,0-6 0,6-17 0,9-34 0,-6 17 0,10-30 0,73-211 0,24 10 0,-109 250-227,1 0-1,0 1 1,2 0-1,0 1 1,30-30-1,-27 33-6598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8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33 24575,'11'478'0,"-9"-445"0,8 163 0,-11-184 0,-3-18 0,-5-19 0,1-9 0,1 0 0,2 0 0,1 0 0,1-53 0,19-137 0,-10 177 0,1 0 0,25-86 0,-30 128 0,-1 1 0,1 0 0,0-1 0,1 1 0,-1 0 0,0 0 0,7-6 0,-8 9 0,-1 0 0,1 1 0,0-1 0,-1 1 0,1-1 0,0 1 0,0-1 0,0 1 0,-1 0 0,1-1 0,0 1 0,0 0 0,0 0 0,0-1 0,-1 1 0,1 0 0,0 0 0,2 0 0,-2 0 0,0 1 0,0-1 0,1 1 0,-1-1 0,0 1 0,0 0 0,0-1 0,0 1 0,0 0 0,0 0 0,0 0 0,0 0 0,0 0 0,0 0 0,0 0 0,0 1 0,4 6 0,0 0 0,-1 0 0,0 0 0,-1 1 0,0 0 0,0-1 0,-1 1 0,0 0 0,2 14 0,-3-4 0,0 0 0,-1-1 0,-4 33 0,2-38 0,0 1 0,-2-1 0,1 0 0,-1-1 0,-7 14 0,8-20 0,0 0 0,0 0 0,-1-1 0,0 1 0,0-1 0,0 0 0,-1 0 0,1 0 0,-1-1 0,0 1 0,-1-1 0,-6 3 0,12-6 0,0-1 0,0 0 0,0 0 0,-1 0 0,1 0 0,0 1 0,0-1 0,0 0 0,0 0 0,0 0 0,-1 1 0,1-1 0,0 0 0,0 0 0,0 1 0,0-1 0,0 0 0,0 0 0,0 0 0,0 1 0,0-1 0,0 0 0,0 0 0,0 1 0,0-1 0,0 0 0,0 0 0,0 1 0,0-1 0,0 0 0,1 0 0,-1 0 0,0 1 0,0-1 0,0 0 0,0 0 0,1 1 0,7 10 0,-3-5 0,145 199-46,-96-132-1273,-22-28-5507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8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0 24575,'-7'5'0,"2"4"0,0 0 0,1 1 0,-6 16 0,0 0 0,-145 284 0,152-305 0,-1 3 0,-1 1 0,1-1 0,1 1 0,-4 13 0,6-20 0,0 1 0,1-1 0,0 1 0,0-1 0,0 1 0,0-1 0,0 1 0,0-1 0,1 1 0,-1 0 0,1-1 0,0 1 0,-1-1 0,1 0 0,0 1 0,1-1 0,-1 0 0,0 0 0,1 1 0,-1-1 0,3 2 0,0 1 0,1-1 0,0 0 0,1 0 0,-1 0 0,1-1 0,0 1 0,10 3 0,47 14 0,-48-17 0,56 16 0,1-3 0,0-4 0,82 6 0,-129-18-1365,-8-1-5461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8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24575,'0'0'0,"4"4"0,6 13 0,12 18 0,8 18 0,4 18 0,-2 16 0,-4 12 0,-9 7 0,-12 2 0,-6-12 0,-4-23-8191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2:59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46 24575,'-7'-7'0,"-1"0"0,-11-6 0,13 8 0,6 5 0,-1 0 0,1 0 0,0 0 0,0 0 0,0 0 0,0 0 0,-1 0 0,1 0 0,0 0 0,0 0 0,0 0 0,0 0 0,0 0 0,-1 0 0,1 0 0,0 0 0,0 0 0,0 0 0,0 0 0,0 0 0,-1 0 0,1 0 0,0 0 0,0 1 0,0-1 0,0 0 0,0 0 0,0 0 0,0 0 0,-1 0 0,1 0 0,0 0 0,0 1 0,0-1 0,0 0 0,0 0 0,0 0 0,0 0 0,0 0 0,0 1 0,0-1 0,0 0 0,0 0 0,0 0 0,0 0 0,0 1 0,0-1 0,0 0 0,0 0 0,0 0 0,0 0 0,0 0 0,0 1 0,0 12 0,0-11 0,3 39 0,3-1 0,10 42 0,-5-28 0,3 21 0,27 128 0,15-5 0,-45-170 0,17 36 0,-24-56 0,1-1 0,0 1 0,0-1 0,0 0 0,1 0 0,0 0 0,0-1 0,13 10 0,-17-15 0,-1 0 0,1 0 0,-1 0 0,1 0 0,-1 0 0,1 0 0,0 0 0,-1-1 0,1 1 0,0-1 0,-1 1 0,1-1 0,0 0 0,0 0 0,0 0 0,-1 0 0,1 0 0,0 0 0,0 0 0,-1 0 0,1-1 0,0 1 0,0-1 0,-1 1 0,1-1 0,0 0 0,-1 0 0,1 1 0,-1-1 0,1 0 0,-1-1 0,1 1 0,-1 0 0,2-2 0,2-3 0,0-1 0,0 0 0,0-1 0,-1 1 0,0-1 0,3-8 0,9-28 0,-1 0 0,17-84 0,2-96 0,-34 222 0,3-20-84,29-330-1197,-32 339-5545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0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24575,'10'178'0,"14"-1"0,-15-111 0,28 236-1365,-33-272-5461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24575,'0'484'0,"14"-508"0,-2 0 0,2 1 0,0 0 0,24-27 0,-29 39 0,0 1 0,1 0 0,0 1 0,0 0 0,1 1 0,0 0 0,1 1 0,18-9 0,-23 14 0,-1-1 0,1 2 0,0-1 0,0 1 0,0 0 0,-1 0 0,1 1 0,0 0 0,0 0 0,0 0 0,0 1 0,0 0 0,0 1 0,0 0 0,-1 0 0,1 0 0,-1 0 0,10 6 0,5 4 0,0 1 0,-1 1 0,34 32 0,-6-3-34,61 51-1297,-67-60-5495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0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1 127 24575,'0'0'0,"3"0"0,6-2 0,9-2 0,8-3 0,6-2 0,6-1 0,1-3 0,-1-1 0,1-2 0,-2 0 0,-2 1 0,-4 2 0,-7 6 0,-9 6 0,-6 3-8191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0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 24575,'0'0'0,"2"0"0,4 0 0,7 0 0,7 0 0,6-2 0,6-2 0,1-1 0,-1 0 0,-2 2 0,-4 1 0,-5 0 0,-6 2-8191</inkml:trace>
  <inkml:trace contextRef="#ctx0" brushRef="#br0" timeOffset="1">1 337 24575,'0'0'0,"0"0"0,0 2 0,3 2 0,10 3 0,10 1 0,13-3 0,21-9 0,24-14 0,18-14 0,2-6 0,-16 3-8191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1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1 24575,'0'0'0,"-8"4"0,-18 20 0,1 0 0,1 2 0,1 1 0,-22 32 0,8-1 0,-34 69 0,60-107 0,2 0 0,0 1 0,-9 33 0,17-51 0,1-1 0,-1 0 0,1 0 0,0 0 0,0 1 0,0-1 0,0 0 0,0 0 0,0 1 0,0-1 0,1 0 0,-1 0 0,2 4 0,-1-4 0,0 0 0,1 0 0,-1-1 0,0 1 0,1-1 0,-1 1 0,1-1 0,-1 1 0,1-1 0,0 0 0,0 0 0,-1 0 0,1 0 0,4 1 0,6 3 0,1 0 0,0-2 0,0 0 0,26 3 0,55-2 0,-75-3 0,221-1-975,-228-1 585,19 1-6436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1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0,2 8 0,5 10 0,4 14 0,4 15 0,4 14 0,5 17 0,2 17 0,1 9 0,-6 1 0,-6-5 0,-5-15 0,-4-22-8191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2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24575,'0'0'0,"0"0"0,0 1 0,1 21 0,0 0 0,2 1 0,1-1 0,11 37 0,39 85 0,23 27-373,7-4 0,118 173 0,-198-334 373,9 14 0,16 18 0,-28-37 11,0 1-1,0-1 0,0 0 1,0 0-1,1 0 1,-1 0-1,1 0 0,2 1 1,-4-2 1,1 1 0,-1-1 0,1 0 1,-1 0-1,1 0 0,-1 0 0,1 0 1,-1 0-1,1 0 0,0 0 1,-1 0-1,1 0 0,-1 0 0,1 0 1,-1 0-1,1 0 0,-1-1 0,2 1 1,-1-2 30,1 1 0,0-1 1,-1 1-1,0-1 0,1 0 0,-1 0 1,0 1-1,0-1 0,0 0 1,0 0-1,0 0 0,0 0 1,0-2-1,11-36 15,-2 1 0,7-59-1,-8 42-44,10-56-371,38-207-267,23 7 601,-57 245-1174,-16 54-4788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2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24575,'0'5'0,"1"24"0,2-1 0,12 54 0,-7-45 0,63 285 0,1 2 0,-113-587 0,26-8 0,15 249 0,1 0 0,1 0 0,10-40 0,-10 54 0,0 1 0,1-1 0,0 1 0,0 0 0,0 0 0,1 0 0,1 1 0,-1-1 0,1 1 0,0 0 0,0 0 0,1 1 0,-1-1 0,10-5 0,-3 4-151,0 0-1,0 1 0,1 1 0,0 0 1,0 0-1,0 1 0,0 1 1,28-3-1,2 3-6674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2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24575,'0'0'0,"0"0"0,2 0 0,5 0 0,10-2 0,15-3 0,19-2 0,16-5 0,10-6 0,-10 2-8191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3:03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0 24575,'-83'145'0,"-8"17"0,72-124 0,2 0 0,-17 56 0,33-91 0,-3 9 0,1 1 0,0-1 0,-1 16 0,4-25 0,0 0 0,-1 0 0,1 0 0,1 0 0,-1 0 0,0-1 0,1 1 0,0 0 0,-1 0 0,1-1 0,0 1 0,0 0 0,1-1 0,-1 1 0,0-1 0,1 1 0,0-1 0,-1 0 0,1 0 0,3 4 0,0-3 0,0 0 0,0-1 0,0 1 0,0-1 0,0 1 0,0-2 0,0 1 0,1 0 0,-1-1 0,8 1 0,8-1 0,29 0 0,-47-1 0,27-1 0,1-2 0,-1-1 0,55-14 0,-46 5 0,1 0 0,46-26 0,-52 23-1365,-10 4-5461</inkml:trace>
  <inkml:trace contextRef="#ctx0" brushRef="#br0" timeOffset="1">227 256 24575,'0'0'0,"0"0"0,0 2 0,1 9 0,7 18 0,10 28 0,7 25 0,5 22 0,2 15 0,0 10-870,1-3 870,-5-23-7321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27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24575,'0'4'0,"0"130"0,3-12 0,4 49-440,6 46-1319,9 46 668,10 43-1511,7 40 1281,2 43-1359,1 45 1463,-2 43-973,-9-102 1487,91 1106-1081,14 1 1491,-101-1143 457,-1-47 66,0-44 525,-2-45-204,-3-45 1625,-5-41 1837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28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1 437 24575,'0'0'0,"4"-7"0,2 3 0,0 0 0,0 0 0,1 1 0,-1 0 0,1 0 0,12-4 0,-13 5 0,48-14 0,69-12 0,42-1-492,64-1-1479,58 2 726,59 2-1767,59 7 1541,55 8-1401,47 7 1673,35 7-721,606 15 524,-3 1 687,-7-22 613,-623-13 96,-39-9 0,-34-7 35,-36-4 105,-37 1-11,-32 3 243,-30 4-114,-27 8 400,-31 6-203,-31 7 704,391 19 2247,-600-11-3172,110 11 2380,-96-8-1722,-1 1 1,0 0 0,22 9-1,-40-12-740,-1-1 0,0 1-1,0 0 1,0 0 0,0 0-1,0 0 1,0 1 0,-1-1-1,1 1 1,-1 0 0,0-1-1,0 1 1,0 0 0,0 0-1,0 0 1,0 1 0,-1-1-1,0 0 1,1 1 0,0 4-1,1 6-110,-1 0 0,-1 0 0,1 27 0,-5 28-77,-18 116 0,11-121-195,-13 106-1000,0 33 448,6 32-1117,9 32 887,14 28-1141,52 414-805,36 0 1834,46 95-708,28-5 1868,9 76-436,-77 7-123,-102-517 575,-6-266 166,-34 163 1,26-194-118,-4-1 1,-2-1 0,-37 74-1,34-90-109,-2-1 0,-3-1 0,-2-1-1,-56 64 1,34-55 69,-2-2 1,-3-3-1,-1-3 0,-3-2 1,-89 50-1,43-38 134,-2-5-1,-194 64 1,-57-13-310,-41-14-123,-40-7-603,-34-2 399,-31-2-488,-3429 265-471,3440-336 1402,46-10 34,54-11 104,62-12 43,59-16 408,205 25-369,-80-30 0,-18-28 1843,45 3 2684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7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467 735 24575,'-1'0'0,"0"1"0,0-1 0,0 1 0,0-1 0,0 1 0,0 0 0,0 0 0,0-1 0,0 1 0,0 0 0,0 0 0,0 0 0,-1 2 0,1-1 0,-111 134 0,88-104 0,11-15 0,0 1 0,0 1 0,-18 38 0,29-50 0,-1 0 0,1 0 0,0 0 0,1 0 0,-1 0 0,1 13 0,1-14 0,0-1 0,1 0 0,0 0 0,-1 0 0,2 0 0,-1 0 0,1-1 0,0 1 0,0 0 0,5 8 0,-6-10 0,1 0 0,1-1 0,-1 1 0,0 0 0,1-1 0,-1 1 0,1-1 0,0 0 0,0 1 0,0-1 0,0-1 0,0 1 0,0 0 0,6 1 0,-6-2 0,-1-1 0,1 1 0,-1-1 0,1 0 0,-1 0 0,1 0 0,-1 0 0,1 0 0,-1 0 0,0-1 0,1 1 0,-1-1 0,1 0 0,-1 0 0,0 0 0,0 0 0,1 0 0,-1 0 0,0 0 0,0-1 0,0 1 0,2-4 0,1 1 0,-1-1 0,0 1 0,-1-1 0,1 0 0,-1 0 0,0-1 0,3-8 0,0 0 0,-2-1 0,4-16 0,-2-4-4,-1 1 1,-2-1-1,-1 0 0,-5-46 0,-2 19-413,-23-96-1,15 106 381,-2 0-1,-3 1 0,-1 0 1,-40-70-1,38 84 36,-2 1-1,-1 1 1,-2 1-1,-1 1 1,-2 1-1,-39-32 1,42 43 2,25 20-1,0 1 0,0-1 0,0 0 1,1 1-1,-1-1 0,0 1 0,0-1 1,0 1-1,0-1 0,-2 0 0,3 2 12,0 0-1,0 0 1,0 0-1,0 0 1,0 0-1,1 0 1,-1 0-1,0-1 1,1 1 0,-1 0-1,0 0 1,1 0-1,-1-1 1,1 1-1,-1 0 1,2 1-1,223 313 26,-206-291-181,468 577-2389,-426-536 1677,-16-19-2945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29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88 464 24575,'-6'15'0,"0"-1"0,-5 25 0,8-27 0,-16 64-156,4 1 0,-6 87 0,14-64-551,9 126-1,1-170 708,3-1 0,2 0 0,3 0 0,36 105 0,-35-128 0,2 0 0,2 0 0,0-2 0,2 0 0,2-1 0,0 0 0,2-2 0,1-1 0,30 27 0,-22-28-105,1 0 0,1-2 0,2-2 0,0-1 0,0-2 0,2-1 0,48 15 0,-25-14-62,0-3-1,0-2 0,2-3 0,63 2 0,-60-11-16,1-2 1,-1-3 0,0-3 0,0-2-1,-1-4 1,114-37 0,-104 22-31,-1-2 0,-2-4 0,-1-3 0,-1-2 1,82-65-1,-100 64 89,-3-2 0,-1-2-1,-2-2 1,-2-2 0,62-90 0,-81 102 50,-2-2 0,-2 0-1,-1-1 1,-3-1 0,0 0 0,-3-1 0,-2-1 0,-1 0 0,5-60 0,-13 72 75,-1 0 0,-2 0 0,-1-1 0,-1 1 0,-2 1 0,-1-1 0,-1 1 0,-2 0 0,0 0 0,-3 1 0,0 0 0,-1 1 0,-2 1 0,-1 0 0,-22-28 0,9 18-66,-2 1 0,-2 2 0,-1 1 0,-1 2 0,-2 1 0,-1 2 1,-60-33-1,37 28-40,-2 3 1,0 3-1,-2 3 1,-96-22 0,89 30 103,0 3 0,-1 4 1,0 2-1,-1 4 1,-136 14-1,150-4 54,1 3 1,1 2-1,0 3 1,2 2-1,-1 3 1,2 2-1,-83 48 1,55-17 30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29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132 107 24575,'-1'-1'0,"1"-1"0,-1 1 0,1-1 0,-1 1 0,0-1 0,0 1 0,-1-3 0,-2 0 0,0 1 0,0-1 0,0 1 0,-1-1 0,1 1 0,-7-3 0,-31-13 0,34 15 0,-31-11 0,77 28 0,36 6 0,0-3 0,143 12 0,-189-27-124,0-2 0,0-1 0,0-1 0,0-1 0,-1-2 0,1 0-1,-1-2 1,-1-1 0,1-1 0,41-24 0,-32 13-6702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0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24575,'0'5'0,"12"150"0,-3-77 0,13 592-1053,-22-664 1053,-12 285 297,-16-1-1784,25-272-4461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0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5 436 24575,'-4'-1'0,"4"-1"0,14-1 0,18-3 0,50-2 0,-50 6 0,138-8-547,70-3-1642,56-1 926,-268 12 915,630-34-2956,1-18 3378,-369 17-440,-39-8-1099,-39-6 915,-36-3-184,-37 2 997,-33 6 1975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0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11 0,0 17 0,1 27 0,-1 22 0,-3 13 0,-1 5 0,0-1 0,4-8 0,6-10 0,4-17 0,2-18-8191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1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884 1 24575,'0'0'0,"-3"3"0,-90 100 0,39-41 0,-137 156-616,-187 197 523,330-369 93,-46 49 0,92-93 0,-1 1 0,1 0 0,0-1 0,0 1 0,0 0 0,0 1 0,0-1 0,1 0 0,-1 0 0,0 5 0,2-6 0,0 0 0,0 0 0,0 0 0,0 0 0,0 0 0,0 0 0,1 0 0,-1 0 0,1 0 0,0 0 0,-1 0 0,1 0 0,0 0 0,0 0 0,0-1 0,0 1 0,1 0 0,-1-1 0,3 3 0,9 9 118,1 0 1,1-1-1,0-1 0,26 15 0,37 20-271,1-5-1,92 35 1,178 36-1453,-252-89-4401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1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586 251 24575,'0'0'0,"2"0"0,25 7 0,-18-4 0,-1-1 0,1 0 0,13 1 0,-9-3 0,0 0 0,0 0 0,0-1 0,16-4 0,-22 3 0,0 0 0,0 0 0,0 0 0,0-1 0,-1 0 0,1 0 0,-1-1 0,1 0 0,5-5 0,-10 8 0,0-1 0,-1 1 0,1-1 0,0 0 0,-1 1 0,0-1 0,1 0 0,-1 0 0,0 0 0,0 0 0,0 0 0,0 0 0,0 0 0,-1 0 0,1-1 0,0 1 0,-1 0 0,0 0 0,0-1 0,1 1 0,-2-4 0,1 2 0,-1 0 0,-1 1 0,1-1 0,0 1 0,-1 0 0,0-1 0,0 1 0,0 0 0,0 0 0,0 0 0,0 0 0,-1 0 0,-4-3 0,-4-4 0,-1 1 0,0 1 0,-25-14 0,9 9 0,-29-11 0,27 14-52,-1 1-1,0 1 1,-1 1-1,1 2 0,-1 2 1,-59 0-1,73 3 27,-1 2 0,1 0 0,0 1-1,0 1 1,1 1 0,-1 0-1,1 1 1,0 1 0,1 1 0,-1 0-1,2 2 1,-1-1 0,-19 17-1,19-11-387,1 0 0,-20 26 0,-13 28-5799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2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615 27 24575,'0'0'0,"0"0"0,-1 0 0,1 0 0,-1 0 0,1 0 0,-1 0 0,1 1 0,-1-1 0,1 0 0,0 0 0,-1 0 0,1 1 0,-1-1 0,1 0 0,0 1 0,-1-1 0,-2 3 0,-12 9 0,2 0 0,-1 0 0,-12 18 0,-44 55 0,-15 37-451,19-15-114,5 3 1,4 2-1,-77 226 1,117-288 562,3 0 1,2 2 0,-6 59 0,16-88-1,1 0 0,2 1 0,5 39-1,-4-47 2,2 0 0,0 0 0,1 0 0,1 0 0,0-1 0,10 16 0,-7-17-1,0 0-1,1 0 1,1-1-1,0 0 1,1-1-1,1-1 1,-1 1-1,2-2 1,-1 0-1,2-1 1,-1 0-1,1-1 1,0 0-1,26 8 1,-11-7-156,1-1 1,-1-1-1,1-2 0,0-1 1,0-1-1,1-2 1,34-3-1,-9-2-73,0-4 0,-1-2 0,0-2 0,0-3 0,74-30 0,-73 20 32,-1-2-1,-1-2 1,-1-3 0,89-69-1,-104 68 197,-1-2 0,-2-1 1,-2-2-1,-1-1 0,43-68 0,-54 71 14,-2-1 0,-2 0-1,-1-2 1,-2 0 0,-1 0-1,-3-2 1,9-49 0,-17 64 21,0 0 0,-2 0 0,0 0 0,-2 0 0,-1 0-1,-9-44 1,6 48-18,-2 1-1,0 0 0,-1 0 1,-1 1-1,-1 0 1,-1 0-1,-1 1 0,-15-19 1,7 14-14,0 1 0,-1 2 0,-2 0 0,0 1 0,-28-18 0,18 16 0,-1 2 0,-1 2 0,-58-22 0,43 23 0,-1 2 0,0 2 0,-1 3 0,0 2 0,-1 2 0,-68 2 0,50 7-122,0 3 0,-104 22 0,60 0-1705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2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20 196 24575,'0'-3'0,"-1"-1"0,0 1 0,1-1 0,-1 1 0,-3-7 0,-2-8 0,4 8 0,0-1 0,1 1 0,0-1 0,0 0 0,2-15 0,-1 23 0,1-1 0,-1 1 0,1 0 0,0 0 0,0 0 0,0 1 0,1-1 0,-1 0 0,0 0 0,1 1 0,0-1 0,0 0 0,0 1 0,0 0 0,0-1 0,0 1 0,1 0 0,-1 0 0,1 1 0,-1-1 0,1 0 0,0 1 0,4-2 0,1 0 0,0 1 0,0 0 0,0 0 0,0 1 0,1 0 0,-1 0 0,0 1 0,1 0 0,-1 1 0,1 0 0,-1 0 0,11 4 0,0 0 0,-1 1 0,1 1 0,-1 1 0,21 12 0,-10-2-455,-1 1 0,32 27 0,-17-7-6371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2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 24575,'11'1'0,"96"5"0,28 0 0,66-1-581,66-4-1744,52-8 986,40-5-1693,854-52 2374,-481 24-848,-579 32 1197,-53 2 481,-38 2 1215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7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24575,'0'9'0,"12"63"15,41 137 0,46 62-668,-64-187 612,3-1-1,50 78 1,-87-160 41,5 9 0,1 1 0,0-1 0,18 18 0,-25-28 2,1 1 1,-1 0-1,1-1 0,0 1 1,0-1-1,-1 1 1,1-1-1,0 1 1,0-1-1,-1 1 0,1-1 1,0 0-1,0 0 1,0 1-1,0-1 0,0 0 1,-1 0-1,1 0 1,0 0-1,0 0 0,0 0 1,1 0-1,-1-1 7,0 1 0,0-1 0,0 1-1,0-1 1,0 0 0,0 1 0,-1-1 0,1 0-1,0 1 1,0-1 0,-1 0 0,1 0-1,0 0 1,-1 0 0,1-1 0,3-6 67,-2 1 0,1-1 0,-1 1 1,2-9-1,-4 11-30,5-23-1,-1 0 1,0-58-1,-12-58-68,5 101 34,-2-256-1376,8 251-5461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3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24575,'5'129'0,"5"-10"0,8 50-445,6 42-1338,44 547-1799,-53 6 923,-30-549 3711,6-149-1826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3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717 1 24575,'-9'0'0,"-108"5"0,-129 22 0,245-26 0,-34 3 0,0 2 0,-56 17 0,81-19 0,0-1 0,1 2 0,0-1 0,-1 1 0,2 0 0,-1 1 0,1 0 0,0 1 0,0 0 0,0 0 0,1 0 0,0 1 0,-10 16 0,8-9 0,2 1 0,0 0 0,1 0 0,0 0 0,1 1 0,1 0 0,1 0 0,-3 31 0,5 10 0,5 73 0,-2-96 0,9 170-1365,-8-124-5461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4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68 168 24575,'0'0'0,"0"0"0,2-2 0,4-3 0,9-2 0,17-2 0,22-1 0,19-1 0,13 2 0,0-1 0,-6 1 0,-11-1 0,-13 0 0,-15 0 0,-12-1 0,-9 2 0,-8 2-8191</inkml:trace>
  <inkml:trace contextRef="#ctx0" brushRef="#br0" timeOffset="1">0 144 24575,'0'0'0,"2"4"0,6 11 0,12 14 0,15 13 0,21 12 0,22 5 0,15 3 0,4-4-559,-5-10 559,-16-11 0,-20-12-7632</inkml:trace>
  <inkml:trace contextRef="#ctx0" brushRef="#br0" timeOffset="2">851 0 24575,'0'0'0,"-2"2"0,-4 12 0,-9 22 0,-10 25 0,-7 20 0,-9 20 0,-1 5 0,7-14-8191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4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6 0,4 9 0,3 18 0,0 12 0,0-1-8191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4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5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688 246 24575,'-18'1'2,"0"1"0,0 0 0,0 1 0,0 1 0,1 1 0,0 0 0,0 1 0,0 1 0,-27 15 0,13-3-66,2 1 0,-1 1 0,-49 49 0,49-39-116,1 1 1,1 2-1,1 1 1,3 1-1,0 1 1,-18 42-1,22-35-126,2 1 0,1 0 0,3 2 0,2 0 0,-8 63 0,14-50 202,2 0 1,3 1-1,8 77 1,2-67 113,3 0 1,30 99-1,-26-122-3,1 0 0,3-1 0,1-1-1,2-1 1,38 54 0,-41-71-160,2-1 1,0-1-1,2-1 0,0-1 1,2-1-1,1-1 1,0-1-1,54 29 1,-45-32 132,1-2 0,0-1 0,1-2 0,1-1 1,0-3-1,0-1 0,1-1 0,0-3 0,0-1 0,57-3 1,-49-4-178,1-2 0,0-2 1,-1-2-1,-1-2 0,0-2 1,0-2-1,-2-2 0,53-29 1,-48 18 142,-1-3 0,-1-1 0,-2-2 0,-1-2 0,42-46 0,-43 35 44,-2-2 0,-2-1 0,-3-3 0,42-78-1,-49 75 21,-4-2 1,-2-2-1,-2 0 0,18-88 0,-29 92-14,-2 0 1,-3 0 0,-3-1-1,-2 1 1,-7-65 0,1 80 3,-2 0 0,-1 0 0,-3 1 0,-1 0 0,-18-40 0,15 48 0,-2 0 0,-1 1 0,-1 1 0,-2 0 0,-1 2 0,-29-30 0,19 28-26,-1 0 1,-2 3 0,0 1 0,-2 1 0,-1 2 0,-1 2 0,-1 2 0,-63-24-1,58 29-2,0 1 0,-1 3 0,0 1-1,-1 3 1,0 2 0,0 1 0,-92 6-1,107 1 41,0 2 0,0 0 0,1 2 0,0 2 0,1 1 0,-1 1 0,2 1 0,0 2 0,0 1 0,2 1 0,0 1 0,-43 36-1,44-28 192,-38 43-1,1 17-1107,62-84 888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5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0 194 24575,'0'0'0,"2"-2"0,5-2 0,6-7 0,15-7 0,19-7 0,18-6 0,12-6 0,3 1 0,-12 6-8191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5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24575,'0'0'0,"2"0"0,38 1 0,54 9 0,-74-7 0,142 21-687,75 14-2064,72 10 1455,57 4-1135,1641 86-2516,-1697-138 3681,-57-9 1002,-58-5 472,-56-2 709,-44 0 3409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6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1121 1 24575,'0'3'0,"0"1"0,1 0 0,-1 0 0,1 0 0,1 5 0,3 11 0,65 553-1493,-40 6-1,-29-518 1492,9 342-63,-14-2-39,-2-286-763,-1-22-3299</inkml:trace>
  <inkml:trace contextRef="#ctx0" brushRef="#br0" timeOffset="1">684 2100 24575,'-7'0'0,"0"1"0,0 0 0,0 0 0,-10 4 0,-3 0 0,-49 11 0,-144 36 0,148-34 0,-79 36 0,130-48 0,0 1 0,-15 10 0,24-14 0,0 1 0,0 0 0,1 0 0,0 0 0,0 0 0,0 0 0,0 1 0,-5 9 0,4-4 0,1 0 0,0 0 0,1 0 0,0 1 0,1-1 0,0 1 0,0-1 0,1 1 0,1 16 0,2 12 0,8 49 0,-9-83 0,26 180-1365,-15-100-5461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6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24575,'5'0'0,"234"-18"134,-44 1-1633,-174 16-5327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8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24575,'0'0'0,"0"0"0,6 7 0,0-1 0,-1 1 0,0 0 0,0 0 0,4 9 0,17 40 0,17 62 0,-37-97 0,-1 0 0,-1 1 0,2 37 0,-6-51 0,0-8 0,1-16 0,3-12 0,2 1 0,16-46 0,30-51 0,-44 106 0,2 0 0,0 1 0,1 0 0,1 0 0,0 1 0,23-21 0,-29 30 0,2 1 0,-1 1 0,1-1 0,-1 1 0,1 1 0,1-1 0,9-2 0,-12 5 0,0 0 0,0 0 0,0 1 0,1 0 0,-1 0 0,0 1 0,1 0 0,-1 0 0,1 0 0,-1 1 0,8 1 0,-12-2 0,-1 1 0,0-1 0,1 1 0,-1-1 0,1 1 0,-1-1 0,0 1 0,0 0 0,1-1 0,-1 1 0,0 0 0,0 0 0,0 0 0,0 0 0,2 2 0,-2-2 0,-1 0 0,0 0 0,0-1 0,0 1 0,1 0 0,-1 0 0,0 0 0,0-1 0,0 1 0,0 0 0,0 0 0,0 0 0,-1-1 0,1 1 0,0 0 0,0 0 0,0 0 0,-1-1 0,1 1 0,0 0 0,-1 0 0,1-1 0,-1 1 0,1 0 0,-1-1 0,1 1 0,-1-1 0,1 1 0,-1-1 0,-1 2 0,-4 3 0,0 0 0,-1 0 0,0-1 0,0 0 0,0 0 0,-14 5 0,-51 14 0,59-20 0,-27 8 0,-52 7 0,85-16 0,8 1 0,11 3 0,-6-3 0,265 137 0,6-6-1365,-226-111-5461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7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1 224 24575,'0'0'0,"0"0"0,2 0 0,8 5 0,14 13 0,18 13 0,17 9 0,14 4 0,15 2 0,10 1 0,-6-6 0,-18-10-8191</inkml:trace>
  <inkml:trace contextRef="#ctx0" brushRef="#br0" timeOffset="1">818 0 24575,'0'0'0,"-2"0"0,-4 4 0,-9 9 0,-12 11 0,-12 21 0,-13 30 0,-5 22 0,5 5 0,11-16-8191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0,10 2 0,23 4 0,51 7 0,66 7 0,74 6 0,80 4-4476,62 1 4476,29-5-4734,16-9 4734,1-11 0,-22-10 0,-36-7 0,-47-5 0,-62-2-1772,-74 3 4563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7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0 24575,'0'2'0,"-2"10"0,-8 24 0,-12 45 0,-13 59 0,-11 53 0,-3 30-3822,3 10 3822,10-1 0,14-18 0,21-24 0,19-21-642,21-18 642,16-10 0,7-19 0,-7-30-3727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8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1 24575,'0'0'0,"-2"2"0,-4 12 0,-9 21 0,-10 17 0,-8 14 0,-5 10 0,-5 4 0,1 2 0,7-6 0,8-16-8191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8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1 291 24575,'0'0'0,"0"-2"0,9-2 0,23-3 0,30 0 0,35 2 0,32 2 0,19 3-1257,0-1 1257,-16-2 0,-31-1-6934</inkml:trace>
  <inkml:trace contextRef="#ctx0" brushRef="#br0" timeOffset="1">639 1 24575,'0'0'0,"2"2"0,8 8 0,16 21 0,18 29 0,14 21 0,8 11 0,4 14-1174,-4 3 1174,-13-16-7017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8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398 0 24575,'0'0'0,"-2"2"0,-10 8 0,-20 16 0,-20 16 0,-18 21 0,-13 22 0,3 10-851,14-12-6489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9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24575,'0'0'0,"-2"9"0,0 27 0,0 35 0,2 18 0,1-5-8191</inkml:trace>
  <inkml:trace contextRef="#ctx0" brushRef="#br0" timeOffset="1.57">288 2379 24575,'0'0'0,"0"0"0,0 0 0,-2 4 0,-1 5 0,1 3 0,0-1-8191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9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0 290 24575,'0'0'0,"2"0"0,16 0 0,31 2 0,41 1 0,45-1 0,41-2-2677,28-5 2677,20-7 0,-1-10-1850,-12-12 1850,-14-15 0,-20-13 0,-32 1-1176,-41 9-1312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39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24575,'6'83'0,"-1"-31"0,6 85 0,4 59-714,40 1098-2855,-50-1086 3569,2-36 25,3-37 75,-5-90-426,15 70 0,-8-77-3055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40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 24575,'5'2'0,"5"5"0,-1 0 0,0 1 0,0-1 0,0 2 0,-1-1 0,0 1 0,0 1 0,-1-1 0,-1 1 0,1 1 0,-2-1 0,1 1 0,-2 0 0,6 17 0,-1 2 0,-3 1 0,0-1 0,-2 1 0,1 45 0,-13 286-857,1-213 610,5 364 192,4-340-1071,-1-86-4780</inkml:trace>
  <inkml:trace contextRef="#ctx0" brushRef="#br0" timeOffset="1">0 1262 24575,'0'0'0,"0"0"0,6 0 0,11 0 0,22-2 0,33-1 0,31-1 0,16-2 0,6-6-838,-1-5 838,-7-3 0,-12-2 0,-16-3 0,-17-1 0,-21 4 0,-20 6-7353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8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202 570 24575,'0'0'0,"0"0"0,0 0 0,0 0 0,0 4 0,0 9 0,2 13 0,5 18 0,2 13 0,3 4 0,0-3 0,0-7 0,-1-10 0,-3-11 0,-3-10-8191</inkml:trace>
  <inkml:trace contextRef="#ctx0" brushRef="#br0" timeOffset="1">1 1 24575,'0'0'0,"0"0"0,0 2 0,4 2 0,3 3 0,0 0-8191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40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1 214 24575,'0'0'0,"2"0"0,8 4 0,14 8 0,18 12 0,23 14 0,21 11 0,19 11 0,5 2-820,-17-8-6551</inkml:trace>
  <inkml:trace contextRef="#ctx0" brushRef="#br0" timeOffset="1">1277 1 24575,'-2'2'0,"-6"6"0,-13 14 0,-21 27 0,-23 37 0,-23 38 0,-16 28-2914,-29 50 2914,8-9-5277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0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24575,'1'-1'0,"0"1"0,-1 0 0,1 0 0,0 0 0,0 0 0,0 0 0,0 0 0,-1 0 0,1 0 0,0 0 0,1 0 0,4 1 0,89 6 0,804 38-4878,-573-37 3607,48-1-1463,43 0 1448,39 3-1124,1540 83-882,-1822-81 3217,1800 108-431,0-84 1825,-1745-39-386,-49 1 262,-45 3 3619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07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24575,'13'0'0,"143"14"0,44 1-942,99 9-2827,102 10 2148,98 5-1098,81 3 1446,56 3-1100,44 4 1382,39 10-596,463 61 789,1 18 444,-577-66 398,80 11-44,-60 1 0,-68 5 1365,-93-5 5462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07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24575,'9'3'0,"-1"0"0,122 53 0,15 17-672,64 39-2018,61 42 1357,58 38-1309,47 34 1292,37 30-1406,29 27 1606,31 26-694,27 21 1187,855 568-544,-9 10 1113,-829-554 88,-31-29 0,-31-41 1365,-62-52 5462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08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9087 0 24575,'-3'0'0,"1"0"0,-1 1 0,0-1 0,0 0 0,1 1 0,-1 0 0,0 0 0,-3 1 0,-10 4 0,-78 28 0,-77 34-1185,-79 34-3555,-78 34 2829,-72 32-993,-59 25 1909,-42 21-80,-33 19 397,-28 17-956,-2449 1197 373,1265-503 1261,1217-649 1365,72-41 5462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09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24575,'0'1'0,"0"0"0,0 0 0,0 0 0,0 0 0,0 0 0,1-1 0,-1 1 0,0 0 0,1 0 0,-1 0 0,1-1 0,-1 1 0,1 0 0,-1 0 0,1-1 0,-1 1 0,1-1 0,-1 1 0,2 0 0,-1 0 0,11 11 0,0-1 0,0-1 0,22 14 0,-1-1 0,103 70 0,78 43-890,89 42-2672,86 41 1836,83 40-1617,69 37 1948,47 26-840,759 432-46,-181-100 1365,7-18 881,-326-204 35,14-48 0,-345-195 0,-34-50 0,-40-42 1365,-66-31 5462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09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4401 24575,'1'-1'0,"1"0"0,-1 0 0,0 0 0,0 0 0,0 1 0,1-1 0,-1 0 0,0 1 0,3-1 0,8-5 0,191-88 0,19-8-1025,81-41-3077,74-36 2435,70-35-900,58-28 1346,44-16-1092,1908-814-1077,-938 486 3288,-517 204 106,-432 155-4,-39-1 0,-36-3 0,-35 4 1365,-64 25 5462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1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24575,'1'3'0,"0"2"0,1 0 0,0-1 0,0 1 0,0-1 0,0 0 0,5 7 0,-2-4 0,28 41-29,72 77-1,-68-84-147,440 481-3014,-251-277 2760,67 69 290,-227-247-328,3-3 0,78 55 0,-85-75-2316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1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1137 0 24575,'0'0'0,"-2"0"0,-8 6 0,-14 18 0,-18 29 0,-15 26 0,-15 24 0,-22 26-1629,-18 21 1629,-7 3 0,-1-1 0,4 0 0,6-4 0,6-9 0,15-19 0,24-30-6562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2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24575,'0'0'0,"5"0"0,24 4 0,46 5 0,57 7 0,43 2 0,7 1-2626,-26-4-2939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9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360 445 24575,'0'0'0,"-8"0"0,-19 6 0,-1 0 0,-48 20 0,58-20 0,-76 32 0,82-33 0,1 1 0,0 1 0,0 0 0,1 0 0,-18 17 0,25-21 0,0-1 0,1 1 0,0 0 0,0 0 0,0 0 0,0 0 0,0 1 0,1-1 0,-1 0 0,1 1 0,0-1 0,-1 5 0,2-6 0,0 1 0,0-1 0,0 1 0,0 0 0,0-1 0,0 1 0,1-1 0,-1 1 0,1 0 0,0-1 0,0 0 0,0 1 0,0-1 0,0 1 0,0-1 0,1 0 0,2 4 0,2 0 0,1 1 0,0-1 0,0 0 0,0 0 0,1-1 0,-1 0 0,1 0 0,1-1 0,-1 0 0,1-1 0,-1 1 0,1-2 0,0 1 0,0-1 0,0-1 0,0 1 0,18-1 0,-21-2 0,-1 0 0,1 0 0,-1 0 0,0-1 0,1 1 0,-1-1 0,0-1 0,0 1 0,0-1 0,0 0 0,0 0 0,-1 0 0,1-1 0,-1 1 0,0-1 0,0 0 0,0 0 0,-1-1 0,0 1 0,1-1 0,3-9 0,-1 2 0,-1 0 0,0 0 0,-1-1 0,0 0 0,-1 1 0,0-1 0,-2 0 0,2-19 0,-4 5 0,0 0 0,-2 0 0,0 1 0,-2-1 0,-14-40 0,1 14 0,-42-83 0,50 115 0,0 1 0,-2 1 0,0 0 0,-1 0 0,-19-20 0,31 38 0,0 0 0,0-1 0,0 1 0,-1 0 0,1 0 0,-1 0 0,1 0 0,-1 0 0,1 0 0,-1 0 0,0 0 0,1 1 0,-1-1 0,-3 0 0,5 1 0,-1 0 0,1 0 0,0 0 0,-1 0 0,1 0 0,0 1 0,-1-1 0,1 0 0,0 0 0,-1 0 0,1 0 0,0 1 0,0-1 0,-1 0 0,1 0 0,0 1 0,0-1 0,0 0 0,-1 0 0,1 1 0,0-1 0,0 0 0,0 1 0,0-1 0,-1 0 0,1 1 0,0-1 0,0 1 0,0 1 0,0 0 0,-1 0 0,1 1 0,0-1 0,1 0 0,-1 0 0,1 4 0,6 19 0,1 0 0,1 0 0,17 31 0,-15-33 0,250 488-2616,-208-416-2959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2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0 24575,'-1'8'0,"0"-1"0,0 0 0,0 0 0,-4 11 0,0-2 0,2-4 0,-1 1 0,0-1 0,-1 0 0,0 0 0,-1-1 0,-1 0 0,-7 11 0,8-15 0,1 0 0,-2 0 0,1-1 0,0 0 0,-1-1 0,0 1 0,-1-1 0,1 0 0,-1-1 0,0 0 0,-9 4 0,4-4 0,0 0 0,1-1 0,-1-1 0,-1 0 0,1 0 0,-24-1 0,28-1 0,1-1 0,0 0 0,0 0 0,0-1 0,-1 0 0,2 0 0,-1-1 0,0 0 0,0 0 0,1-1 0,-13-8 0,19 11-3,0 1-1,0-1 0,0 0 1,0 1-1,0-1 0,0 0 1,1 0-1,-1 0 0,0 0 1,1 0-1,-1 0 0,1 0 0,-1-1 1,1 1 7,0 1 1,0 0 0,0-1-1,0 1 1,0 0-1,0-1 1,0 1-1,0 0 1,0-1-1,0 1 1,0 0 0,0-1-1,0 1 1,0 0-1,1-1 1,-1 1-1,0 0 1,0 0-1,0-1 1,1 1 0,-1 0-1,0 0 1,0-1-1,1 1 1,-1 0-1,0 0 1,1-1-1,2 0-148,-1 0 0,1 0 0,-1 1 0,1-1 0,-1 0 0,1 1-1,0 0 1,-1-1 0,4 1 0,26 2-6682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2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24575,'0'0'0,"0"-2"0,4-3 0,8-1 0,15-3 0,19-1 0,19-3 0,15-1 0,8 2 0,-1 2 0,-13 6 0,-18 3-8191</inkml:trace>
  <inkml:trace contextRef="#ctx0" brushRef="#br0" timeOffset="1">102 721 24575,'0'0'0,"2"0"0,12 0 0,30 4 0,36 2 0,41-3 0,42-4 0,23-5-2232,-8-5 2232,-35-2-5959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3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 24575,'-6'0'0,"-1"1"0,1 0 0,0 0 0,-1 0 0,1 1 0,0 0 0,0 0 0,0 1 0,0-1 0,1 1 0,-1 0 0,1 1 0,0 0 0,0 0 0,-5 5 0,-1 1 0,0 1 0,1 1 0,1 0 0,0 1 0,-10 19 0,8-10 0,1 0 0,1 0 0,-7 28 0,6-11-139,1 1-1,-2 43 0,6-17-698,4 70-1,40 229 197,30-1-1786,-41-231 2328,64 332-1532,-26-1 370,-61-400 2146,-3-25-1799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3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72 24575,'0'0'0,"2"-2"0,10-3 0,19-2 0,24-1 0,35-2 0,30-3 0,1-1-843,-19 2-6505</inkml:trace>
  <inkml:trace contextRef="#ctx0" brushRef="#br0" timeOffset="1">1 1590 24575,'0'0'0,"3"2"0,18 4 0,32 7 0,41 6 0,43-4 0,41-7 0,43-26-2902,34-39 2902,-13-17-3030,-48 5 771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0 24575,'0'0'0,"-2"0"0,-3 2 0,-5 12 0,-10 19 0,-5 26 0,-1 38 0,5 38 0,15 32 0,30 28-2327,32 10 2327,24-5 0,18-18 0,15-21 0,6-33 0,1-36 0,-14-34-730,-23-27-4404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4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24575,'2'0'0,"-1"0"0,0 0 0,0 0 0,0 1 0,0-1 0,0 0 0,0 0 0,0 1 0,0-1 0,0 1 0,2 0 0,4 3 0,100 56 0,-9 2 0,584 418-1725,-655-460 1724,165 116-27,-175-125 19,1-1 1,1 0-1,28 10 0,-38-17-107,0-1 0,0 0 0,0 0 0,0-1 0,0 0 0,1 0 0,-1-1 0,0 0 0,15-3 0,-11 0-2505,18-6 0</inkml:trace>
  <inkml:trace contextRef="#ctx0" brushRef="#br0" timeOffset="1">896 0 24575,'0'0'0,"-2"1"0,0 0 0,1 0 0,0 1 0,0-1 0,0 1 0,1-1 0,-1 0 0,0 1 0,0 0 0,1-1 0,-1 1 0,1-1 0,-1 1 0,1 2 0,-3 7 0,-60 230-209,23-81-724,-223 737-433,233-802-4317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4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24575,'0'0'0,"0"0"0,6 0 0,20-2 0,33-2 0,34-5 0,30-4 0,64-4-2298,-1 1-3595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4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1 24575,'0'0'0,"0"0"0,-2 3 0,-5 10 0,-6 15 0,-9 16 0,-9 10 0,-2 6 0,1 0 0,3-8 0,7-14-8191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5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1 148 24575,'0'5'0,"0"0"0,1 0 0,0 0 0,0 0 0,2 6 0,0-2 0,8 25 3,1-1 0,30 57 0,45 59-117,2-16-228,-67-104 280,1-1 1,37 35-1,-49-53 62,-1-1 0,2-1 0,-1 0 0,1 0 0,0-1 0,16 6 0,-19-9 0,0-1 0,0-1 0,0 0 0,0 0 0,0 0 0,0-1 0,0-1 0,0 1 0,0-2 0,13-1 0,-10 0 0,1-1 0,-1 0 0,0-2 0,0 1 0,0-1 0,0-1 0,-1 0 0,0-1 0,0 0 0,0 0 0,-1-1 0,0-1 0,-1 1 0,0-2 0,9-11 0,-5 3 0,0 0 0,0-2 0,-2 1 0,-1-2 0,0 1 0,-1-1 0,10-39 0,-11 25 31,-1 0 0,-2-1 0,-1 0-1,-2 0 1,-2-40 0,-2 47 11,-1 1 1,-2 0 0,0 0 0,-2 0 0,-1 1-1,-1 0 1,-14-26 0,14 37 62,7 14-105,1 6 0,8 30 0,12 47 0,13 55-372,7 52-1116,78 562-516,-81 11 557,-46-550 1190,-13-38-604,14-131 585,-2 0 1,-16 44-1,17-61 221,-1-1 1,-1 0-1,-1 0 1,-23 30 0,24-38 169,-1-1 0,-1 0 0,0-1 1,-1-1-1,-1 0 0,-28 18 1,25-20-89,-1-1 1,0-1-1,0-1 1,-1-1-1,0 0 1,0-2-1,-1 0 1,-24 1-1,18-3-35,-1-2 0,1-2-1,-1 0 1,1-2 0,-50-11 0,57 9 8,1-2 0,-1 0 0,2-1 0,-1-1 0,1 0 0,1-2 0,-31-23 0,37 25 0,1 0 0,1-1 0,-1-1 0,2 0 0,0 0 0,0-1 0,1 0 0,0 0 0,1-1 0,0 0 0,2 0 0,-7-19 0,9 19 30,0-1-1,0 0 1,2 0 0,0-1 0,0 1-1,1 0 1,3-18 0,0 11 66,1 0 1,1 0-1,1 0 0,11-23 1,3 1-21,1 2-1,2 1 1,48-62 0,11-1-2767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5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24575,'0'0'0,"0"0"0,11 0 0,29 0 0,36 2 0,41 1 0,34-2 0,3-4-1451,-24-1-5289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19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146 412 24575,'9'7'0,"1"-1"0,0 0 0,0-1 0,1 0 0,0-1 0,0 0 0,0-1 0,0 0 0,0 0 0,24 1 0,-33-4 0,1 0 0,0 0 0,0-1 0,0 1 0,-1-1 0,1 0 0,0 1 0,-1-1 0,1 0 0,-1-1 0,1 1 0,-1 0 0,0-1 0,1 1 0,-1-1 0,0 0 0,0 0 0,0 0 0,0 0 0,0 0 0,-1 0 0,1 0 0,0-1 0,-1 1 0,0-1 0,0 1 0,2-4 0,-1-1 0,0 0 0,-1 0 0,1-1 0,-1 1 0,-1 0 0,1-1 0,-1 1 0,0 0 0,-2-10 0,-1 1 0,-1 0 0,-1 1 0,0-1 0,-1 1 0,0 0 0,-1 1 0,-1-1 0,0 1 0,-1 1 0,-14-16 0,7 10 0,-1 1 0,0 1 0,-1 0 0,-1 2 0,-1 0 0,-25-14 0,37 24 0,0 1 0,0 0 0,0 1 0,0 0 0,-1 0 0,-10-1 0,17 3 0,-1 1 0,1 0 0,0 0 0,0 0 0,0 0 0,0 0 0,-1 0 0,1 1 0,0-1 0,0 1 0,0-1 0,0 1 0,-2 1 0,2-1 0,1 0 0,0 0 0,-1 0 0,1 1 0,0-1 0,0 0 0,0 1 0,0-1 0,0 0 0,0 1 0,0 0 0,0-1 0,1 1 0,-1-1 0,1 1 0,-1 0 0,1-1 0,-1 4 0,1 0 0,-1-1 0,1 0 0,1 1 0,-1-1 0,0 0 0,1 1 0,0-1 0,0 0 0,3 6 0,0 1 0,1 0 0,10 16 0,3-1-455,2-1 0,39 41 0,-9-17-6371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6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24575,'0'0'0,"4"7"0,10 24 0,19 50 0,20 61 0,11 60 0,-5 54-4778,-24 38 4778,-42 30-2844,-47 11 2844,-58 15 0,-11-52-569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6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188 441 24575,'-3'1'0,"1"0"0,0-1 0,0 1 0,0 0 0,0 0 0,0 1 0,0-1 0,0 0 0,0 1 0,1-1 0,-1 1 0,0 0 0,-1 2 0,-2 1 0,-16 17 0,1 0 0,2 1 0,0 1 0,1 1 0,-17 34 0,30-50 0,0 0 0,0 0 0,1 0 0,0 0 0,0 0 0,1 1 0,0 10 0,1-14 0,1 0 0,0 0 0,1 1 0,0-1 0,0 0 0,0 0 0,1 0 0,0 1 0,0-2 0,0 1 0,1 0 0,3 5 0,0 0-1,1-1 0,0 0 0,1-1-1,0 1 1,1-1 0,0-1 0,0 0 0,13 8-1,-7-6 7,1-1-1,0 0 1,1-1-1,0-1 1,18 5-1,-4-4-119,1-1 0,0-1-1,0-2 1,1-2 0,61-2-1,-68-2 98,0-1-1,0 0 0,-1-3 0,1 0 1,-1-1-1,-1-1 0,0-2 0,38-20 0,-49 22 22,0 0-1,-1-1 0,0 0 0,-1-1 0,0 0 0,-1-1 0,10-12 0,-13 13 0,-1 0 0,1-1-1,-2 0 1,1 0 0,-2 0 0,1 0-1,-1-1 1,-1 0 0,3-17-1,-4 14-1,-1 1 0,-1-1 0,0 0 0,-1 0 0,0 0 0,-4-15 0,0 9 0,-1 1 0,-1-1 0,-15-31 0,4 17 0,-2 1 0,-2 0 0,-1 2 0,-30-32 0,23 30 0,-2 1 0,-1 1 0,-1 2 0,-2 2 0,-56-36 0,76 56 0,-27-13 0,39 19 0,-1 1 0,0-1 0,1 1 0,-1 0 0,0 1 0,0-1 0,1 1 0,-1-1 0,0 2 0,-6-1 0,9 1 0,0-1 0,0 1 0,0-1 0,1 1 0,-1-1 0,0 1 0,1 0 0,-1 0 0,1 0 0,-1 0 0,1 0 0,-1 0 0,1 0 0,0 1 0,-1-1 0,1 0 0,0 1 0,0-1 0,0 1 0,0-1 0,0 1 0,-1 3 0,1 0 0,-1-1 0,1 1 0,1 0 0,-1 0 0,1 0 0,0 1 0,1 9 0,2 7 0,1 1 0,9 29 0,35 98-1230,11 18-4920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6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24575,'0'0'0,"0"0"0,6-2 0,22-3 0,36-2 0,39-1 0,36-3 0,27 2-1740,6 0 1740,-18 2 0,-36 2-6451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7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24575,'0'0'0,"6"-2"0,22-1 0,36 1 0,35 3 0,33 7 0,65 12-3212,-1 3-1767</inkml:trace>
  <inkml:trace contextRef="#ctx0" brushRef="#br0" timeOffset="1">46 889 24575,'0'0'0,"2"0"0,18 2 0,30 2 0,31 3 0,36-2 0,33-3 0,16-5-1718,-10-1 1718,-31-1-6473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7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477 36 24575,'-2'-2'0,"0"0"0,0 1 0,0 0 0,-1-1 0,1 1 0,-1 0 0,1 0 0,-1 0 0,-4-1 0,1 1 0,-15-5 0,-1 1 0,1 2 0,-1 0 0,-27 0 0,32 3 0,1 0 0,0 2 0,0 0 0,0 1 0,0 0 0,-25 9 0,31-7 0,1-1 0,-1 1 0,1 1 0,0 0 0,0 0 0,1 1 0,-1 0 0,1 0 0,1 1 0,-11 12 0,10-9 0,1 1 0,0-1 0,0 1 0,2 0 0,-1 1 0,1 0 0,1-1 0,-3 15 0,4-14 0,1 0 0,1 0 0,0 1 0,1-1 0,0 0 0,1 0 0,0 0 0,4 17 0,-2-20 0,0 0 0,0 0 0,1 0 0,1-1 0,-1 0 0,1 1 0,1-2 0,0 1 0,0-1 0,1 0 0,7 8 0,-4-7 0,1 0 0,0 0 0,1-1 0,0 0 0,0-1 0,1 0 0,0-1 0,0-1 0,0 0 0,1-1 0,19 4 0,-17-5 0,1-1 0,-1-1 0,0-1 0,1 0 0,-1-1 0,0 0 0,1-2 0,-1 0 0,25-8 0,-26 5 0,-7 3 0,0 0 0,16-3 0,-22 6 0,0 0 0,0 0 0,1-1 0,-1 1 0,0 1 0,1-1 0,-1 0 0,0 1 0,1-1 0,-1 1 0,0-1 0,0 1 0,0 0 0,0 0 0,3 2 0,0 0 0,-1 1 0,0-1 0,0 1 0,0 0 0,0 0 0,-1 1 0,4 5 0,21 41 0,-24-43 0,46 103 0,12 49-458,7 45-1377,-2 24 628,-9 3 0,40 353 1,-87-475 957,-5 1 1,-15 191-1,2-237 65,-4-1 0,-18 64 0,15-83 101,-2 1-1,-2-2 0,-32 59 1,38-82 8,-1 0 0,-1-1 0,-1 0 0,0-1 0,-2-1 0,-32 29 0,39-39 176,0-1 0,0 0 0,-1-1-1,0 0 1,0 0 0,0-1-1,0-1 1,-1 0 0,0-1 0,0 0-1,0 0 1,0-1 0,0-1 0,-1 0-1,-13-1 1,9-2-75,1 0-1,0-1 1,0-1 0,0 0-1,1-2 1,-1 1 0,1-2-1,0 0 1,1-1 0,-1 0-1,-18-16 1,17 11 10,1 0 0,0-1 0,1-1 0,0 0 0,2-1 1,0 0-1,0-1 0,2-1 0,-10-19 0,10 12 82,0 0 1,2-1-1,1 0 1,-6-33-1,9 23 85,0-1-1,4-59 1,5 32-37,3 0 0,2 1 0,25-80 0,85-187-877,-65 209-2844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7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24575,'0'0'0,"0"0"0,4 0 0,13 0 0,30 0 0,39 0 0,34 0 0,34-4 0,64-8-2821,-6-3-2549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8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 24575,'0'0'0,"-2"0"0,-2 0 0,-5 2 0,-4 4 0,-4 13 0,-1 24 0,9 31 0,20 33 0,26 35 0,22 20-1820,18 3 1820,17-6 0,13-18 0,3-29 0,-8-33 0,-22-29-6371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8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0 24575,'6'3'0,"14"9"0,19 15 0,-33-23 0,86 67-398,-3 5 0,92 99 0,146 193-1328,-111-121 1121,-163-191 538,-49-52 65,0-1 0,0 0 0,0 1 0,0-1 0,1 0 0,5 2 0,-9-5 12,1 1 0,-1-1 0,1 1 0,-1-1 0,1 0 0,0 0 0,-1 1 0,1-1 0,0 0 0,-1 0 1,1-1-1,0 1 0,-1 0 0,1 0 0,-1-1 0,1 1 0,0-1 0,-1 0 0,1 1 0,-1-1 0,3-1 0,-1-1-30,0 0-1,1 0 1,-1 0-1,0 0 1,-1 0-1,6-7 1,12-27-4643</inkml:trace>
  <inkml:trace contextRef="#ctx0" brushRef="#br0" timeOffset="1">896 44 24575,'0'0'0,"0"0"0,0 0 0,-2 2 0,-2 10 0,-7 22 0,-8 32 0,-18 35 0,-21 36 0,-22 26-1998,-11 9 1998,-6 0 0,0-9 0,2-13 0,7-18 0,19-31-6193</inkml:trace>
  <inkml:trace contextRef="#ctx0" brushRef="#br0" timeOffset="2">1 1842 24575,'0'0'0,"1"0"0,8 0 0,18 0 0,37 2 0,42 2 0,32 1 0,30-3-1748,19-1 1748,-11-1 0,-35-1-6443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0,6 14 0,10 24 0,7 26 0,7 22 0,4 12 0,-1-4 0,-6-19-8191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9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1 790 24575,'0'0'0,"4"5"0,17 17 0,1-1 0,29 22 0,-42-37 0,-1 0 0,1-1 0,0 0 0,1-1 0,-1 0 0,1 0 0,0-1 0,0 0 0,0 0 0,13 0 0,-10-2 0,-1 0 0,1-1 0,-1-1 0,1 0 0,-1-1 0,1 0 0,-1-1 0,0-1 0,0 0 0,14-6 0,-13 3 0,1 0 0,-1-1 0,-1-1 0,0 0 0,0 0 0,-1-1 0,0-1 0,12-14 0,-9 7-6,-1-1 1,0-1-1,-2 0 0,0-1 0,-1 0 1,-1 0-1,-2-1 0,0 0 0,-1 0 1,-1-1-1,-1 0 0,-1 0 0,-1 0 1,-1 0-1,-1 0 0,-4-32 0,-1 20-48,-1 0 0,-2 0-1,-1 1 1,-1 0-1,-3 1 1,0 1-1,-2 0 1,-32-50 0,46 80 54,-25-32 0,25 32 0,0 0 0,-1 1 0,0-1 0,1 1 0,-1-1 0,0 1 0,0 0 0,0-1 0,0 1 0,0 0 0,0 0 0,0 1 0,0-1 0,-3 0 0,5 1 0,-1 0 0,1-1 0,-1 2 0,1-1 0,-1 0 0,1 0 0,-1 0 0,1 0 0,-1 0 0,1 0 0,-1 0 0,1 1 0,-1-1 0,1 0 0,0 0 0,-1 1 0,1-1 0,-1 1 0,0 0 0,0-1 0,1 1 0,-1 0 0,1 0 0,-1 0 0,1 0 0,-1 0 0,1 0 0,0 0 0,-1 0 0,1 2 0,-1 6 0,1 0 0,0 0 0,0 1 0,1-1 0,2 11 0,25 106 0,20 59-454,14 48-1363,91 446-460,-58 13 681,-71-190 383,-26-338 501,-24 172 0,-2-173 1205,21-132 59,-2 0 0,-25 59 0,29-80-170,-1 1 1,0-1 0,0-1 0,-1 1-1,0-1 1,0 0 0,-14 12 0,17-17-249,-1 0 0,1-1 1,-1 0-1,1 0 0,-1-1 1,0 1-1,0-1 1,0 0-1,0 0 0,-1-1 1,1 1-1,0-1 0,-1 0 1,1-1-1,-1 0 1,1 1-1,-10-2 0,8 0-72,0-1 1,0 1-1,1-1 0,-1-1 0,1 1 0,-1-1 0,1 0 0,0 0 0,0-1 0,0 0 0,0 0 1,1 0-1,-1-1 0,1 0 0,0 0 0,1 0 0,-1-1 0,1 1 0,0-1 0,1 0 1,-1 0-1,1-1 0,0 1 0,1-1 0,0 1 0,0-1 0,-1-7 0,2 5-62,0 0 0,1 0 0,0 0 0,1 0 0,0 1 0,3-11 0,1 0 0,14-35 0,1 11 57,37-60-1,35-35-1534,-38 63-5348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0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24575,'3'4'0,"37"45"-171,-2 2 1,54 95-1,36 123-341,-55-59 512,-64-174 0,-1 1 0,-2-1 0,3 74 0,-11-76-1195,-1-14-4777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19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24575,'0'0'0,"2"-2"0,22 0 0,41 3 0,56 8 0,56 8 0,38 1-3532,20-5 3532,1-12 0,-12-17 0,-30-12 0,-48-1-4659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20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24575,'0'0'0,"5"0"0,13 4 0,13 7 0,17 17 0,16 28 0,12 38 0,2 44 0,-9 36-2124,-25 23 2124,-33 10 0,-41-6 0,-40-19 0,-16-36 0,6-41-6067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20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24575,'0'0'0,"-1"0"0,-4 0 0,-2 0 0,0 0 0,0 0 0,0 0 0,2 0 0,2 0 0,1 0 0,1 2 0,5 10 0,8 21 0,18 24 0,33 28 0,64 45 0,11 0-8191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28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159 466 24575,'-4'1'0,"1"-1"0,-1 1 0,0 0 0,1-1 0,-1 2 0,1-1 0,-1 0 0,1 1 0,-1 0 0,1-1 0,0 1 0,0 1 0,0-1 0,0 0 0,-4 5 0,0 0 0,0 1 0,1 0 0,0 0 0,-8 15 0,5-6 0,1 1 0,0 0 0,2 1 0,0 0 0,-6 35 0,7-13 0,-1 74 0,7-85-47,1 0-1,1-1 1,2 1-1,1-1 1,1 0-1,2-1 0,19 44 1,-9-31-29,2-2 0,2-1 0,1 0 0,42 47 0,-43-57 76,2-1 0,1-2 0,1 0 0,1-2 0,48 30 0,-58-42 0,1-2 0,0 0 0,0 0 0,31 7 0,-36-12-1,1-1 1,0-1 0,0-1 0,0 0-1,0 0 1,0-2 0,15-1 0,-18 0-1,0 0 0,-1-1 1,1 0-1,-1-1 0,1-1 0,-1 1 1,17-11-1,-21 10 1,0 0-1,-1 0 1,1 0 0,-1-1 0,0 1-1,-1-1 1,1-1 0,-1 1 0,-1-1-1,1 0 1,-1 0 0,4-9 0,-4 6 2,-1-1 1,0 0-1,-1 0 1,0 0 0,0 0-1,-1 0 1,-1-1-1,0 1 1,0 0-1,-1 0 1,-3-13-1,-2-5-40,-1 0 0,-2 1-1,-13-29 1,-3 1-127,-3 1 1,-1 2-1,-41-54 1,-121-140 232,39 55-93,129 160 330,-34-59 0,54 85-282,0-1-1,0 1 1,0-1-1,1 1 1,0-1-1,-1-9 1,3 14-24,0-1-1,0 0 1,0 0-1,0 0 1,0 0 0,1 0-1,-1 1 1,1-1-1,0 0 1,0 0 0,0 1-1,0-1 1,0 1-1,1-1 1,-1 1 0,1-1-1,2-2 1,-1 2-3,0-1 1,0 1-1,1 0 1,-1 1-1,1-1 1,0 1-1,0-1 1,5-1-1,0 0 57,1 1 0,19-5 1,-5 4 89,0 1 0,0 0 0,1 2 1,32 3-1,-23 1-281,-1 2 0,55 15 0,-37-4-118,0 3-1,-1 1 1,86 51-1,-72-31 48,-3 2-1,-2 3 1,-1 2 0,-3 3-1,-2 3 1,84 106-1,-90-94 1,-2 2-1,-3 1 1,-4 3-1,-2 1 1,-4 2 0,27 91-1,-37-81 2051,-13-47-869,-13-55-432,-2-27 1,4 27-332,-30-531-1484,32 449 1275,15-130 0,-8 183 0,1 0 0,3 0 0,2 1 0,35-84 0,18 6-1121,-1 24-4483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28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24575,'1'3'0,"0"0"0,0 1 0,1-1 0,-1 1 0,1-1 0,0 0 0,4 6 0,2 2 0,139 174-75,-110-141-127,467 528-3457,157 228 3707,-648-783-576,-7-9-3247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29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749 0 24575,'-10'2'0,"9"-2"0,1 0 0,-1 0 0,0 0 0,0 0 0,0 0 0,0 0 0,0 0 0,0 1 0,1-1 0,-1 0 0,0 1 0,0-1 0,0 0 0,1 1 0,-2 0 0,-4 4 0,1 0 0,0 1 0,0 0 0,0 0 0,1 0 0,-6 10 0,6-10 0,-190 361-659,29 19-144,84-189 1027,30-83-803,-87 144-1,86-176-5214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29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0 0,10 1 0,15 6 0,28 4 0,39 2 0,33-2 0,31-8-1626,26-9 1626,-5-4 0,-32 0-6565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29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25 24575,'0'0'0,"0"0"0,-7 7 0,4-5 0,-4 4 0,-1 0 0,0-1 0,-1 0 0,1 0 0,-1-1 0,0 0 0,0 0 0,0-1 0,-1 0 0,1-1 0,-16 2 0,13-2 0,-1-1 0,0-1 0,0 0 0,0-1 0,1 0 0,-1-1 0,1-1 0,-19-5 0,26 6 0,-1 0 0,1 0 0,-1 0 0,1-1 0,0 0 0,0 0 0,0 0 0,0-1 0,1 0 0,-1 0 0,-3-5 0,7 9 0,0-1 0,1 0 0,-1 0 0,1 0 0,-1 0 0,1 0 0,-1 0 0,1 0 0,-1 0 0,1 0 0,0-2 0,0 3 0,0-1 0,0 1 0,0-1 0,0 1 0,0-1 0,0 1 0,1-1 0,-1 1 0,0-1 0,0 1 0,1-1 0,-1 1 0,0-1 0,1 1 0,-1-1 0,0 1 0,1 0 0,-1-1 0,0 1 0,1-1 0,-1 1 0,1 0 0,-1 0 0,1-1 0,-1 1 0,2 0 0,2-2 0,0 1 0,0-1 0,0 1 0,0 1 0,0-1 0,0 1 0,5-1 0,33 3 0,-34-2 0,62 8-1365,-1 2-5461</inkml:trace>
  <inkml:trace contextRef="#ctx0" brushRef="#br0" timeOffset="1">2213 1688 24575,'0'0'0,"4"0"0,9 0 0,17-1 0,23-4 0,21-2 0,14-5 0,4-7 0,-8-2 0,-20 3-8191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30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24575,'0'0'0,"7"0"0,26 2 0,36 2 0,34 3 0,35-2 0,63-4-3560,-1-1-1071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30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1053 311 24575,'-3'-10'0,"-1"3"0,0 0 0,0 1 0,-1 0 0,0 0 0,-8-8 0,-11-12-31,-1 2-1,-1 2 0,-1 0 1,-1 1-1,-1 2 0,-1 1 1,-1 1-1,-43-16 0,46 22-24,-1 1 1,0 2-1,0 1 0,-1 1 0,0 1 0,0 2 0,-1 1 1,1 2-1,-57 6 0,67-3 56,1 1 0,0 0 0,0 2 0,0 0 0,0 2 0,-20 10 0,26-10 0,-1 0 0,2 1 0,-1 0 0,1 1 0,1 1 0,0-1 0,0 2 0,-13 19 0,12-14 8,1 1 0,2 0 0,0 1 0,0 0-1,-10 37 1,12-26-42,1 1 0,1-1 0,0 43 0,5-3-665,4-1 0,22 125 1,86 276 218,-33-158 540,-24 2-78,-49-255-156,-2 1-1,-7 98 0,1-132 117,-2 1 0,-1-1-1,-1 1 1,-1-2 0,-1 1-1,-1-1 1,-1 0 0,-15 26 0,18-40 121,0 0 1,-1 0 0,-1-1-1,1 0 1,-14 12 0,15-16-124,0-1 0,0 0 0,0 0 1,-1-1-1,0 0 0,1 0 0,-1-1 1,-16 5-1,-13-2-3461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02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24575,'5'1'0,"13"4"0,23 9 0,-10-2 0,77 24-80,89 34-273,-146-50 243,87 51-1,-65-23 111,-2 3 0,-3 2 0,100 102 0,-136-123 2,-2 2-1,36 50 1,-57-70-5,0-1 1,-1 2 0,-1-1-1,0 1 1,-1 1 0,0-1 0,-2 1-1,0 0 1,4 31 0,-7-30-8,-2 1 1,0-1 0,-1 0-1,0-1 1,-1 1-1,-1 0 1,-1-1-1,-1 0 1,0 0 0,-1 0-1,-9 15 1,-5 5-184,-2-1 0,-2 0 0,-38 40 0,-90 83 27,-11-8 195,27-24-1130,87-78-4295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0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0,12 0 0,22 1 0,22 4 0,18 1 0,17 1 0,19-3 0,15-6-792,-5-5 792,-23-1-7399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31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0 135 24575,'0'0'0,"4"-2"0,16-4 0,28-5 0,31-4 0,30-4 0,28-2 0,61-10-2494,-5 2-3203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31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0,10 5 0,24 6 0,33 5 0,44 0 0,51-8 0,39-9-2509,59-12 2509,-14-4-5682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31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0 24575,'-2'0'0,"0"1"0,1-1 0,-1 1 0,0-1 0,0 1 0,0 0 0,0 0 0,1 0 0,-1 0 0,0 0 0,1 0 0,-1 0 0,1 1 0,-1-1 0,1 0 0,-2 3 0,-13 14 0,2 0 0,0 1 0,-18 30 0,2 4-135,2 1 1,3 1-1,2 2 0,3 0 0,2 1 1,-12 71-1,19-61-22,2 1 0,4 0-1,2 0 1,4 0 0,11 86 0,-3-101 157,2 0 0,3-1 0,2 0 0,2-1 0,2-1 0,3-1 0,2-1 0,47 70 0,-39-72 0,2-1 0,3-1 0,1-3 0,2-1 0,2-1 0,1-3 0,94 60 0,-108-80 37,0-1 0,1-1 1,57 18-1,-67-26-241,1-2 0,0-1 0,1-1 1,-1 0-1,0-2 0,34-2 0,26-11-4823</inkml:trace>
  <inkml:trace contextRef="#ctx0" brushRef="#br0" timeOffset="1">1002 447 24575,'0'0'0,"2"0"0,4 4 0,9 7 0,14 14 0,20 27 0,23 30 0,19 23 0,6 10-1379,1 2 1379,-8 0 0,-8-8 0,-12-13 0,-9-15-284,-12-19 284,-13-21-6528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32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760 1 24575,'0'0'0,"0"0"0,-1 2 0,-4 6 0,-1 15 0,-7 24 0,-8 40 0,-8 35 0,-9 31 0,-7 23-2011,-6 10 2011,-3-10 0,-1-16 0,6-25 0,11-36-6180</inkml:trace>
  <inkml:trace contextRef="#ctx0" brushRef="#br0" timeOffset="1">0 1910 24575,'0'0'0,"4"0"0,8 2 0,26 2 0,34 1 0,34-3 0,32-9 0,27-20-1772,51-44 1772,-11-9-6419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32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24575,'1'2'0,"10"6"0,16 17 0,28 27 0,38 45 0,38 51 0,19 44-4397,-3 33 4397,-21 22 0,-36 11 0,-43-6 0,-47-14 0,-43-19 0,-24-35-1022,0-49-1750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5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25 24575,'0'-1'0,"0"0"0,0 1 0,-1-1 0,1 1 0,0-1 0,-1 1 0,1-1 0,0 1 0,-1-1 0,1 1 0,-1 0 0,1-1 0,-1 1 0,1 0 0,-1-1 0,1 1 0,-1 0 0,1-1 0,-1 1 0,1 0 0,-2 0 0,-15-6 0,12 4 0,-20-5 0,26 15 0,2 1 0,0-1 0,1 1 0,0-1 0,0 0 0,7 10 0,17 24 0,43 47 0,-63-78 0,647 718-1588,-416-486 1588,-224-227-367,0-2 0,33 24 0,-26-26-5135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5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1 24575,'0'0'0,"0"0"0,0 0 0,-2 0 0,-3 5 0,-1 14 0,-3 22 0,-2 24 0,-3 21 0,-11 22 0,-11 22 0,-13 12-1373,-10 3 1373,-6 1 0,-6-3 0,-1-10 0,7-20 0,14-28-6818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5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24575,'0'0'0,"0"4"0,5 7 0,22 12 0,34 17 0,45 12 0,51 5 0,45-7-2519,35-12 2519,14-22-3069,27-54 3069,-35-20-2603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6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24575,'0'0'0,"0"0"0,5 0 0,16 0 0,21-2 0,21-3 0,15 0 0,16 1 0,9 0 0,-15 2-8191</inkml:trace>
  <inkml:trace contextRef="#ctx0" brushRef="#br0" timeOffset="1">314 458 24575,'0'0'0,"4"4"0,6 5 0,16 4 0,26 3 0,33-2 0,14-3 0,-8-4-8191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6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376 356 24575,'0'1'0,"0"1"0,0-1 0,1 1 0,-1-1 0,-1 1 0,1-1 0,0 0 0,0 1 0,0-1 0,-2 3 0,1 1 0,0 2 0,0-1 0,-1 1 0,0 0 0,0-1 0,-1 1 0,0-1 0,-4 8 0,5-12 0,1 0 0,-1 0 0,0 0 0,0 0 0,0 0 0,0-1 0,0 1 0,0 0 0,0-1 0,0 0 0,-1 1 0,1-1 0,-1 0 0,1 0 0,-1 0 0,1-1 0,-1 1 0,1-1 0,-1 1 0,0-1 0,1 0 0,-5 0 0,-1-1 0,-1 0 0,1 0 0,0-1 0,0 0 0,0-1 0,0 1 0,-10-6 0,1-1 0,0-1 0,-17-13 0,19 12 0,1 0 0,1-1 0,0-1 0,0 0 0,2-1 0,-1-1 0,2 1 0,-10-19 0,14 23 0,1-1 0,1 1 0,0-1 0,1 0 0,-5-22 0,7 25 0,1 0 0,-1 0 0,1-1 0,1 1 0,-1 0 0,1 0 0,1 0 0,0 0 0,2-8 0,-2 10 0,0 1 0,1 0 0,-1 0 0,1 0 0,0 0 0,1 0 0,-1 1 0,1-1 0,0 1 0,0 0 0,0 0 0,0 0 0,1 1 0,0-1 0,-1 1 0,10-4 0,-8 4 0,1 1 0,0-1 0,1 1 0,-1 1 0,0-1 0,1 1 0,-1 1 0,0-1 0,1 1 0,-1 1 0,1-1 0,11 3 0,-2 2 1,-1 0 1,1 0-1,-1 2 0,0 0 0,0 1 0,-1 0 1,0 2-1,-1-1 0,20 18 0,-11-6-31,0 1 0,-2 1-1,0 1 1,24 37 0,-30-36-28,0 0-1,-1 1 1,-2 0 0,0 1 0,-2 1 0,-1 0 0,-1 0 0,-2 0-1,-1 1 1,-1 0 0,0 32 0,-4-18 73,-2-1 1,-2 1-1,-2 0 0,-2-1 1,-2 0-1,-19 53 0,7-39-348,-2-1 0,-3-1 0,-63 96-1,48-91-5794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0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0 24575,'0'0'0,"-3"1"0,-11 1 0,1 2 0,0 0 0,0 0 0,-20 11 0,-47 30 0,-207 163 0,277-201 0,5-3 0,-1 1 0,1-1 0,-1 1 0,2 0 0,-1 0 0,-8 12 0,13-17 0,0 1 0,0 0 0,0 0 0,-1 0 0,1 0 0,1 0 0,-1 0 0,0 0 0,0 0 0,0-1 0,0 1 0,1 0 0,-1 0 0,0 0 0,1 0 0,-1-1 0,0 1 0,1 0 0,-1 0 0,1-1 0,0 1 0,0 1 0,2 2 0,12 20 30,1 0 0,1-1 0,30 30 0,-16-22-773,53 41 1,-39-39-6084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6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3 0,1 3 0,2 4 0,1 2 0,2 1 0,0-1-8191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7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6 0,0 13 0,2 19 0,0 17 0,-1 16 0,-2 16 0,0 11 0,0 3 0,0-6 0,1-20-8191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7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24575,'0'10'0,"1"-7"0,1 13 0,2 0 0,0 0 0,0 0 0,13 26 0,36 59 0,-29-62 0,1 0 0,2-2 0,2-1 0,1-1 0,1-1 0,46 36 0,-64-60 0,0-1 0,0 0 0,0-1 0,1-1 0,1 0 0,-1-1 0,1 0 0,28 6 0,-31-10 0,-1 0 0,1-1 0,0 0 0,0-1 0,0-1 0,0 0 0,0 0 0,-1-1 0,1-1 0,0 1 0,-1-2 0,14-6 0,-14 5 0,0-1 0,0 0 0,-1-1 0,0 0 0,0 0 0,0-1 0,11-14 0,-10 10 0,-1-1 0,0-1 0,0 0 0,-2-1 0,8-15 0,-7 9 0,-1 0 0,0-1 0,-2 0 0,-1 0 0,-1-1 0,0 0 0,-2 1 0,0-31 0,-2 41 0,-1 0 0,0 0 0,0 1 0,-1-1 0,-1 1 0,0-1 0,0 1 0,-1 0 0,0 0 0,-11-18 0,14 27 0,0 0 0,-1 0 0,1 1 0,0-1 0,0 1 0,-1-1 0,1 1 0,0-1 0,-1 1 0,0 0 0,1 0 0,-1 0 0,0 0 0,1 0 0,-4-1 0,5 2 0,-1 0 0,1 0 0,-1 0 0,1 0 0,-1 0 0,1 0 0,-1 0 0,1 0 0,-1 0 0,1 1 0,-1-1 0,1 0 0,-1 0 0,1 0 0,-1 1 0,1-1 0,0 0 0,-1 1 0,1-1 0,-1 0 0,1 1 0,0-1 0,-1 1 0,0 1 0,0 0 0,0 0 0,0 1 0,0-1 0,0 0 0,1 0 0,-1 0 0,0 4 0,0 9 0,0 0 0,1 22 0,11 83 0,15 51-462,15 41-1386,-25-137 1605,69 375-1798,-37 5 801,-51-248 1240,-2-153 0,-14 65 0,11-84-77,-1 1 1,-28 63 0,28-80 44,0-1-1,-1 0 0,-1 0 1,-1-2-1,-1 1 0,-20 20 1,25-29 28,0-1 0,0-1 0,0 1 0,-1-1 0,0-1 0,0 1 0,-12 4 0,15-8 31,1-1 0,0 1-1,-1-1 1,1 0 0,-1 0 0,1 0 0,-1-1-1,1 1 1,-1-2 0,0 1 0,1-1 0,-1 1-1,1-1 1,-10-4 0,8 3 107,1-1-1,0 0 1,1 0 0,-1-1-1,0 0 1,1 0 0,0 0 0,-9-10-1,5 4 29,1 0 0,1-1 0,-12-21 0,7 8-16,2 0-1,1-1 0,0 0 1,2-1-1,1 0 0,1 0 1,-2-45-1,6 16 243,1 1-1,15-95 1,-2 74-925,34-111-1,-15 91-4834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8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24575,'0'0'0,"0"0"0,0 0 0,4 0 0,7 0 0,12 0 0,15 0 0,14-1 0,15-4 0,15-5 0,17-10 0,8-12 0,-6-6 0,-20 3-8191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8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24575,'0'0'0,"2"0"0,6 0 0,14 0 0,16 2 0,22 0 0,24-1 0,15-3 0,4-4 0,-8 0 0,-20 1-8191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8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24575,'0'0'0,"2"0"0,18 3 0,34 4 0,43 1 0,49-6 0,74-8-3925,0-3-341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9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514 165 24575,'0'1'0,"-1"0"0,1 0 0,0-1 0,-1 1 0,1 0 0,-1-1 0,1 1 0,-1 0 0,1-1 0,-1 1 0,1 0 0,-1-1 0,1 1 0,-1-1 0,-1 1 0,-1 2 0,-12 10 0,-1 0 0,0-2 0,-1 0 0,0-1 0,0 0 0,-1-2 0,0 0 0,-1-1 0,0-1 0,-27 6 0,32-10 0,1 0 0,0-1 0,0 0 0,0-1 0,-1-1 0,1 0 0,0-1 0,0 0 0,0-1 0,0 0 0,-13-6 0,19 6 0,0 0 0,1 0 0,-1-1 0,1 0 0,-1 0 0,1-1 0,0 0 0,1 0 0,-1 0 0,1-1 0,0 1 0,0-1 0,1-1 0,0 1 0,0 0 0,0-1 0,1 0 0,0 0 0,0 0 0,-2-12 0,4 14 0,0-1 0,0 1 0,0-1 0,1 0 0,0 1 0,0-1 0,1 0 0,-1 1 0,4-11 0,-3 12 0,0 0 0,1 0 0,0 0 0,0 0 0,0 1 0,0-1 0,1 1 0,-1-1 0,1 1 0,0 0 0,0 0 0,0 0 0,0 1 0,5-4 0,-1 2 0,0 0 0,0 0 0,1 1 0,0 0 0,-1 1 0,1 0 0,0 0 0,0 0 0,1 1 0,-1 0 0,9 1 0,0 0 0,-1 1 0,0 1 0,0 1 0,30 8 0,-26-4-24,-1 0 0,0 2-1,0 0 1,-1 1 0,0 1-1,-1 1 1,0 1 0,-1 0-1,0 1 1,-1 0 0,-1 2 0,21 26-1,-17-17-125,-2 2 0,0-1 1,-2 2-1,-1 0 0,-1 0 0,-1 1 0,-2 1 0,6 30 0,-7-17 105,-3 1 0,-1-1 0,-2 1 0,-2 0 0,-9 69 0,0-56 59,-3 0-1,-2 0 1,-37 94-1,-78 121 250,-19-13-1577,101-183-3945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9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3 0,0 2 0,0 0 0,2-4 0,4-1 0,1-1-8191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49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0 24575,'-3'3'0,"-3"6"0,0 0 0,0 1 0,1-1 0,0 1 0,-6 20 0,8-22 0,-27 81 0,-4 50-406,4 52-1221,8 43 679,7 254-1787,22 4 2741,0 73-189,-12-397-639,1-106 669,-19 103 0,18-147 261,-5 18-1,7-29 24,1-1 0,-1 0 0,0 0 0,-1-1-1,-5 9 1,-10 4-2301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0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24575,'0'0'0,"1"0"0,12 0 0,15 2 0,21 0 0,24 0 0,26-2 0,14-3 0,-1-3 0,-19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1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0 146 24575,'1'6'0,"5"14"0,1 1 0,1-1 0,1-1 0,14 25 0,7 7 0,1 0 0,3-3 0,2-1 0,75 78 0,-100-115 0,-1 0 0,2-1 0,-1 0 0,1-1 0,25 13 0,-33-19 0,0-1 0,-1 1 0,1-1 0,0 0 0,0 0 0,0 0 0,0 0 0,0-1 0,0 0 0,0 0 0,0 0 0,0 0 0,0 0 0,0-1 0,0 0 0,0 0 0,0 0 0,0 0 0,0-1 0,-1 1 0,1-1 0,-1 0 0,1 0 0,-1 0 0,6-5 0,-4 1 0,0 1 0,0-1 0,0 0 0,-1 0 0,0 0 0,-1 0 0,1-1 0,-1 0 0,-1 1 0,1-1 0,-1 0 0,1-8 0,1-5 0,-1 0 0,-1-1 0,-1-22 0,-1 18 0,-1 0 0,-1 0 0,-2 0 0,0 0 0,-9-25 0,7 33 0,0-1 0,-2 2 0,0-1 0,0 1 0,-2 0 0,0 1 0,-20-24 0,15 23 0,0 1 0,-1 1 0,-24-18 0,28 24 0,0 1 0,0 0 0,-1 0 0,0 1 0,-27-7 0,38 12 0,-1 0 0,0 0 0,0 1 0,0 0 0,0-1 0,0 1 0,-4 1 0,6-1 0,0 0 0,0 0 0,0 1 0,0-1 0,0 0 0,1 1 0,-1-1 0,0 0 0,0 1 0,0 0 0,1-1 0,-1 1 0,0-1 0,1 1 0,-1 0 0,1-1 0,-1 1 0,0 0 0,1 0 0,0-1 0,-1 1 0,1 0 0,-1 0 0,1 0 0,0 0 0,0 0 0,-1 1 0,1 2-195,-1 0 0,1-1 0,0 1 0,0 0 0,1 0 0,1 7 0,8 28-6631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0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24575,'0'0'0,"0"0"0,4 2 0,12 3 0,19-2 0,21-5 0,19-14 0,7-11 0,-10-1-8191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1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639 468 24575,'-3'12'0,"-2"-1"0,-1 1 0,-1-1 0,0 0 0,0 0 0,-1-1 0,-1 0 0,0-1 0,0 1 0,-20 14 0,23-20 0,-1 1 0,0-1 0,-1 0 0,1 0 0,-1-1 0,1 0 0,-1 0 0,0-1 0,0 0 0,0-1 0,-1 0 0,1 0 0,-16 0 0,11-2 0,0-1 0,0 0 0,0-1 0,1 0 0,-1-1 0,1-1 0,0 1 0,-15-10 0,6 2 0,0-2 0,1 0 0,0-1 0,1-1 0,1-1 0,0 0 0,-23-31 0,27 29 0,0 0 0,2-1 0,0-1 0,2 1 0,0-2 0,1 0 0,1 0 0,-5-25 0,10 32 0,1-1 0,0 0 0,1 1 0,1-22 0,0 28 0,1 1 0,1-1 0,-1 1 0,1 0 0,1-1 0,-1 1 0,2 0 0,-1 1 0,6-11 0,-7 15 0,0 0 0,1 0 0,-1 0 0,1 0 0,-1 0 0,1 1 0,0-1 0,0 1 0,0 0 0,0 0 0,0 0 0,0 0 0,0 1 0,1-1 0,-1 1 0,1 0 0,-1 0 0,1 0 0,0 0 0,-1 0 0,1 1 0,6 0 0,-1 1 0,1 0 0,-1 0 0,0 1 0,0 1 0,1-1 0,-2 2 0,1-1 0,10 6 0,1 2 0,-1 1 0,0 0 0,19 17 0,-4 1-164,-2 1 0,-1 2-1,-1 1 1,-2 1-1,37 61 1,-34-43-83,-3 1 1,-2 2-1,30 93 1,-39-92 246,-3 1 0,-3 0 0,8 105 0,-17-113 0,-3 0 0,-1 0 0,-3 0 0,-21 90 0,8-76-107,-2-2 1,-31 63-1,-70 107-1500,76-158-2685</inkml:trace>
  <inkml:trace contextRef="#ctx0" brushRef="#br0" timeOffset="1">338 2377 24575,'0'0'0,"0"0"0,0 2 0,0 0 0,0 1 0,0-2 0,-2-1 0,-3-5 0,-2-6 0,0-1-8191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1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0,12 2 0,22 2 0,27 3 0,31 1 0,33-1 0,23-3-1612,-6-2 1612,-27-1-6579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1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24575,'0'0'0,"0"0"0,-2 6 0,-6 13 0,-8 18 0,-1 11 0,3-3-8191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2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533 1 24575,'-28'0'0,"0"2"0,0 1 0,0 1 0,1 2 0,0 0 0,0 2 0,-48 21 0,55-20 0,0 2 0,1 0 0,0 1 0,1 1 0,0 1 0,1 1 0,1 0 0,0 1 0,1 1 0,-14 20 0,21-26 0,1 0 0,1 1 0,0 0 0,0 1 0,1-1 0,1 1 0,0 0 0,0 0 0,-2 25 0,5-31 0,1 1 0,0-1 0,0 1 0,1-1 0,0 1 0,0-1 0,1 1 0,0-1 0,0 0 0,0 0 0,1 0 0,0 0 0,1-1 0,-1 1 0,1-1 0,1 0 0,-1 0 0,1 0 0,6 6 0,-2-4 0,1-1 0,-1-1 0,1 1 0,0-2 0,0 1 0,1-1 0,0-1 0,0 0 0,0-1 0,0 0 0,0 0 0,1-1 0,-1-1 0,1 0 0,0 0 0,15-2 0,-22 1 0,1-1 0,-1 0 0,0 0 0,0-1 0,0 0 0,0 1 0,0-2 0,0 1 0,0 0 0,-1-1 0,1 0 0,5-5 0,-6 5 0,-1-1 0,0 1 0,0-1 0,0 1 0,-1-1 0,1 0 0,-1 0 0,0 0 0,0-1 0,0 1 0,-1 0 0,1-1 0,-1 1 0,1-8 0,-1 6 0,-1-1 0,1 0 0,-1 0 0,-1 0 0,1 1 0,-1-1 0,-1 0 0,1 0 0,-1 1 0,-3-8 0,-1 4 0,2 10 0,0 8 0,3-1 0,0 1 0,0-1 0,1 12 0,7 71 0,13 56 0,13 51-567,-19-118-298,42 258-1077,-14 7 1743,-32 0 509,-14-257-519,-30 164 0,-9-89-894,34-134 1041,-1 0 0,-2-1 0,-1 0 0,0-1 0,-30 41 0,39-62 56,-1 1-1,0 0 1,0-1-1,0 0 1,-1 0 0,0-1-1,0 1 1,0-1-1,-9 4 1,12-7 27,0 0 0,1 0 1,-1 0-1,0-1 0,0 1 1,0-1-1,0 1 0,1-1 1,-1 0-1,0 0 0,0-1 1,0 1-1,0-1 0,1 1 0,-1-1 1,0 0-1,0 0 0,1 0 1,-1 0-1,1 0 0,-1-1 1,1 1-1,-1-1 0,1 0 1,-4-3-1,1-1 222,-1 1-1,2-1 1,-1 0 0,1 0 0,0-1 0,0 1-1,0-1 1,-3-12 0,-1-2-64,-7-42 0,7 11-110,3 0-1,1 0 1,3 0-1,2-1 1,3 1-1,18-91 1,-13 101-212,2 0 0,21-51 0,64-100-2233,14 10-1348,-109 182 3705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2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0 24575,'0'0'0,"0"0"0,4 2 0,5 3 0,7 2 0,4 2 0,5 3 0,0 1 0,-5 0-8191</inkml:trace>
  <inkml:trace contextRef="#ctx0" brushRef="#br0" timeOffset="1">1 581 24575,'0'0'0,"4"0"0,4 4 0,10 5 0,12 2 0,18 1 0,23-9 0,25-14 0,12-10 0,-13-2-8191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3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222 208 24575,'0'10'0,"0"-4"0,-1-1 0,0 1 0,-1-1 0,1 1 0,-1-1 0,0 1 0,0-1 0,-1 0 0,1 0 0,-1 0 0,-5 5 0,7-7 0,-2-1 0,1 0 0,0 0 0,0 0 0,-1 0 0,1 0 0,-1 0 0,1 0 0,-1-1 0,0 0 0,0 1 0,0-1 0,1 0 0,-1 0 0,0 0 0,-1-1 0,1 1 0,0-1 0,0 0 0,0 0 0,0 0 0,-4 0 0,2-1 0,-1-1 0,1 1 0,0-1 0,0 0 0,-1 0 0,2 0 0,-1-1 0,0 0 0,0 0 0,1 0 0,-1 0 0,1-1 0,0 1 0,0-1 0,1 0 0,-1-1 0,1 1 0,-5-8 0,2 2 0,1 0 0,0 0 0,1-1 0,0 0 0,0 0 0,1 0 0,-3-22 0,5 25 0,1 0 0,0 0 0,0 0 0,0 1 0,1-1 0,2-12 0,-2 16 0,1 1 0,-1-1 0,0 0 0,1 0 0,0 1 0,0-1 0,0 1 0,0-1 0,1 1 0,-1 0 0,1 0 0,0 0 0,0 0 0,5-3 0,-2 2 0,0 1 0,0 0 0,0 1 0,0-1 0,0 1 0,0 0 0,1 1 0,-1-1 0,1 1 0,-1 1 0,1-1 0,0 1 0,8 1 0,-1 0 0,0 1 0,0 1 0,-1 0 0,1 1 0,19 9 0,-15-5-22,-1 0 0,0 2-1,-1 0 1,0 1 0,28 26 0,-25-19-52,-1 2 1,-1 0-1,28 43 1,-26-31 11,-1 1 1,-2 1 0,-1 1 0,-2 0 0,-2 0 0,11 53 0,-16-51 61,-1 1 0,-2-1 0,-1 1 0,-2 0 0,-2 0 0,-1-1 0,-2 1 0,-2-1 0,-1 0 0,-2-1 0,-1 0 0,-3 0 0,-25 50 0,12-38 0,-40 52 0,-40 39 0,-25 35 0,121-158 76,0 1 1,1 1-1,-9 22 1,16-33-205,1 0 1,0 0 0,0 0-1,1 0 1,-1 1-1,2-1 1,-1 0 0,1 1-1,0-1 1,1 0 0,1 12-1,7 9-5985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3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0,0 2 0,0 1 0,0 0 0,2-2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4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24575,'0'0'0,"0"0"0,0 0 0,0 2 0,0 2 0,0 5 0,0 4 0,-2 6 0,-3 12 0,-4 23 0,-6 25 0,-6 17 0,-8 8 0,0-10 0,5-21-8191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4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1 24575,'0'0'0,"0"4"0,-2 14 0,-6 28 0,-11 35 0,-17 39 0,-29 65 0,-5 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2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33 403 24575,'-6'5'0,"3"-2"0,1 0 0,0 0 0,0 0 0,1 0 0,-1 0 0,1 1 0,0-1 0,-1 1 0,2-1 0,-2 5 0,0 6 0,-1 18 0,2-18 0,-1 35 0,2 0 0,2-1 0,2 1 0,2-1 0,2 0 0,2 0 0,25 69 0,-15-64 0,53 99 0,-55-120 0,2-2 0,0 0 0,3-1 0,30 31 0,-43-50 0,0 0 0,1-1 0,0 0 0,0 0 0,1-1 0,19 9 0,-29-16 0,0 0 0,0-1 0,-1 1 0,1 0 0,0-1 0,0 0 0,0 1 0,0-1 0,0 0 0,0 0 0,0 0 0,0 0 0,0 0 0,0-1 0,0 1 0,0-1 0,0 1 0,0-1 0,0 1 0,0-1 0,2-1 0,0-1 0,0 0 0,0-1 0,-1 1 0,1-1 0,-1 1 0,0-1 0,0 0 0,2-4 0,9-16 0,-1-1 0,-2 0 0,17-51 0,43-202-536,-20-9-269,-30 160 676,-11 62 116,22-113-97,12 7 33,-39 156-104,1 1-1,0 0 1,1 0 0,0 0 0,11-14 0,6-2-5253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8:57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3564 24575,'-9'0'0,"-8"0"0,14 0 0,6 0 0,95 7 0,20 0 0,56 0-475,53 0-1427,49 0 748,47 0-1561,37 1 1364,33 1-1342,33 1 2020,36 0 148,32 1-1577,1682 14-380,862-62 2168,-1390 12 317,152 15-5,-4 48 25,-773 13 86,-5 26-58,-75 20 353,197 17 37,-812-86-331,524 51 831,-7 45-4,-354-19-100,114 20 2101,-281-83-1069,-269-39-1538,0-2-1,0-3 0,106-17 1,-120 9-331,0-2 0,0-1 0,-2-2 0,0-2 0,73-43 0,-48 18 0,-1-3 0,81-76 0,-79 59 236,-2-2 0,-4-3 0,68-99 0,-84 101-33,-3-3 1,-3-1-1,-3-2 1,27-82-1,-24 34-333,-5-1-1,-6-1 1,12-133 0,-11-375-465,-46 226 184,5 271 30,-32-134-1,32 205 251,-3 1-1,-47-108 0,51 139 291,-1 2 0,-2 0 1,-1 0-1,-1 2 0,-1 0 1,-1 1-1,-41-37 0,41 45-122,-1 1-1,-1 1 1,0 1 0,-1 1-1,0 0 1,-1 2 0,-38-11-1,6 6-55,-1 3-1,-73-6 1,-102 4 518,-3 13 364,57 1-552,-238-13-974,-537-86-1,164-36-2547,-178-27 1738,-112 43-205,-8 63-1,-65 42 864,-1 20-333,901-4 1044,215-1 66,-1025 12-472,3 30 356,262 30 154,4 35 0,592-77 0,-506 75 0,1-18 0,-280-11 2,-5-42-91,-987-42 48,-16-63 1742,1913 67-1440,-369-14 1593,6 27-493,365-4-628,1 4-1,-147 37 1,185-34-755,-1 1 0,2 2-1,0 2 1,1 1-1,1 2 1,-68 51-1,63-36 31,1 3 0,2 1 0,-64 84 0,-76 155 1081,111-156-1024,-98 249 0,110-212-392,-44 209 1,61-164 174,8 1 0,10 1 0,6 261 0,21-256 963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3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24575,'0'16'0,"2"17"0,1 1 0,9 40 0,-4-33 0,3 22 0,20 131 0,-23-130 0,-1 67 0,-8-122 0,-2-12 0,-2-14 0,-7-40 0,2 1 0,3-1 0,2-1 0,3 1 0,7-82 0,-1 95 0,11-53 0,-12 83 0,1 0 0,0 1 0,1 0 0,0 0 0,1 0 0,0 0 0,1 1 0,9-13 0,-11 20 0,0 0 0,-1 0 0,1 0 0,1 0 0,-1 1 0,1 0 0,0 0 0,0 1 0,0-1 0,0 1 0,13-4 0,-11 5 0,0 0 0,1 0 0,-1 1 0,1 0 0,0 1 0,-1 0 0,1 0 0,16 3 0,-15-1 0,0 0 0,0 1 0,0 0 0,0 1 0,-1 0 0,1 1 0,-1 0 0,0 0 0,-1 1 0,1 0 0,-1 0 0,0 1 0,-1 0 0,1 0 0,-2 1 0,10 12 0,-14-17 0,-1-1 0,1 1 0,0-1 0,-1 1 0,0 0 0,0-1 0,0 1 0,0 0 0,0 0 0,-1 0 0,1 0 0,-1 0 0,0 0 0,1-1 0,-1 1 0,-1 0 0,1 0 0,0 0 0,-1 0 0,0 0 0,1 0 0,-1 0 0,0-1 0,0 1 0,-1 0 0,1-1 0,-1 1 0,-2 3 0,-4 3 0,0 1 0,-1-1 0,0-1 0,0 0 0,-1 0 0,0-1 0,-12 6 0,-81 39 0,93-48 0,-17 8 0,17-9 0,0 1 0,0 1 0,0 0 0,1 0 0,0 1 0,-9 7 0,17-12 0,-1 0 0,1 1 0,0-1 0,0 1 0,0-1 0,0 1 0,1-1 0,-1 1 0,0 0 0,1-1 0,-1 1 0,1 0 0,-1 0 0,1-1 0,0 1 0,0 0 0,0 0 0,0 0 0,0-1 0,0 1 0,0 0 0,1 0 0,-1-1 0,1 1 0,-1 0 0,2 1 0,1 5 0,1 0 0,0 0 0,0 0 0,7 7 0,12 16 0,2-1 0,42 41 0,68 45 0,16-10-1365,-132-94-5461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3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24575,'0'0'0,"3"16"0,9 32 0,-1 0 0,-3 1 0,3 80 0,-9 50 0,0-171 0,-2-8 0,1 0 0,-1 0 0,0-1 0,1 1 0,-1 0 0,1 0 0,-1 0 0,0-1 0,1 1 0,-1 0 0,0-1 0,1 1 0,-1 0 0,0-1 0,0 1 0,0 0 0,1-1 0,-1 1 0,0-1 0,0 1 0,0 0 0,0-1 0,1 0 0,29-63-758,-27 55 151,17-38-6219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4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24575,'0'0'0,"-2"0"0,-2 2 0,-3 2 0,-2 5 0,1 4 0,2 3 0,5 6 0,7 2 0,6-1 0,1-4-8191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5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315 1 24575,'-8'5'0,"4"0"0,1-1 0,-1 1 0,1 0 0,0 1 0,-5 9 0,-11 32 0,-16 54 0,-4 28-321,-72 413-2152,52 10 851,44-334 531,11-152-1593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5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24575,'0'1'0,"0"0"0,0 0 0,0 0 0,1 0 0,-1 0 0,0 0 0,1 0 0,-1 0 0,0 0 0,1 0 0,1 1 0,1 5 0,47 77 0,-38-64 0,48 76 0,283 414-1642,-92-141 625,-193-280 1012,87 126-19,-135-202 24,-5-5 0,0 0 0,2 0 0,-1 0 0,1-1 0,0 0 0,0 0 0,9 5 0,-16-11 0,1-1 0,-1 1 0,1-1 0,-1 0 0,1 1 0,-1-1 0,1 0 0,-1 1 0,1-1-1,0 0 1,-1 0 0,1 0 0,-1 0 0,1 0 0,0 1 0,-1-1 0,1 0 0,0 0 0,-1 0 0,1-1 0,-1 1-1,1 0 1,0 0 0,-1 0 0,1 0 0,-1-1 0,1 1 0,0 0 0,-1 0 0,1-1 0,-1 1 0,1 0-1,-1-1 1,1 1 0,-1-1 0,1 1 0,0-2 0,0 0 41,0-1 0,0 0 1,0 0-1,0 1 0,0-1 0,-1 0 0,1-6 0,1-27 501,-2 0 1,-6-52-1,5 82-539,-27-252-305,-86-355-1,90 513 288,23 94-79,0 4 13,1 0 1,-1 0-1,1 0 1,0-1 0,-1 1-1,1 0 1,0 0-1,0 0 1,1-1 0,-1 1-1,0 0 1,1-3-1,3 1-5618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6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18 157 24575,'-1'0'0,"1"1"0,-1-1 0,1 1 0,-1-1 0,1 1 0,0-1 0,-1 1 0,1-1 0,0 1 0,-1 0 0,1-1 0,0 1 0,-1 0 0,1-1 0,0 1 0,0-1 0,0 1 0,0 0 0,0 0 0,0-1 0,0 1 0,0 1 0,0-1 0,-5 138 0,6-126 0,-1 9 0,1 0 0,2 0 0,0 0 0,7 22 0,-6-29 0,1-1 0,1 0 0,0 0 0,1-1 0,0 1 0,17 22 0,-11-21 0,0 1 0,2-1 0,-1-1 0,32 22 0,-35-28 0,0-1 0,0-1 0,0 0 0,1 0 0,0-1 0,1-1 0,-1 0 0,22 4 0,-30-7 0,0-1 0,0 1 0,1-1 0,-1 0 0,0 0 0,0-1 0,0 1 0,0-1 0,1 0 0,4-2 0,-7 2 0,0 0 0,0 0 0,0 0 0,0-1 0,-1 1 0,1-1 0,0 1 0,0-1 0,-1 0 0,1 1 0,-1-1 0,0 0 0,0 0 0,1 0 0,-1 0 0,0 0 0,0 0 0,-1 0 0,1-1 0,0-2 0,1-3 0,-1 1 0,-1-1 0,1 1 0,-1 0 0,-1-1 0,-1-9 0,-1-1 0,-9-29 0,-2 8 0,-2 0 0,-1 1 0,-2 1 0,-2 1 0,-33-45 0,-142-156 0,159 196 0,33 35 0,5 3 0,11 4 0,-8 0 0,49 7 0,-2 2 0,1 3 0,52 21 0,-84-26 0,-1 0 0,0 2 0,-1 1 0,0 0 0,0 1 0,-1 1 0,-1 0 0,0 2 0,-1-1 0,0 2 0,-2 0 0,1 1 0,14 25 0,6 19 0,50 124 0,-61-130 0,-18-46 0,-3-16 0,-1 0 0,12-40 0,2 1 0,31-64 0,-34 83 0,-7 16 0,13-29 0,-16 37 0,0 0 0,1-1 0,-1 1 0,1 0 0,-1 0 0,1 0 0,0 1 0,5-4 0,-7 5 0,1 0 0,0 0 0,-1 0 0,1 1 0,0-1 0,-1 1 0,1-1 0,0 1 0,0 0 0,-1-1 0,1 1 0,0 0 0,0 0 0,-1 0 0,1 1 0,0-1 0,0 0 0,0 1 0,-1-1 0,1 1 0,0 0 0,-1-1 0,1 1 0,1 1 0,4 2 0,0 1 0,-1 0 0,12 11 0,6 8 0,40 53 0,13 36 0,-36-51 0,-7-13-1365,-7-11-5461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04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24575,'0'8'0,"1"-1"0,0 1 0,1 0 0,2 9 0,3 9 0,114 564-1816,-32-155-1211,107 591 2537,-70-324 490,-81-491-298,-5-32-1074,-8-36 184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6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3 0,5 6 0,4 5 0,8 3 0,12 0 0,18-6 0,22-13 0,13-15 0,-9-4-8191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7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24575,'0'12'0,"1"37"0,3 0 0,1-1 0,13 52 0,-1-34 0,42 107 0,-8-51 0,122 213 0,-169-328 0,-2-2 0,1 0 0,0-1 0,1 1 0,-1-1 0,1 1 0,0-1 0,4 4 0,-7-8 0,-1 0 0,1 1 0,-1-1 0,1 0 0,-1 1 0,1-1 0,0 0 0,-1 0 0,1 0 0,-1 1 0,1-1 0,0 0 0,-1 0 0,1 0 0,-1 0 0,1 0 0,0 0 0,-1 0 0,1 0 0,-1 0 0,1-1 0,0 1 0,-1 0 0,1 0 0,-1 0 0,1-1 0,-1 1 0,1 0 0,-1-1 0,1 1 0,-1-1 0,1 1 0,-1 0 0,1-1 0,-1 1 0,0-1 0,1 1 0,-1-1 0,1 0 0,1-3 0,0 0 0,0 0 0,0 0 0,1-6 0,-2 8 0,24-90 0,-3 5 0,-20 83 0,-1 1 0,0-1 0,1 0 0,0 1 0,0-1 0,0 1 0,0 0 0,1-1 0,-1 1 0,1 0 0,0 0 0,0 1 0,0-1 0,4-2 0,-1 1 0,0 1 0,0 1 0,0-1 0,0 1 0,0 0 0,0 1 0,0-1 0,9 0 0,18 0 0,1 1 0,65 7 0,-58-2 0,58-2 0,-90-3 0,1 1 0,0-2 0,0 1 0,-1-2 0,17-5 0,-22 7 0,0-1 0,-1 0 0,1 0 0,-1 0 0,0 0 0,0-1 0,0 1 0,0-1 0,0 0 0,0 0 0,-1 0 0,1 0 0,-1-1 0,0 1 0,0-1 0,0 1 0,1-5 0,2-5 0,-1-1 0,-1 0 0,-1 0 0,0 0 0,0 0 0,-2-24 0,-2 0 0,-9-48 0,-5 10 0,-36-105 0,42 150 0,1 5-682,-7-47-1,12 39-6143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7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24575,'0'16'0,"3"-3"0,-1 0 0,2 0 0,0 0 0,11 24 0,-5-12 0,18 46 0,4-2 0,2-2 0,78 115 0,-80-138-1365,-25-34-5461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7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24575,'3'5'0,"60"98"0,-29-52 0,41 87 0,-70-121 0,-5-17 0,0 0 0,0 0 0,0 0 0,0 0 0,0 0 0,0 1 0,0-1 0,0 0 0,0 0 0,0 0 0,0 0 0,0 0 0,0 0 0,0 1 0,0-1 0,-1 0 0,1 0 0,0 0 0,0 0 0,0 0 0,0 0 0,0 0 0,0 0 0,0 1 0,0-1 0,0 0 0,0 0 0,-1 0 0,1 0 0,0 0 0,0 0 0,0 0 0,0 0 0,0 0 0,-8-4 0,6 1 0,0 0 0,-1 1 0,1-1 0,0 0 0,1 0 0,-1-1 0,1 1 0,-1 0 0,1-1 0,0 1 0,0 0 0,0-1 0,1 1 0,-1-1 0,1-4 0,0 3 0,0-1 0,0 0 0,0 1 0,1-1 0,0 0 0,0 1 0,1-1 0,3-9 0,-1 8 0,0 0 0,0 0 0,0 0 0,1 1 0,0 0 0,0 0 0,0 0 0,1 1 0,0-1 0,9-5 0,-10 8 0,0 0 0,0 0 0,0 0 0,1 1 0,-1 0 0,1 0 0,0 0 0,-1 1 0,1 0 0,0 0 0,0 0 0,0 1 0,0 0 0,9 1 0,3 2 0,-1 1 0,0 0 0,0 2 0,-1 0 0,27 14 0,77 50 0,-97-56 0,79 53-1365,-63-41-5461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8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631 656 24575,'0'2'0,"0"-1"0,0 0 0,-1 1 0,1-1 0,0 1 0,-1-1 0,1 0 0,-1 1 0,0-1 0,1 0 0,-1 0 0,-1 2 0,0-1 0,-36 57 0,-76 87 0,54-73 0,48-57 0,-59 78 0,60-78 0,1 2 0,0-1 0,-12 33 0,19-41 0,0-1 0,1 1 0,0 0 0,-1 17 0,3-24 0,0 0 0,0 1 0,0-1 0,0 0 0,0 1 0,0-1 0,1 0 0,-1 1 0,1-1 0,0 0 0,-1 0 0,1 0 0,0 1 0,0-1 0,1 0 0,-1 0 0,0 0 0,1-1 0,-1 1 0,1 0 0,-1 0 0,1-1 0,3 3 0,-4-4 0,0 1 0,0-1 0,0 1 0,0-1 0,0 0 0,1 1 0,-1-1 0,0 0 0,0 0 0,0 0 0,1 0 0,-1 0 0,0 0 0,0 0 0,0 0 0,1 0 0,-1-1 0,1 1 0,1-1 0,-1-1 0,0 1 0,0 0 0,1 0 0,-1-1 0,0 0 0,0 1 0,3-5 0,0 0 0,0 0 0,-1 0 0,0-1 0,0 1 0,5-13 0,-2 2 0,6-28 0,-6 15-26,-2 0-1,0-1 1,-1-45-1,-13-94-825,1 105 782,-3 0 1,-35-117 0,29 132 70,-2 1 1,-2 1 0,-3 1-1,-30-46 1,-27-19-28,65 93 23,-2 0-1,0 0 1,-24-18-1,41 37 3,-13-9-45,14 9 47,0 0 0,0 0 0,0 0 1,0 0-1,0 0 0,0 0 0,0 0 0,0 0 0,0 0 0,0 0 1,0-1-1,-1 1 0,1 0 0,0 0 0,0 0 0,0 0 0,0 0 0,0 0 1,0 0-1,0 0 0,0 0 0,0 0 0,0 1 0,-1-1 0,1 0 1,0 0-1,0 0 0,0 0 0,0 0 0,0 0 0,0 0 0,0 0 1,0 0-1,0 0 0,0 0 0,0 0 0,0 0 0,0 0 0,0 0 0,-1 0 1,1 0-1,0 1 0,0-1 0,0 0 0,0 0 0,0 0 0,4 10 185,44 71 607,-20-34-630,47 76-512,-6-8-772,194 327 556,-14 9-1222,-218-389-2532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9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1 100 24575,'-1'98'0,"3"111"0,-2-196 0,1 1 0,1-1 0,0 0 0,1 0 0,0 0 0,1 0 0,0-1 0,8 16 0,-8-22 0,0 1 0,0-1 0,0 0 0,1 0 0,0 0 0,0-1 0,0 0 0,1 0 0,0 0 0,0-1 0,0 0 0,1 0 0,-1 0 0,1-1 0,14 6 0,-11-6 0,0-1 0,0 1 0,1-2 0,-1 1 0,1-1 0,-1-1 0,18-1 0,-20 0 0,-1 0 0,1-1 0,-1 1 0,1-2 0,-1 1 0,0-1 0,0 0 0,0 0 0,0-1 0,-1 0 0,9-7 0,-5 2 0,0-1 0,0-1 0,-1 1 0,-1-2 0,0 1 0,0-1 0,-2 0 0,1-1 0,-1 1 0,-1-1 0,5-19 0,-1 1 0,-2-1 0,-1 0 0,2-59 0,-9-1 0,1 92 0,0 0 0,0-1 0,0 1 0,0 0 0,0 0 0,0-1 0,-1 1 0,2 0 0,-1 0 0,0-1 0,0 1 0,0 0 0,0-1 0,0 1 0,0 0 0,0 0 0,0-1 0,0 1 0,0 0 0,0 0 0,1-1 0,-1 1 0,0 0 0,0 0 0,0 0 0,1-1 0,-1 1 0,0 0 0,0 0 0,0 0 0,1 0 0,-1-1 0,0 1 0,0 0 0,1 0 0,-1 0 0,14 5 0,76 49 0,-17-10 0,78 40 0,8-13 0,-146-66 0,1-1 0,0 0 0,1 0 0,-1-1 0,0-1 0,21 0 0,-29-2 0,0 0 0,-1 0 0,1-1 0,-1 0 0,1 0 0,-1-1 0,1 0 0,-1 0 0,0 0 0,0 0 0,0-1 0,0 0 0,0 0 0,-1 0 0,1 0 0,-1-1 0,0 0 0,0 0 0,5-6 0,-1-2 0,-1 0 0,0 0 0,-1 0 0,0-1 0,-1 0 0,0 0 0,-1 0 0,3-20 0,-1-2 0,-2 1 0,-1-43 0,-7-23 0,5 93 0,3 9 0,6 13 0,-5-8 0,83 128-514,94 193 0,35 198-852,-207-499-4431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9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315 1 24575,'5'5'0,"98"120"0,-89-106 0,-2 1 0,0 0 0,-2 1 0,0 0 0,7 23 0,-12-26 0,-1-1 0,-1 1 0,0 0 0,-1 1 0,-1-1 0,-1 0 0,-1 0 0,0 1 0,-2-1 0,0 0 0,-1 0 0,0-1 0,-1 1 0,-13 26 0,9-24 0,-2-1 0,0 1 0,-1-2 0,-1 0 0,0 0 0,-1-2 0,-1 1 0,-1-2 0,0 0 0,-1-1 0,-32 20 0,28-22 30,0 0 0,0-2 0,-37 12 0,47-18-195,-1-1 0,-1 0 0,1-1 0,0 0 0,0-1 0,-1-1 0,1 0 0,-19-2 0,0-5-6661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9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708 1 24575,'-14'4'0,"2"5"0,0 0 0,1 0 0,1 1 0,-1 1 0,-8 11 0,-17 23-17,3 2-1,-34 58 0,-45 113-1170,-8 75 877,16 8 373,-13 14-1625,87-250-3575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4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392 590 24575,'0'0'0,"-3"3"0,-10 6 0,0 0 0,-22 10 0,0 0 0,-2 4 0,-66 54 0,82-59 0,1 1 0,1 1 0,1 1 0,-20 28 0,32-40 0,1 0 0,0 0 0,0 0 0,1 1 0,-5 16 0,8-24 0,0 1 0,1 0 0,-1 0 0,1-1 0,0 1 0,0 0 0,0 0 0,1 0 0,-1-1 0,1 1 0,0 3 0,0-4 0,0 0 0,0 0 0,0 0 0,0-1 0,0 1 0,0-1 0,0 1 0,1-1 0,-1 1 0,1-1 0,-1 0 0,1 1 0,-1-1 0,1 0 0,0 0 0,0 0 0,3 1 0,0-1 0,0 1 0,0-1 0,1 0 0,-1 0 0,0-1 0,1 0 0,-1 0 0,1 0 0,-1 0 0,0-1 0,1 0 0,-1 0 0,0-1 0,0 1 0,0-1 0,7-4 0,0 1 0,-1-1 0,0-1 0,0 0 0,0-1 0,17-16 0,-16 11 0,-1 0 0,0-1 0,-1 0 0,-1 0 0,0-1 0,-1-1 0,0 1 0,-1-1 0,-1 0 0,-1-1 0,5-24 0,-4 8 0,-1 0 0,-2 0 0,-2 0 0,-4-67 0,-2 59 0,-1 0 0,-3 0 0,-25-75 0,23 85 0,-2 1 0,-2 1 0,0 0 0,-2 1 0,-30-38 0,43 61 0,-22-25 0,23 27 0,0 0 0,0 1 0,0-1 0,0 1 0,0 0 0,-1 0 0,-5-3 0,9 5 0,0 0 0,-1 0 0,1 0 0,0 0 0,0 0 0,-1 0 0,1 0 0,0 0 0,0 0 0,0 0 0,-1 0 0,1 0 0,0 0 0,0 0 0,-1 0 0,1 0 0,0 0 0,0 0 0,0 0 0,-1 0 0,1 0 0,0 0 0,0 0 0,-1 0 0,1 1 0,0-1 0,0 0 0,0 0 0,0 0 0,-1 0 0,1 0 0,0 1 0,0-1 0,0 0 0,0 0 0,0 0 0,-1 1 0,1-1 0,0 0 0,0 0 0,0 0 0,0 1 0,0-1 0,0 0 0,0 0 0,0 1 0,0-1 0,0 0 0,0 0 0,0 1 0,0-1 0,0 0 0,0 0 0,0 0 0,0 1 0,4 18 0,10 24 0,25 50 0,-37-87 0,246 543-1559,-165-377 1608,-60-131-801,53 75 0,-51-87-4425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4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0 373 24575,'9'9'0,"1"-1"0,-1 0 0,1-1 0,0-1 0,1 1 0,0-1 0,0-1 0,0 0 0,14 3 0,-21-6 0,1-1 0,-1 0 0,0 0 0,1-1 0,-1 0 0,1 1 0,-1-1 0,1-1 0,-1 1 0,0-1 0,1 0 0,-1 0 0,0 0 0,1 0 0,-1-1 0,0 1 0,0-1 0,0 0 0,0-1 0,-1 1 0,1-1 0,0 1 0,-1-1 0,0 0 0,0-1 0,0 1 0,0 0 0,0-1 0,-1 0 0,1 1 0,-1-1 0,3-7 0,0-2 0,-1 1 0,0-1 0,-1 1 0,-1-1 0,0 0 0,-1 0 0,0 0 0,-1-15 0,-1 5 0,-2 0 0,0 0 0,-11-40 0,9 47 0,-12-28 0,14 37 0,-1 1 0,0 0 0,0 0 0,0 0 0,0 0 0,-9-8 0,12 13 0,0 0 0,0 0 0,0 1 0,1-1 0,-1 0 0,0 0 0,0 1 0,0-1 0,0 1 0,0-1 0,0 1 0,0-1 0,0 1 0,0 0 0,0 0 0,0-1 0,-1 1 0,1 0 0,0 0 0,0 0 0,0 0 0,0 0 0,0 0 0,0 1 0,-2-1 0,2 1 0,0 0 0,0 0 0,-1 0 0,1 0 0,0 0 0,0 0 0,0 0 0,0 0 0,1 1 0,-1-1 0,0 0 0,0 0 0,1 1 0,-1-1 0,1 1 0,-1-1 0,1 0 0,0 1 0,-1 1 0,0 9 0,0-1 0,1 1 0,0 0 0,1 0 0,0 0 0,4 18 0,-4-26 0,41 181-1365,-18-97-5461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44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6 0,0-1 0,0-1 0,0 0 0,0 0 0,1 0 0,0 0 0,0 0 0,0 0 0,1 4 0,0-6 0,-1 0 0,0 1 0,1-1 0,0 0 0,0 0 0,-1 0 0,1 0 0,0 0 0,1-1 0,-1 1 0,0-1 0,0 1 0,4 1 0,6 2 14,0 0-1,0 0 0,1-2 0,-1 1 1,1-2-1,0 0 0,-1 0 1,23 0-1,0-3-756,67-11 1,-54 4-6084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0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2 270 24575,'0'9'0,"-1"7"0,0-10 0,1 1 0,0-1 0,0 0 0,2 7 0,-2-11 0,1 0 0,-1-1 0,1 1 0,-1 0 0,1-1 0,0 1 0,0 0 0,0-1 0,0 1 0,0-1 0,0 1 0,0-1 0,0 0 0,1 1 0,-1-1 0,0 0 0,1 0 0,2 2 0,3 0 0,0 1 0,1-2 0,-1 1 0,1-1 0,7 2 0,47 3 0,56-5 0,51-10-473,49-11-1419,45-8 820,37-4-1326,1139-99-2213,4 21 3055,-1058 77 4402,-131 5 3756,-237 25-6188,-3 0 299,0 0 1,23 2-1,-37 0-713,1 1 0,-1 0 0,1-1 0,-1 1 0,1-1 0,-1 1 0,1 0 0,-1-1 0,0 1 0,0 0 0,1 0 0,-1-1 0,0 1 0,0 0 0,0 0 0,0-1 0,0 1 0,0 0 0,0 0 0,0 0 0,0 0 0,0 5 0,90 558-762,21-1-1547,-78-403 1351,147 671 444,-49-239 611,-52-177-97,-36 1 0,-40-341-243,-4 0 1,-22 145-1,14-168 175,-4-1-1,-1 0 1,-2 0-1,-45 91 1,52-125 522,0 0 1,-1-1-1,-23 29 1,28-39-309,0-1 1,0 0 0,0-1 0,-1 0-1,1 1 1,-1-2 0,0 1 0,-1-1-1,1 1 1,0-2 0,-1 1-1,0-1 1,0 0 0,-6 1 0,-8 0 50,-1-2 1,1 0 0,0-1-1,-27-3 1,-89-21-199,-100-29-660,1-1 28,10 13 134,-261-12 0,-231 44-1695,1 56 0,4 30 1196,448-48 998,31-4-259,34-9-781,33-9 864,109-6 317,0-3-1,-65-9 0,112 9-3,-1-1 0,1 1 0,0-2 0,-20-7 0,28 9-76,0 1 1,0-1 0,0 0-1,1 0 1,-1 0-1,0 0 1,1 0 0,0 0-1,-1-1 1,1 1-1,0-1 1,0 0-1,1 1 1,-1-1 0,0 0-1,1 0 1,0 0-1,0 0 1,0 0 0,-1-6-1,1 4-293,1-1 0,0 1 0,0-9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5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0 24575,'0'13'0,"2"46"6,3 0-1,2 0 0,19 76 1,63 167-1294,145 333 949,-182-500 157,-42-109-886,-5-12-4268</inkml:trace>
  <inkml:trace contextRef="#ctx0" brushRef="#br0" timeOffset="1">1 770 24575,'0'0'0,"0"0"0,4 2 0,8-1 0,20-3 0,27-5 0,25-6 0,10-6 0,-9 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8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24575,'0'0'0,"-2"13"0,-6 7 0,2-5 0,1-1 0,-4 23 0,5-17 0,2 0 0,1 0 0,0 1 0,1-1 0,1 0 0,2 1 0,4 23 0,-3-29 0,0 1 0,1-1 0,1 1 0,1-2 0,0 1 0,0-1 0,2 0 0,-1 0 0,19 19 0,-14-18 0,1-2 0,0 0 0,2-1 0,-1 0 0,1-1 0,1-1 0,0 0 0,0-1 0,1-1 0,27 8 0,-32-13 0,-1 0 0,1 0 0,0-2 0,0 1 0,0-2 0,0 0 0,15-1 0,-18-1 0,0 0 0,0 0 0,0-1 0,0 0 0,-1 0 0,1-1 0,-1-1 0,0 0 0,16-11 0,-17 10 0,1-2 0,-1 1 0,0-1 0,-1 0 0,0 0 0,0-1 0,-1 0 0,0-1 0,-1 1 0,0-1 0,0 0 0,-1 0 0,0 0 0,2-12 0,-4 13 0,0 1 0,-1-1 0,0 0 0,-1 0 0,0 0 0,0 0 0,-1 0 0,0 1 0,-1-1 0,0 0 0,0 1 0,0-1 0,-1 1 0,-1-1 0,0 1 0,0 0 0,-9-13 0,2 8 0,0-1 0,-1 2 0,-1-1 0,0 2 0,-1 0 0,0 0 0,-30-16 0,15 12 0,-1 1 0,0 2 0,-43-12 0,50 17 0,-1 1 0,1 1 0,-1 1 0,1 2 0,-1 0 0,-33 2 0,31 4 112,25-4-211,0 0 1,-1 1-1,1-1 1,0 1 0,-1-1-1,1 1 1,0 0-1,0 0 1,0-1-1,0 1 1,0 0-1,0 0 1,0 0-1,-2 2 1,0 7-6728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8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24575,'-3'4'0,"0"0"0,0 0 0,0 0 0,0 1 0,1 0 0,0-1 0,0 1 0,0 0 0,0 0 0,1 0 0,-2 10 0,0-2 0,-6 31-26,1 0 0,3 1 0,1 0 0,2 0 0,7 68 0,11 19-402,44 172 1,57 126 564,-91-340-199,-19-68-1147,-4-11-4837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9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1 211 24575,'0'-16'0,"0"14"0,0 0 0,0 0 0,1-1 0,-1 1 0,1 0 0,0 0 0,-1 0 0,1 0 0,0 0 0,0 0 0,0 0 0,1 0 0,1-2 0,2-2 0,1 0 0,8-7 0,-8 8 0,16-15 0,0 2 0,2 0 0,36-20 0,-48 32 0,0 0 0,0 1 0,1 0 0,0 1 0,-1 0 0,1 1 0,1 1 0,-1 0 0,0 1 0,15 0 0,-14 2 0,0 0 0,0 1 0,0 1 0,0 0 0,-1 1 0,1 0 0,19 10 0,-16-5 0,0 0 0,-1 2 0,-1-1 0,1 2 0,13 14 0,-5-2 0,-1 2 0,-2 0 0,0 1 0,-2 1 0,30 61 0,-31-52 0,-2 1 0,18 65 0,-27-75 0,-1 1 0,-2-1 0,0 1 0,-1 44 0,-3-67 0,-1 0 0,1 0 0,-3 9 0,6-23 0,1 0 0,0 0 0,0 1 0,7-10 0,27-35 0,-32 43 0,0 0 0,1 1 0,0 0 0,0 0 0,15-11 0,-18 16 0,0 0 0,1 1 0,-1-1 0,1 1 0,0 0 0,-1 0 0,1 0 0,0 1 0,1-1 0,-1 1 0,9 0 0,0 1 0,1 0 0,-1 2 0,0 0 0,0 0 0,0 1 0,0 1 0,0 1 0,-1 0 0,1 0 0,15 10 0,-4-1 0,-1 2 0,0 0 0,-1 2 0,24 23 0,5 12-1365,-8-3-5461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9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281 523 24575,'2'-2'0,"0"1"0,-1 0 0,1-1 0,-1 0 0,1 1 0,-1-1 0,2-2 0,-2 2 0,4-6 0,0 1 0,-1-1 0,0 0 0,-1 0 0,0-1 0,0 1 0,-1-1 0,0 1 0,0-1 0,-1 0 0,0 0 0,0 0 0,-2-15 0,0 6 0,-1 0 0,-1 0 0,-1 1 0,0-1 0,-12-30 0,8 31 0,-1-1 0,-1 1 0,0 0 0,-1 1 0,-1 0 0,-17-18 0,18 22 0,-1 1 0,-1 0 0,1 0 0,-2 2 0,0-1 0,0 2 0,-26-13 0,36 20 0,1 0 0,0-1 0,-1 1 0,1 1 0,-1-1 0,1 0 0,-1 1 0,1 0 0,-1 0 0,0 0 0,1 0 0,-5 1 0,6 0 0,1-1 0,-1 1 0,0 0 0,1 0 0,-1-1 0,1 1 0,-1 0 0,1 1 0,-1-1 0,1 0 0,0 0 0,-1 1 0,1-1 0,0 0 0,0 1 0,0-1 0,0 1 0,0 0 0,1-1 0,-1 1 0,0 0 0,1-1 0,-1 1 0,1 0 0,-1 3 0,0 0 0,1 1 0,0-1 0,0 1 0,0-1 0,0 1 0,1 0 0,0-1 0,2 8 0,2 1 0,-1-1 0,11 19 0,0-4 0,2 1 0,1-2 0,1-1 0,1 0 0,2-1 0,0-1 0,37 30 0,-39-38 0,0-1 0,1-1 0,0-1 0,1-1 0,0-1 0,1-1 0,1 0 0,-1-2 0,1-1 0,34 6 0,-33-10-273,1-2 0,-1 0 0,0-2 0,46-6 0,-10-5-6553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29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24575,'0'10'0,"1"11"0,1-1 0,0 0 0,2 0 0,0-1 0,11 31 0,1-10 0,31 59 0,-11-36 0,66 90 0,-96-146 0,-2-1 0,1 0 0,0 0 0,11 10 0,-15-15 0,0 0 0,0 0 0,0 0 0,0 0 0,1-1 0,-1 1 0,0 0 0,0-1 0,1 1 0,-1-1 0,0 1 0,1-1 0,-1 0 0,0 0 0,1 1 0,-1-1 0,1 0 0,-1 0 0,0 0 0,1-1 0,-1 1 0,0 0 0,1 0 0,-1-1 0,1 1 0,-1-1 0,0 1 0,2-2 0,0-1 0,1 0 0,-1 0 0,1-1 0,-1 1 0,0-1 0,-1 0 0,1 0 0,-1 0 0,1 0 0,-1 0 0,2-8 0,53-142 0,-5 10 0,-42 122 0,1 0 0,0 1 0,2 0 0,19-24 0,-16 26-682,18-16-1,12-6-6143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30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0 202 24575,'0'42'0,"2"1"0,9 56 0,-8-84 0,0 0 0,1-1 0,1 1 0,1-1 0,0 0 0,0 0 0,2 0 0,-1-1 0,20 24 0,-22-32 0,0 1 0,0-1 0,1-1 0,0 1 0,0-1 0,0 0 0,0 0 0,1-1 0,0 0 0,-1 0 0,1 0 0,0-1 0,0 0 0,1-1 0,-1 1 0,0-1 0,0-1 0,1 1 0,-1-1 0,0-1 0,9 0 0,-3-1 0,1-1 0,-1 0 0,1-1 0,-1-1 0,0 0 0,0 0 0,-1-1 0,0-1 0,0 0 0,14-11 0,-4 0 0,-12 9 0,0 1 0,1 0 0,12-6 0,-19 12 0,0 0 0,0 1 0,0-1 0,0 1 0,0 0 0,1 0 0,-1 0 0,0 0 0,1 1 0,-1 0 0,0 0 0,1 0 0,5 1 0,8 4 0,0 0 0,0 2 0,0 0 0,-1 0 0,18 12 0,14 6 0,-34-18 0,44 18 0,-49-21 0,-1-1 0,1 0 0,0-1 0,12 1 0,-21-3 0,1 1 0,-1-1 0,1 0 0,-1 0 0,1-1 0,-1 1 0,1 0 0,-1 0 0,1-1 0,-1 1 0,1-1 0,-1 1 0,1-1 0,-1 0 0,0 1 0,1-1 0,-1 0 0,2-1 0,-2 0 0,1 1 0,-1-1 0,0 0 0,0 1 0,0-1 0,0 0 0,-1 0 0,1 0 0,0 0 0,-1 0 0,1 0 0,0-3 0,-1-5 0,1 0 0,-2-1 0,1 1 0,-4-16 0,3 22 0,-55-230 132,5 32-1629,41 149-5329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30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4 0,0 6 0,0 5 0,0 10 0,0 12 0,0 8 0,2 6 0,5 4 0,4 3 0,7 5 0,3-1 0,1-8 0,-4-13-8191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31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24575,'9'5'0,"13"10"0,-1 2 0,-1 0 0,0 2 0,-2 0 0,26 33 0,67 115 0,-109-164 0,62 114 0,-56-101 0,-1 1 0,0 0 0,-2 0 0,0 1 0,3 21 0,-7-34 0,-1 0 0,1 0 0,-1 0 0,-1 0 0,1 0 0,-1 0 0,0 0 0,0 0 0,0 0 0,-1 0 0,-2 5 0,3-8 0,0 0 0,0 0 0,0 0 0,-1 0 0,1 0 0,-1 0 0,0 0 0,1 0 0,-1-1 0,0 1 0,0-1 0,0 1 0,0-1 0,-1 0 0,1 0 0,0 0 0,0 0 0,-1 0 0,1 0 0,0-1 0,-1 1 0,1-1 0,-1 0 0,-2 1 0,4-1 0,0 0 0,0 0 0,1 0 0,-1 0 0,0 0 0,0-1 0,0 1 0,1 0 0,-1 0 0,0-1 0,0 1 0,1 0 0,-1-1 0,0 1 0,1 0 0,-1-1 0,1 1 0,-1-1 0,0 1 0,1-1 0,-1 0 0,1 1 0,-1-1 0,1 1 0,-1-1 0,1 0 0,0 0 0,-1 1 0,1-1 0,0 0 0,0 1 0,-1-1 0,1 0 0,0 0 0,0-1 0,0-2 0,0 1 0,0-1 0,0 0 0,1 1 0,-1-1 0,1 1 0,1-5 0,3-4 0,0-1 0,1 1 0,0 0 0,1 0 0,0 0 0,1 1 0,14-16 0,4 0 0,44-37 0,-20 24 0,91-54 0,64-16 0,-197 103 0,-8 7 0,0 0 0,0 0 0,0 0 0,0-1 0,0 1 0,0 0 0,0 0 0,0 0 0,0 0 0,0 0 0,0-1 0,0 1 0,0 0 0,0 0 0,0 0 0,0 0 0,-1 0 0,1-1 0,0 1 0,0 0 0,0 0 0,0 0 0,0 0 0,0 0 0,0 0 0,-1 0 0,1 0 0,0 0 0,0 0 0,0 0 0,0-1 0,0 1 0,-1 0 0,1 0 0,0 0 0,-20-2 0,10 1 0,3 1 0,-1 0 0,0 0 0,0 0 0,-10 2 0,16-1 0,1-1 0,0 0 0,-1 1 0,1-1 0,0 1 0,-1-1 0,1 1 0,0-1 0,0 1 0,-1 0 0,1 0 0,0 0 0,0-1 0,0 1 0,0 0 0,0 0 0,0 1 0,0-1 0,1 0 0,-1 0 0,0 0 0,1 0 0,-1 1 0,1-1 0,-1 0 0,1 1 0,-1-1 0,1 0 0,0 1 0,0-1 0,0 2 0,0 4 0,1 0 0,0-1 0,1 1 0,0-1 0,0 1 0,0-1 0,1 0 0,0 0 0,0 0 0,8 11 0,4 3 20,0 0 0,1-1 0,1 0 0,1-1 0,29 21 0,106 66-1505,-79-61-5341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31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24575,'0'0'0,"2"0"0,12 1 0,11 2 0,2-1-8191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0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24575,'1'3'0,"115"458"0,-58-75 0,-56-374-73,15 93 275,-14-91-451,1 0 0,0-1 0,1 1 0,0-1 0,10 15 0,1-4-6577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1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645 33 24575,'-13'-4'0,"-14"-4"0,0 1 0,0 2 0,-55-4 0,-82 10 0,124 1 0,-66 11 0,94-10 0,0-1 0,1 2 0,-1 0 0,1 0 0,0 1 0,0 0 0,0 1 0,1 0 0,0 1 0,-10 7 0,18-11 0,-1-1 0,1 1 0,0-1 0,-1 1 0,1 0 0,0 0 0,1 0 0,-1 0 0,1 0 0,-1 0 0,1 1 0,0-1 0,0 0 0,0 1 0,0-1 0,1 1 0,0-1 0,-1 1 0,1-1 0,1 1 0,0 6 0,1 1 0,1-1 0,0 0 0,1 1 0,0-1 0,1-1 0,6 12 0,13 18-21,44 55-1,41 31-447,42 22 343,9-9 142,-93-82-9,-56-47-7,-2-1 0,0-1 0,-1 1 0,1 1 0,10 14 0,-18-22-1,-1 0 0,1 0 1,0 0-1,-1 0 0,1 0 0,0 0 0,-1 0 1,0 0-1,1 0 0,-1 0 0,1 0 0,-1 0 1,0 1-1,0-1 0,0 0 0,0 0 0,0 0 1,0 0-1,0 1 0,0-1 0,0 0 0,-1 0 1,1 0-1,0 0 0,-1 1 0,1-1 0,-1 0 1,1 0-1,-1 0 0,1 0 0,-2 1 0,-1 0 13,1 0 0,-1 0-1,0 0 1,0 0 0,0 0-1,0-1 1,0 1 0,-1-1-1,1 0 1,-4 1 0,-38 8 154,0-1 1,-60 2 0,67-7-155,-56 5-12,-116-3 0,200-6-341,0-1 0,0 0-1,-17-5 1,16 2-6485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1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24575,'-1'0'0,"0"1"0,0-1 0,0 1 0,0-1 0,0 1 0,1 0 0,-1-1 0,0 1 0,1 0 0,-1 0 0,0 0 0,1 0 0,-1-1 0,1 1 0,-1 0 0,1 0 0,-1 0 0,1 0 0,0 1 0,-4 9 0,1-1 0,1 0 0,0 1 0,0 0 0,1-1 0,0 1 0,1 12 0,2 8 0,8 41 0,4-3-213,36 109-1,42 65-421,-52-140 538,0 7 331,36 85-1640,-64-167-4454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2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24575,'0'0'0,"6"0"0,15 4 0,24 6 0,29 5 0,26 0 0,20-3 0,11-6-1040,-1-8 1040,-18-5 0,-27-2-7151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2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451 49 24575,'-15'-13'0,"6"7"0,0 2 0,0-1 0,0 1 0,0 1 0,-1 0 0,0 0 0,1 1 0,-1 0 0,0 0 0,-13 0 0,11 2 0,0 0 0,1 1 0,-1 1 0,0-1 0,1 2 0,-1-1 0,1 2 0,-17 6 0,12-2 0,1 0 0,0 1 0,1 1 0,0 0 0,1 0 0,0 2 0,0 0 0,1 0 0,1 1 0,0 0 0,1 1 0,-14 23 0,21-31 0,1 0 0,-1-1 0,1 1 0,0 0 0,1 0 0,-2 8 0,3-12 0,0 0 0,0 1 0,0-1 0,0 0 0,0 0 0,0 0 0,1 1 0,-1-1 0,1 0 0,-1 0 0,1 0 0,0 0 0,0 1 0,0-1 0,0-1 0,0 1 0,1 0 0,-1 0 0,0 0 0,3 2 0,0-1 0,0 0 0,0-1 0,0 1 0,1-1 0,-1 0 0,1 0 0,0 0 0,-1 0 0,1-1 0,0 0 0,9 1 0,-4-1 0,1 0 0,-1-1 0,0-1 0,18-2 0,-15 1 0,-1-1 0,0-1 0,0 0 0,0-1 0,-1 0 0,1-1 0,-1 0 0,12-9 0,-17 11 0,-1 0 0,0 0 0,0-1 0,0 1 0,-1-1 0,1 0 0,-1 0 0,0-1 0,-1 1 0,1-1 0,-1 0 0,0 0 0,-1 0 0,1 0 0,-1-1 0,-1 1 0,3-9 0,-4 13 0,2-8 0,3 15 0,3 5 0,28 31-682,48 40-1,-33-36-6143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3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24575,'0'11'0,"0"-5"0,2 36 7,1 1 0,15 69 0,32 84-290,93 267-1118,19 67 1147,-152-489 132,24 74-860,-26-94-4188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3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24575,'0'0'0,"6"2"0,11 4 0,18 5 0,22 3 0,26 0 0,24-1 0,14-4 0,-3-1-624,-23-2-6943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3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48 579 24575,'0'0'0,"5"-7"0,10-11 0,-2-1 0,0-1 0,0 0 0,-2-1 0,16-40 0,-11 13 0,18-82 0,-19 37 0,-14 82 0,0 0 0,-1 1 0,-1-1 0,0 0 0,0 0 0,-5-16 0,5 25 0,0-1 0,1 0 0,-1 1 0,0-1 0,-1 1 0,1-1 0,0 1 0,-1 0 0,1 0 0,-1-1 0,0 1 0,0 0 0,0 0 0,0 0 0,0 1 0,0-1 0,0 0 0,-1 1 0,1 0 0,0-1 0,-1 1 0,0 0 0,1 0 0,-1 1 0,1-1 0,-1 0 0,0 1 0,0-1 0,1 1 0,-1 0 0,0 0 0,0 0 0,1 1 0,-1-1 0,0 0 0,1 1 0,-1 0 0,-2 1 0,-2 0 0,1 1 0,-1 0 0,1 0 0,0 0 0,0 1 0,0 0 0,0 1 0,1-1 0,0 1 0,0 0 0,0 0 0,0 0 0,1 1 0,0 0 0,0 0 0,0 0 0,1 0 0,-4 9 0,4-4 0,-1-1 0,1 1 0,1 0 0,0 0 0,1 0 0,0 0 0,0 0 0,1 0 0,0 0 0,1 0 0,3 12 0,1-4 0,0 1 0,1-1 0,1 0 0,1-1 0,1 0 0,1 0 0,0-1 0,1 0 0,20 24 0,-20-29 0,-1-1 0,2 0 0,-1-1 0,1 0 0,1 0 0,0-1 0,0-1 0,1 0 0,0-1 0,0-1 0,1 0 0,29 7 0,-26-10 12,-1 0-1,1-2 0,0 0 1,19-2-1,-7-2-722,48-10 0,18-13-6115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5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0 24575,'-2'1'0,"1"-1"0,-1 0 0,1 1 0,-1-1 0,1 1 0,0 0 0,-1-1 0,1 1 0,0 0 0,-2 1 0,-5 4 0,-17 7 0,1 1 0,1 2 0,0 1 0,-38 35 0,50-39 0,-1 0 0,1 0 0,1 1 0,0 0 0,1 1 0,1 0 0,0 1 0,1 0 0,-6 19 0,9-19 0,0 0 0,1 0 0,0 0 0,1 0 0,1 1 0,1-1 0,0 0 0,1 1 0,1-1 0,0 0 0,2 0 0,-1 0 0,2 0 0,0-1 0,1 1 0,1-1 0,0-1 0,13 21 0,4-2 0,45 52 0,36 22 0,9 10 0,-89-89 0,-2 2 0,27 41 0,-42-58 0,-1 0 0,-1 0 0,1 1 0,4 17 0,-10-26 0,1 0 0,-1 0 0,-1 0 0,1 0 0,-1 0 0,1 0 0,-1 0 0,-1 0 0,1 0 0,-1 0 0,0 0 0,0 0 0,0 0 0,-1 0 0,0 0 0,-2 5 0,-1-3 0,-1 1 0,0-1 0,0 0 0,0 0 0,-1-1 0,0 1 0,0-2 0,-1 1 0,1-1 0,-14 7 0,-9 3 0,-47 17 0,25-13 0,-105 25 0,146-43-1365,5 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6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1 24575,'-6'12'0,"1"0"0,1 0 0,0 1 0,0 0 0,-1 13 0,4-18 0,-13 74-161,-4 128-1,17 84-703,22 104 629,-5-147 119,0-90-991,-9-127-4434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6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1 219 24575,'0'0'0,"0"0"0,4-2 0,5-5 0,8-6 0,17-9 0,26-10 0,28-7 0,19-2 0,-1 6 0,-18 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1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0 24575,'-2'1'0,"0"-1"0,0 0 0,0 1 0,1-1 0,-1 1 0,0-1 0,0 1 0,-2 1 0,-3 2 0,-256 112 0,127-54 0,124-57 0,4-2 0,-1 1 0,1 0 0,0 1 0,0 0 0,-11 8 0,18-12 0,0 0 0,0 0 0,1 0 0,-1 0 0,0 0 0,0 0 0,1 0 0,-1 0 0,1 0 0,-1 0 0,1 0 0,-1 0 0,1 1 0,0-1 0,-1 0 0,1 0 0,0 0 0,0 1 0,0-1 0,0 0 0,0 0 0,0 1 0,0-1 0,0 0 0,1 0 0,-1 1 0,0-1 0,1 0 0,-1 0 0,1 0 0,-1 0 0,1 0 0,1 1 0,2 4 0,0 0 0,1 0 0,0-1 0,9 8 0,-11-10 0,39 33 0,66 44 0,55 22 0,228 115 0,-389-216 0,14 5 0,-15-6 0,-1 0 0,0 0 0,0 0 0,0 0 0,1 0 0,-1 0 0,0 0 0,0 0 0,0 0 0,1 0 0,-1 0 0,0 0 0,0 0 0,0 0 0,1 0 0,-1 0 0,0 0 0,0-1 0,0 1 0,0 0 0,1 0 0,-1 0 0,0 0 0,0 0 0,0-1 0,0 1 0,0-10 0,-45-186 0,34 138 0,-3-82 0,13 127 0,1 0 0,0 0 0,1 0 0,1 0 0,4-17 0,-5 25 0,0 1 0,1-1 0,0 0 0,0 1 0,1-1 0,-1 1 0,1 0 0,0 0 0,0 0 0,0 0 0,0 0 0,1 1 0,0-1 0,0 1 0,0 0 0,7-4 0,-6 4 0,0 1 0,0-1 0,0 1 0,1 1 0,-1-1 0,0 1 0,1 0 0,-1 0 0,1 0 0,0 1 0,-1 0 0,1 0 0,-1 0 0,1 1 0,-1 0 0,1 0 0,-1 0 0,10 4 0,-6-1 0,1 1 0,-1 0 0,0 1 0,0 0 0,-1 0 0,0 1 0,0 0 0,0 0 0,7 10 0,25 34 0,65 112 0,-48-71 0,-51-82-97,-4-8-19,1 1 1,-2 0 0,1 0 0,0-1-1,0 1 1,-1 0 0,0 1 0,0-1-1,1 0 1,0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7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17 24575,'0'0'0,"0"0"0,0 73 0,0-77 0,-1 0 0,0 0 0,0-1 0,0 1 0,-1 0 0,1 0 0,-1 0 0,0 0 0,0 0 0,-1 1 0,1-1 0,-1 1 0,1-1 0,-1 1 0,0 0 0,0 0 0,-1 0 0,1 1 0,-1-1 0,1 1 0,-1-1 0,0 1 0,0 0 0,0 1 0,0-1 0,0 1 0,0 0 0,0 0 0,-1 0 0,1 0 0,0 1 0,-1 0 0,-7 0 0,4 1 0,-1 0 0,1 0 0,-1 1 0,1 0 0,0 1 0,0 0 0,0 0 0,0 0 0,0 1 0,1 0 0,-12 9 0,14-9 0,0 0 0,1 1 0,-1-1 0,1 1 0,0 0 0,0 0 0,1 0 0,0 0 0,0 1 0,0-1 0,0 1 0,1 0 0,0 0 0,0 0 0,0 0 0,-1 10 0,3-4 0,0-1 0,0 0 0,1 0 0,1 0 0,0 0 0,0 0 0,1-1 0,0 1 0,1-1 0,0 1 0,1-1 0,0 0 0,1-1 0,-1 1 0,2-1 0,0 0 0,7 8 0,-11-15 0,0 0 0,0 1 0,0-1 0,0-1 0,0 1 0,0 0 0,0-1 0,1 1 0,-1-1 0,1 0 0,-1 0 0,1-1 0,3 2 0,6-2 0,0 1 0,18-3 0,-4 1 0,22 0 0,-1 2 0,1 2 0,66 13 0,-94-11 0,0 1 0,-1 1 0,1 0 0,19 12 0,-26-12 0,-1 2 0,0-1 0,0 2 0,-1-1 0,0 2 0,15 16 0,-13-10-455,-1 1 0,15 26 0,-9-10-6371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7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24575,'0'0'0,"0"0"0,0 0 0,0 0 0,4 0 0,9-2 0,22-2 0,33-3 0,28-1 0,23-1 0,25 3-1395,16-1 1395,0 0 0,-20-1 0,-34 0-6796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7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24575,'0'3'0,"33"97"0,-9-33 0,138 546-962,-146-539 949,86 396-219,-85-399-932,-3-13-4656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8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24575,'0'0'0,"0"-1"0,1 1 0,-1 0 0,0-1 0,0 1 0,0 0 0,0-1 0,0 1 0,1 0 0,-1-1 0,0 1 0,0 0 0,0-1 0,1 1 0,-1 0 0,0-1 0,1 1 0,-1 0 0,0 0 0,1 0 0,-1-1 0,0 1 0,1 0 0,-1 0 0,0 0 0,1 0 0,12-4 0,-11 4 0,17-3 0,0 1 0,35 0 0,43 8 0,-64-3 0,59 4 0,147 12 0,-4 13 0,-206-27 0,-1 2 0,0 0 0,35 16 0,-53-19 0,0 1 0,0 0 0,-1 1 0,0 0 0,0 0 0,0 1 0,-1 0 0,0 0 0,-1 1 0,1 0 0,10 18 0,-3-2-1365,-4-3-5461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8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1 24575,'-7'0'0,"-1"1"0,1 0 0,0 0 0,0 1 0,1 0 0,-9 3 0,-38 19 0,34-14 0,-1 1 0,2 1 0,-21 16 0,31-21 0,1-1 0,0 1 0,0 1 0,0-1 0,1 1 0,0 1 0,1-1 0,0 1 0,-6 12 0,9-17 0,1 0 0,0 0 0,0 0 0,0 1 0,0-1 0,1 0 0,0 0 0,0 1 0,0-1 0,0 0 0,1 0 0,-1 1 0,3 6 0,-1-5 0,1 0 0,-1 0 0,1 0 0,1 0 0,-1-1 0,1 1 0,0-1 0,5 6 0,3 0 0,1 0 0,0 0 0,0-2 0,1 1 0,0-2 0,19 10 0,-10-8-455,1-1 0,49 12 0,-23-11-6371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09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24575,'0'0'0,"0"-2"0,0-2 0,0-3 0,0 0 0,0 1-8191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0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24575,'0'10'0,"1"31"0,12 74 0,21 39 0,-20-97 0,50 199 0,-11 5 0,-19 22-1365,-32-244-5461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0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0 130 24575,'0'0'0,"4"0"0,8-2 0,13-3 0,14-1 0,19-3 0,17-3 0,12-4 0,1 0 0,-4 0 0,-6 1 0,-11 1 0,-12 3 0,-17 4-8191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0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0,2 0 0,6 0 0,16 2 0,16 2 0,15 1 0,11-2 0,5-2 0,-7-1 0,-14-1-8191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1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24575,'0'0'0,"0"8"0,0 39 0,3 0 0,2 0 0,2-1 0,1 0 0,3 0 0,2-1 0,29 69 0,-30-89-170,0-2-1,2 1 0,1-2 1,0 0-1,2-1 0,0 0 1,23 19-1,-17-21-6655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1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0 268 24575,'0'0'0,"0"2"0,4 1 0,5 1 0,9 1 0,8-3 0,12-4 0,11-5 0,10-9 0,0-5 0,-8 0-8191</inkml:trace>
  <inkml:trace contextRef="#ctx0" brushRef="#br0" timeOffset="1">505 1 24575,'0'0'0,"0"0"0,0 3 0,0 10 0,0 13 0,3 15 0,6 10 0,7 11 0,6 4 0,5-2 0,4-6 0,0-10 0,1-16 0,1-15 0,-4-11 0,-7-6-8191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1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24575,'0'0'0,"1"5"0,-1 0 0,1 0 0,0 0 0,0 0 0,3 8 0,-2-7 0,95 234 0,-75-188 0,36 74 0,17 42 0,-72-162 0,0 2 0,0 0 0,0 0 0,0 0 0,2 15 0,-5-23 0,0 1 0,1 0 0,-1 0 0,0-1 0,0 1 0,0 0 0,0 0 0,0 0 0,0-1 0,0 1 0,-1 0 0,1 0 0,0 0 0,0-1 0,0 1 0,-1 0 0,1 0 0,0-1 0,-1 1 0,1 0 0,-1-1 0,1 1 0,-1-1 0,1 1 0,-1 0 0,0-1 0,1 1 0,-1-1 0,1 1 0,-1-1 0,0 0 0,0 1 0,1-1 0,-1 0 0,0 1 0,0-1 0,1 0 0,-1 0 0,0 0 0,0 0 0,1 0 0,-1 0 0,-1 0 0,-1 0 0,-1 0 0,1-1 0,-1 0 0,1 1 0,-1-1 0,1-1 0,0 1 0,0 0 0,-4-3 0,-3-2 0,1-1 0,0 0 0,0-1 0,1 1 0,0-2 0,0 1 0,-9-14 0,5 4 0,1-1 0,-18-39 0,22 44 0,2 0 0,0-1 0,1 1 0,0-1 0,1 0 0,1 0 0,1-1 0,0 1 0,0 0 0,2-1 0,0 1 0,1 0 0,0 0 0,1 0 0,1 0 0,0 0 0,1 1 0,9-19 0,-3 13 24,0 1 0,1 1 0,1 0 0,27-29 0,71-53-1509,-78 73-5341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2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24575,'0'0'0,"0"0"0,1 3 0,-1 0 0,1 0 0,0 0 0,-1 0 0,1 0 0,1-1 0,-1 1 0,0 0 0,1-1 0,-1 1 0,4 3 0,-2-2 0,83 115 0,-11-19 0,33 76 0,-86-133 0,-1 2 0,17 55 0,-33-84 0,-1-1 0,0 1 0,-1 0 0,1 25 0,-4-28 0,0-13 0,0 0 0,0 0 0,0 0 0,-1 0 0,1 1 0,0-1 0,0 0 0,0 0 0,0 0 0,0 0 0,0 0 0,0 0 0,0 0 0,0 0 0,0 0 0,0 1 0,0-1 0,0 0 0,0 0 0,-1 0 0,1 0 0,0 0 0,0 0 0,0 0 0,0 0 0,0 0 0,0 0 0,0 0 0,0 0 0,-1 0 0,1 0 0,0 0 0,0 0 0,0 0 0,0 0 0,0 0 0,0 0 0,0 0 0,-1 0 0,1 0 0,0 0 0,0 0 0,0 0 0,0 0 0,0 0 0,0 0 0,0 0 0,0 0 0,0-1 0,-1 1 0,1 0 0,0 0 0,0 0 0,0 0 0,0 0 0,0 0 0,0 0 0,0 0 0,0 0 0,0 0 0,0-1 0,0 1 0,0 0 0,0 0 0,0 0 0,0 0 0,0 0 0,0 0 0,0-1 0,-5-9 0,1-5 0,0 0 0,2 0 0,-2-17 0,0-52 0,3 57 0,6-485 0,-5 504 0,11-118 0,-9 112 0,1-1 0,0 1 0,1 0 0,1 0 0,0 0 0,10-18 0,-14 30 0,0 0 0,0 0 0,1 1 0,-1-1 0,1 0 0,-1 0 0,1 1 0,-1-1 0,1 1 0,0 0 0,0-1 0,0 1 0,-1 0 0,1 0 0,0 0 0,1 0 0,-1 0 0,0 1 0,0-1 0,0 1 0,0-1 0,1 1 0,-1 0 0,0 0 0,0 0 0,0 0 0,1 0 0,-1 0 0,0 1 0,0-1 0,4 2 0,3 1 0,0 1 0,-1 0 0,1 1 0,-1-1 0,0 2 0,11 8 0,8 9-26,-1 2 0,0 1 1,-2 0-1,41 61 0,-35-41-124,-3 2 0,36 83 1,-44-82 186,-2 2 0,16 76 0,-26-90-313,-2 0 0,-1 1 0,-2-1 0,-4 50 0,-1-59-6068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2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24575,'0'0'0,"0"0"0,2-2 0,8-3 0,18-5 0,21-6 0,18-5 0,14-5 0,3-2 0,-13 3-8191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3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0 256 24575,'0'3'0,"8"168"0,-3-128 0,21 81 0,-11-74-97,2-1 0,2-1-1,3 0 1,1-2 0,3 0 0,41 56-1,-56-88 90,0 0 1,0-1-1,1 0 0,0-1 0,25 18 0,-31-27 8,-1 1-1,1-1 1,-1 0 0,1-1 0,0 1 0,0-1 0,0 0 0,0-1 0,1 1 0,-1-1 0,0 0 0,1-1 0,-1 0-1,1 0 1,-1 0 0,0-1 0,1 0 0,8-2 0,-6 0 19,1 0 0,-1-1 1,0 0-1,-1-1 0,1 0 0,-1 0 0,0-1 0,0 0 1,0-1-1,-1 1 0,0-1 0,0-1 0,9-12 1,-7 6 30,0-1 0,-1 1 0,-1-1 0,0 0 0,-1-1 0,-1 0 0,5-23 0,-4 6-70,-2-1 0,-1 1 0,-2-1 0,-1 0 0,-2 1-1,-1-1 1,-2 1 0,-1-1 0,-2 1 0,-1 1 0,-17-42 0,12 39-2,-2 1 0,-1 1 0,-2 1 0,-1 0 1,-2 2-1,-1 0 0,-1 2 0,-1 0 0,-1 2 0,-31-24 0,44 40 86,-1 0 0,-1 0-1,1 2 1,-31-14 0,39 20-158,0 0 0,0 0 1,0 1-1,0-1 0,0 1 0,0 1 1,0-1-1,0 1 0,0 0 1,0 0-1,-1 1 0,1 0 0,0 0 1,0 1-1,0-1 0,-7 4 0,-15 11-6279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3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0 231 24575,'0'5'0,"0"401"0,14-484 0,-1-6 0,34-169 0,-42 233 0,1 1 0,1 1 0,1-1 0,19-33 0,-23 44 0,1 1 0,0 0 0,1 0 0,0 1 0,0 0 0,0 0 0,1 0 0,-1 1 0,1 0 0,1 0 0,-1 0 0,1 1 0,15-6 0,-14 8-455,0-1 0,14-1 0,14 2-6371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4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562 868 24575,'-29'1'0,"-1"1"0,1 2 0,-39 9 0,-80 33 0,44-4 0,82-32 0,1 2 0,-32 22 0,47-30 0,0 1 0,1 0 0,-1 0 0,1 0 0,0 0 0,1 1 0,-7 9 0,10-12 0,-1 0 0,1 0 0,0 0 0,0 0 0,0 0 0,0 0 0,0 0 0,1 0 0,-1 1 0,1-1 0,0 0 0,0 0 0,0 0 0,1 1 0,-1-1 0,1 0 0,-1 0 0,1 0 0,1 3 0,1-1 0,-1 0 0,1 0 0,-1-1 0,1 0 0,1 1 0,-1-1 0,1 0 0,-1 0 0,1-1 0,0 1 0,0-1 0,1 0 0,-1 0 0,1 0 0,-1-1 0,1 1 0,0-1 0,9 2 0,-4-1 0,0-1 0,0 0 0,0 0 0,1-1 0,-1-1 0,0 0 0,1 0 0,-1-1 0,11-2 0,2-2 0,0-2 0,0 0 0,-1-1 0,1-2 0,-2 0 0,21-13 0,-16 6 0,0 0 0,-2-2 0,0-1 0,27-28 0,-29 23 0,-2-1 0,0-1 0,-2 0 0,-1-2 0,-1 0 0,-1-1 0,-2 0 0,-1-1 0,-1 0 0,-2-1 0,-1 0 0,-2-1 0,5-55 0,-11 61 0,-1 0 0,-1 0 0,-1 0 0,-2 1 0,0-1 0,-2 1 0,-13-34 0,7 30 0,0 0 0,-2 2 0,-1-1 0,-2 2 0,-35-43 0,42 57 0,0 1 0,0 1 0,-1 0 0,0 1 0,-21-14 0,29 21 0,-1 1 0,1-1 0,-1 1 0,0 0 0,0 1 0,0-1 0,0 1 0,0 0 0,0 0 0,0 0 0,0 1 0,0 0 0,0 0 0,0 0 0,0 0 0,-1 1 0,1 0 0,0 0 0,0 0 0,1 1 0,-7 2 0,2 0 0,1 1 0,0 0 0,1 0 0,-1 0 0,1 1 0,0 0 0,1 0 0,-1 1 0,-8 12 0,8-9 0,1 0 0,0 1 0,1-1 0,0 1 0,1 0 0,-6 21 0,6-9 0,0 0 0,2 0 0,0 1 0,2-1 0,1 1 0,0-1 0,6 26 0,-1-19-23,1-2-1,2 1 0,1-1 1,0 0-1,3-1 0,0 0 1,1-1-1,23 29 0,-5-12-193,3-1-1,1-1 0,67 56 0,-63-63 193,2-1 0,70 40-1,-89-60 17,1-1-1,0-1 1,1-1 0,-1-1-1,2-1 1,-1-1-1,28 3 1,-39-9 92,0 0 1,1-1-1,-1 0 1,0-1-1,0-1 1,18-4-1,-27 5-48,1-1-1,0 1 1,-1-1 0,1-1 0,-1 1-1,0-1 1,1 0 0,-1 0-1,-1 0 1,1-1 0,0 0-1,-1 0 1,0 0 0,0 0 0,0-1-1,0 1 1,4-9 0,-7 11-35,0 0 1,-1 0 0,1 0 0,-1-1 0,1 1 0,-1 0-1,0 0 1,0-1 0,0 1 0,0 0 0,0 0 0,0-1-1,-1 1 1,1 0 0,-1 0 0,0 0 0,0 0 0,1-1-1,-1 1 1,0 0 0,-1 0 0,1 1 0,0-1 0,-1 0-1,1 0 1,-1 1 0,1-1 0,-1 0 0,0 1 0,1 0-1,-4-2 1,5 3-1,0 0 0,0 0 0,0 0 0,0 0 0,0 0 0,0 0 0,0 0 0,0 0 0,0 1 0,0-1 0,0 0 0,0 0 0,0 0 0,0 0 0,0 0 0,0 0 0,0 0 0,0 0 0,-1 0 0,1 1 0,0-1 0,0 0 0,0 0 0,0 0 0,0 0 0,0 0 0,0 0 0,0 0 0,0 0 0,0 0 0,0 0 0,-1 0 0,1 0 0,0 0 0,0 0 0,0 0 0,0 0 0,0 0 0,0 0 0,0 0 0,0 0 0,0 0 0,-1 0 0,1 0 0,0 0 0,0 0 0,7 11 0,35 45 0,86 87 0,-36-55 0,-74-73 0,1-1 0,0 0 0,30 15 0,-47-28 0,0 0 0,1 0 0,-1 0 0,1 0 0,-1 0 0,1-1 0,-1 1 0,1-1 0,3 1 0,-5-1 0,1-1 0,-1 1 0,0 0 0,0 0 0,1-1 0,-1 1 0,0-1 0,0 1 0,1-1 0,-1 1 0,0-1 0,0 0 0,0 0 0,0 1 0,0-1 0,0 0 0,0 0 0,0 0 0,-1 0 0,2-2 0,4-8 0,0 0 0,-1-1 0,0 1 0,-1-1 0,5-23 0,-3 12 0,4-12 0,15-33 0,-19 55 0,0 0 0,1 0 0,1 0 0,0 1 0,13-15 0,-3 8-195,0 0 0,2 2 0,0 0 0,0 1 0,2 1 0,43-23 0,-36 25-6631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5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4 0,4 4 0,9 12 0,9 10 0,7 11 0,5 6 0,0 0 0,-5-4 0,-4-7 0,-5-8 0,-6-9 0,-5-9 0,-2-7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6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5 0,0 4 0,0 4 0,0 6 0,3 5 0,6 5 0,5 5 0,4 3 0,0-1 0,0 0 0,-2-5 0,-3-8-8191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7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536 468 24575,'0'0'0,"0"0"0,0 0 0,-6 0 0,-289 25 0,277-23 0,-7 1 0,-61 10 0,75-10 0,1-1 0,0 1 0,0 1 0,0 0 0,-18 10 0,26-13 0,0 1 0,1-1 0,-1 0 0,0 1 0,0-1 0,1 1 0,-1 0 0,1 0 0,-1-1 0,1 1 0,0 0 0,0 0 0,0 0 0,0 0 0,0 1 0,0-1 0,-1 4 0,2-3 0,0 0 0,0 0 0,0 0 0,0 0 0,1 0 0,-1 0 0,1 0 0,-1 1 0,1-1 0,0 0 0,2 4 0,3 3 0,0 0 0,0 0 0,1-1 0,0 1 0,14 12 0,-10-11 0,-1-1 0,1 0 0,1-1 0,0 0 0,21 11 0,-28-18 0,0 1 0,0-1 0,1 0 0,-1 0 0,1-1 0,-1 1 0,1-1 0,0-1 0,-1 1 0,1-1 0,0 0 0,-1 0 0,1 0 0,0-1 0,0 0 0,-1 0 0,8-3 0,-3 0 0,-1 0 0,-1 0 0,1-1 0,0-1 0,-1 1 0,0-1 0,-1 0 0,13-14 0,-11 11 0,-1-2 0,-1 1 0,0-1 0,0 0 0,-1 0 0,5-14 0,-2 1 0,-2-1 0,0 0 0,-2-1 0,-1 1 0,-1-1 0,0-31 0,-3 9 0,-2 0 0,-3 0 0,-1 0 0,-2 1 0,-24-73 0,27 102 0,-4-9 0,7 20 0,3 10 0,16 38 3,38 63 0,32 35-38,-49-80-62,229 415-532,-236-412-610,-8-16-4958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8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31 578 24575,'0'0'0,"0"0"0,0 0 0,3-3 0,5-4 0,83-72 0,-76 63 0,1-1 0,-2 0 0,17-25 0,-24 31 0,-1 0 0,-1 0 0,0-1 0,-1 1 0,0-1 0,0 0 0,-1 0 0,-1 0 0,0-1 0,-1 1 0,0 0 0,-1-1 0,-1 1 0,-2-21 0,1 21 0,-1 1 0,0 0 0,-1-1 0,0 1 0,0 0 0,-1 1 0,-1-1 0,0 1 0,0 0 0,-1 1 0,0-1 0,-1 1 0,0 1 0,0-1 0,-14-10 0,18 16 0,0 0 0,-1 1 0,1-1 0,-1 1 0,1-1 0,-1 1 0,0 1 0,0-1 0,0 1 0,-7-2 0,9 3 0,0 0 0,0 0 0,-1 0 0,1 1 0,0-1 0,0 1 0,0-1 0,0 1 0,1 0 0,-1 0 0,0 0 0,0 1 0,0-1 0,1 1 0,-1-1 0,1 1 0,-1 0 0,-3 3 0,3-1 0,0-1 0,1 0 0,-1 1 0,0 0 0,1-1 0,0 1 0,0 0 0,0 0 0,0 1 0,1-1 0,0 0 0,0 0 0,0 1 0,0-1 0,1 1 0,-1-1 0,1 1 0,0-1 0,0 0 0,1 1 0,1 4 0,1 5 0,1 0 0,0 0 0,1 0 0,1-1 0,10 19 0,7 7-39,1-2-1,2 0 1,55 60 0,-34-50-807,101 79-1,-92-85-5494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2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1 0,2 4 0,1 0-8191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8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24575,'0'3'0,"1"13"0,0-1 0,6 24 0,-2-13 0,-3-16 0,82 410-574,-60-325 389,4-2 0,56 127 0,-57-167-109,1-1 0,3-1-1,62 79 1,-39-66-5591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8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559 1 24575,'-3'0'0,"0"1"0,1-1 0,-1 0 0,0 0 0,-4 0 0,-4-1 0,-24 2 0,0 2 0,0 1 0,1 2 0,-59 17 0,38-4 0,1 2 0,-55 29 0,109-49 0,-13 5 0,1 0 0,0 1 0,0 1 0,-11 10 0,19-12 0,8-3 0,17-3 0,-6 0 0,-9 1 0,0 1 0,0 0 0,0 0 0,0 0 0,-1 1 0,10 6 0,30 24 0,-16-10 0,4 0 40,1-1 0,60 26 0,78 18-1525,-122-50-5341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19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2 24575,'-9'0'0,"6"-1"0,1 1 0,0 0 0,-1 0 0,1 0 0,-1 0 0,1 0 0,0 0 0,-4 1 0,6 0 0,0-1 0,0 0 0,-1 1 0,1-1 0,0 0 0,0 1 0,0-1 0,0 0 0,0 1 0,0-1 0,-1 0 0,1 1 0,0-1 0,0 1 0,0-1 0,0 0 0,0 1 0,0-1 0,0 0 0,1 1 0,-1-1 0,0 1 0,0-1 0,0 0 0,0 1 0,0-1 0,0 0 0,1 1 0,5 10 0,-4-7 0,1 1 0,0-1 0,0-1 0,1 1 0,-1 0 0,1-1 0,0 0 0,0 1 0,0-1 0,0-1 0,0 1 0,8 3 0,-5-4 0,0 0 0,0 0 0,0-1 0,0 1 0,0-1 0,0-1 0,0 0 0,10 0 0,-16 0 0,0 0 0,-1 0 0,1 0 0,0 0 0,0 0 0,0 0 0,-1 0 0,1 1 0,0-1 0,0 0 0,-1 1 0,1-1 0,0 0 0,-1 1 0,1-1 0,0 1 0,-1-1 0,1 1 0,-1-1 0,1 1 0,-1-1 0,1 1 0,-1 0 0,1 1 0,1 1 0,0 1 0,-1 0 0,0-1 0,2 5 0,-1-1 0,9 34 0,-2 1 0,-2 0 0,-2 0 0,-1 1 0,-3 0 0,-1-1 0,-2 1 0,-2-1 0,-2 0 0,-1 0 0,-3 0 0,-25 71 0,24-88 0,0 1 0,-23 35 0,28-52 0,0 0 0,-1 0 0,0 0 0,-1-1 0,0 0 0,0 0 0,-1-1 0,-17 12 0,22-17 8,0 0-1,0 0 1,0-1-1,0 1 1,0-1-1,0 0 1,0 0-1,0 0 1,0-1-1,0 1 1,-1-1-1,1 0 1,0 0-1,0-1 1,-7 0-1,6-1-113,1 1 0,-1-1 0,1 0 0,-1 0 0,1 0 0,0-1-1,0 0 1,0 1 0,0-1 0,1-1 0,-1 1 0,1 0 0,-4-5 0,-12-19-6720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21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8537 5457 24575,'0'0'0,"0"0"0,0 0 0,-7 0 0,-107-3 0,89 1 0,0-2 0,-38-9 0,-74-34 0,54 17 0,-917-266 0,826 253 0,-243-29 0,-10 45 0,147 14 0,-554-28 0,247 20 0,422 12 0,-269-50 0,148-8 0,120 25 0,-467-136 0,481 132 0,-106-23 0,-63-19 0,137 20-442,-214-111-1,-41-25 443,431 200 0,-100-47 0,-151-96 0,176 91 0,3-3 0,-83-80 0,144 121 0,1-1 0,0-1 0,2 0 0,0-1 0,1-1 0,1-1 0,2 0 0,-12-28 0,7 5 160,3-1 1,2 0-1,1-1 0,3 0 0,-4-91 0,12 55-185,3 1 0,23-134-1,-15 162 26,3 1 0,2 0 0,2 1 0,46-92 0,-9 44 0,89-122 0,-91 149 0,3 2 0,3 2 0,3 4 0,100-84 0,-97 98 0,2 3 0,3 3 0,1 3 0,116-51 0,181-42-154,-85 34-556,-2-14 710,25-9 0,10 21 0,116 9 0,-249 58 0,272-68 0,-14 2 0,13 34 0,-319 59 0,190 11 0,-138 15 0,184 40 0,176 73 0,-464-107 0,177 51 0,-179-46 0,92 44 0,25 36 11,-5 11-121,-135-82-30,152 79 80,7-17 72,184 100-12,-307-143 0,-3 5 0,91 76 0,-120-79-605,-55-49-5830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27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24575,'0'0'0,"-6"4"0,4-1 0,1-1 0,0 0 0,0 1 0,0-1 0,0 1 0,0-1 0,0 1 0,1-1 0,-1 1 0,1 0 0,-1-1 0,1 1 0,0 0 0,0-1 0,1 1 0,0 5 0,1 0 0,0 1 0,1-1 0,0 1 0,5 7 0,89 170 0,-48-96 0,125 208-1365,-140-252-5461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3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24575,'-1'1'0,"0"-1"0,0 1 0,0-1 0,0 1 0,0 0 0,0-1 0,1 1 0,-1 0 0,0 0 0,1 0 0,-1-1 0,0 1 0,1 0 0,-2 2 0,2-2 0,-5 7 0,0 0 0,1 0 0,1 0 0,-1 1 0,1-1 0,1 1 0,-4 18 0,3 0 0,1 40 0,28 337 0,35-2 0,-54-361 0,1 10 0,1 0 0,21 59 0,-29-106 0,0-2 0,0 1 0,-1-1 0,1 0 0,0 1 0,0-1 0,0 0 0,1 0 0,-1 0 0,1 0 0,-1 0 0,1 0 0,-1 0 0,4 2 0,-5-4 0,1 1 0,-1-1 0,1 0 0,-1 0 0,1 0 0,0 0 0,-1 0 0,1 0 0,-1 0 0,1 0 0,-1-1 0,1 1 0,-1 0 0,1 0 0,-1 0 0,0 0 0,1-1 0,-1 1 0,1 0 0,-1 0 0,1-1 0,-1 1 0,0 0 0,1-1 0,-1 1 0,1-1 0,-1 0 0,10-14 0,-8 12 0,14-27-1365,-1-3-5461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4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24575,'-8'0'0,"12"0"0,16 1 0,109 12 0,-29-1 0,86-5 0,-79-4 0,-105-3-71,-1-1-5,0 1 0,0 0-1,0 0 1,0 0 0,0 1 0,1-1 0,-1 0 0,0 0 0,0 1 0,0-1 0,0 0-1,0 1 1,0-1 0,0 1 0,0-1 0,1 2 0,0 3-6750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4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24575,'14'0'0,"24"4"0,0 2 0,40 12 0,-41-9 0,1-2 0,44 4 0,-52-11 120,-27 0-269,-1-1 1,1 1-1,-1 0 1,0-1-1,1 0 1,-1 0-1,1 0 1,-1 0-1,4-2 1</inkml:trace>
  <inkml:trace contextRef="#ctx0" brushRef="#br0" timeOffset="1">0 480 24575,'0'0'0,"0"0"0,4 0 0,10 0 0,17 2 0,16 3 0,15-2 0,18-5 0,17-8 0,12-10 0,8-8 0,-10-3 0,-22 5-8191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5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456 1 24575,'-9'3'0,"3"2"0,1 0 0,0 0 0,1 0 0,-8 10 0,9-10 0,-21 28 2,2 1 1,2 1-1,-23 54 0,-30 118-112,54-132 0,3 0 1,-12 136-1,24-107 21,12 157 1,10-56 88,-18-205 5,0 1 0,0-1-1,0 1 1,0-1 0,0 1 0,0-1 0,0 0 0,0 1 0,0-1 0,-1 1 0,1-1-1,0 1 1,0-1 0,0 0 0,-1 1 0,1-1 0,0 0 0,0 1 0,-1-1 0,1 0-1,0 1 1,-1-1 0,1 0 0,0 1 0,-1-1 0,1 0 0,0 0 0,-1 1-1,1-1 1,-1 0 0,1 0 0,0 0 0,-1 0 0,1 0 0,-1 1 0,1-1 0,-1 0-1,1 0 1,0 0 0,-1 0 0,1 0 0,-1-1 0,1 1 0,-1 0 0,1 0 0,-1 0-1,1 0 1,-1-1 0,-4 0 79,-1 0 0,1-1-1,-6-3 1,4 2-51,-7-2-33,-46-19 0,51 19 0,0 1 0,1-1 0,-1 0 0,-10-10 0,18 14 0,0 0 0,0 0 0,0 0 0,0 0 0,0 0 0,0 0 0,1 0 0,-1 0 0,0-1 0,1 1 0,-1 0 0,1 0 0,-1-1 0,1 1 0,0 0 0,0-1 0,-1 1 0,1 0 0,0-1 0,0 1 0,0 0 0,0-1 0,1 1 0,-1 0 0,0-1 0,1 1 0,-1 0 0,0 0 0,1-1 0,-1 1 0,1 0 0,0 0 0,0 0 0,-1 0 0,2-2 0,4-4 0,0 1 0,0-1 0,0 1 0,10-8 0,-10 10 0,22-18 0,1 1 0,46-24 0,69-26 0,-142 70 0,87-39 0,50-24 0,-106 46 0,-1-1 0,33-25 0,-60 40 0,-4 3 0,-1 2 0,-2 11 0,4 13 0,0 0 0,2 0 0,0-1 0,10 29 0,-5-21 0,1 0 0,16 32 0,-20-52 0,0-1 0,0 1 0,1-1 0,1 0 0,0-1 0,0 0 0,1 0 0,12 10 0,-18-18 0,-1 0 0,1 0 0,-1 0 0,1-1 0,0 1 0,0-1 0,0 0 0,0 1 0,0-1 0,0-1 0,0 1 0,5 0 0,-6-1 0,0 0 0,0 0 0,0 0 0,-1-1 0,1 1 0,0-1 0,0 1 0,0-1 0,0 0 0,0 0 0,-1 0 0,1 0 0,0 0 0,-1 0 0,1 0 0,-1 0 0,1-1 0,-1 1 0,0-1 0,3-2 0,0-4 0,0 1 0,0 0 0,0-1 0,-1 0 0,0 0 0,-1 0 0,0 0 0,0 0 0,-1 0 0,1-15 0,0-10 4,-1-1-1,-7-55 1,-20-68-155,-8 8-199,-60-166 0,28 150 350,50 132 0,-1 1 0,-39-53 0,51 77 0,-1 1 0,0-1 0,0 1 0,-1 1 0,0-1 0,0 1 0,-8-5 0,14 11-1,0-1-1,1 1 1,-1-1 0,0 1-1,1 0 1,-1-1 0,0 1-1,0 0 1,1 0 0,-1-1-1,0 1 1,0 0 0,0 0-1,1 0 1,-1 0 0,0 0-1,0 0 1,1 0-1,-1 0 1,0 0 0,0 1-1,0-1 1,1 0 0,-1 0-1,-1 1 1,1 0 11,1 0 1,-1 0-1,0 1 0,0-1 1,1 0-1,-1 0 0,1 0 0,-1 1 1,1-1-1,-1 0 0,1 0 1,0 1-1,0-1 0,0 0 1,-1 1-1,1 1 0,1 15 131,0 1 1,1 0-1,0-1 0,10 32 0,-7-28-147,40 156-838,125 319 0,-103-345 884,6-3 1,119 180-1,-189-325-40,11 18 0,21 25 0,-33-45-92,0 0 0,-1 0 0,1 0 0,0-1 0,0 1 0,0 0 0,0-1 0,1 0 0,-1 1 0,0-1 0,4 1 0,3-1-5428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5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24575,'0'0'0,"1"1"0,16 28 0,0 2 0,13 36 0,-20-45 0,18 43 0,-3 1 0,29 118 0,-51-171 0,-1-1 0,0 1 0,-1 0 0,0-1 0,-2 18 0,1-29-5,0 1 0,0-1 0,-1 1 1,1-1-1,-1 1 0,1-1 0,-1 1 0,1-1 0,-1 1 0,0-1 0,-1 2 0,2-3 12,-1 1 0,1-1 0,0 1 0,-1-1 0,1 0 0,-1 1 0,1-1 0,-1 0 0,1 0 0,-1 1 0,0-1 0,1 0 0,-1 0 0,1 0 0,-1 1 0,1-1 0,-1 0 0,0 0 0,1 0 0,-2 0 0,0-1-119,0 0 1,-1 1-1,1-1 0,0 0 0,0 0 0,0 0 1,0-1-1,0 1 0,0 0 0,0-1 1,0 1-1,-2-4 0,-19-19-6714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2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1 653 24575,'1'-1'0,"1"0"0,0 0 0,0 1 0,0-1 0,0 0 0,0 1 0,0 0 0,3-1 0,7 0 0,121-14 0,-101 12 0,122-12-657,44-3-1971,453-56 1480,-2-44-753,-4-47 1454,-181 42-1603,-309 85 1428,121-30 2148,-236 59-1790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6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24575,'0'0'0,"4"0"0,7 2 0,5 0 0,0 1-8191</inkml:trace>
  <inkml:trace contextRef="#ctx0" brushRef="#br0" timeOffset="1">1365 158 24575,'0'0'0,"0"0"0,0 0 0,4 0 0,11 0 0,14 2 0,15 2 0,11 1 0,4-1 0,-1-3 0,-4-3 0,-4-3 0,-6-5 0,-4-5 0,-6-3 0,-6 2 0,-7 2 0,-9 5-8191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6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24575,'0'0'0,"7"-2"0,22 0 0,31 1 0,24 2 0,5 0 0,-12 0-8191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7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757 1 24575,'-17'0'0,"-1"2"0,0 0 0,1 1 0,0 0 0,-1 2 0,-20 8 0,12-2 0,0 1 0,1 1 0,-28 19 0,31-16-86,1 0-1,1 1 0,1 0 1,1 2-1,0 1 0,1 0 1,2 1-1,0 0 0,-14 28 1,14-21 2,2 2 0,1-1 0,2 1 0,0 1 0,3 0 1,0 0-1,-3 42 0,7-18-393,3 0 1,2-1 0,17 105-1,59 159-55,12-39-1287,20 68 1040,-87-261 440,-4 1 1,7 92 0,-23-141 335,-1 0 0,-3 0 0,-8 65 1,3-72-1,0 0 1,-3-1-1,0 0 1,-26 53-1,6-28-30,-3-1-1,-1-2 1,-67 78-1,-143 123 1697,230-240-1472,0-1 956,-17 21 1,30-33-1102,-1 1 0,1-1 0,-1 1-1,1-1 1,-1 1 0,1-1 0,-1 1 0,1 0 0,0-1 0,-1 1 0,1 0 0,0-1 0,0 1 0,-1 0 0,1 0 0,0-1 0,0 1 0,0 0 0,0 0 0,0-1 0,0 1 0,0 0-1,0 0 1,0-1 0,0 1 0,0 0 0,1-1 0,-1 1 0,0 0 0,0 0 0,1-1 0,-1 1 0,1-1 0,-1 1 0,0 0 0,1-1 0,-1 1 0,1-1 0,0 1 0,0 0 0,3 1 77,0 0 0,0 0 0,0 0 0,0 0 0,8 1 0,142 33 915,23 6-1101,-136-28-22,-1 1 0,0 2 0,-1 2 1,-1 1-1,-1 2 0,-1 2 0,60 51 0,-68-49-47,-2 1 1,0 1 0,-2 1-1,-1 1 1,-1 1-1,-2 1 1,-1 1 0,-2 1-1,17 45 1,-19-31-121,-1 0-1,-3 2 1,-2-1 0,-2 1 0,-2 1 0,-2 51 0,-7 18-864,-27 166 0,-44 147 326,-14 93-763,74-395 1481,5 0 0,8 135 0,7-198-49,2-1-1,3 0 1,3 0 0,36 107-1,-32-128 147,2 0 0,2-2 0,2-1 0,1 0 0,3-2-1,1-1 1,38 41 0,31 13 131,-10-24 454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9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77 24575,'-10'-10'0,"7"7"0,-5-5 0,-1 0 0,0 1 0,0-1 0,0 2 0,-18-10 0,24 14 0,-1 1 0,0-1 0,0 1 0,0 0 0,-1 0 0,1 0 0,0 1 0,-6-1 0,8 1 0,-1 0 0,0 1 0,0-1 0,0 1 0,1-1 0,-1 1 0,0 0 0,1 0 0,-1 0 0,1 1 0,-1-1 0,1 1 0,-4 2 0,-1 2 0,1 1 0,0-1 0,0 1 0,1 0 0,0 0 0,0 1 0,1 0 0,-6 12 0,2 0 0,1 0 0,-7 31 0,8-16 0,1 0 0,1 0 0,2 1 0,2-1 0,6 62 0,3-36 0,3-1 0,28 87 0,89 198-414,-104-284-537,-6-13-5875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49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24575,'0'0'0,"5"0"0,256 0-1365,-241 0-5461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0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24575,'3'0'0,"151"3"0,146-6 0,-266-1 0,-19 2 0,0 0 0,-1 1 0,16 1 0,-22 2-1365,-4 0-5461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0 839 24575,'0'0'0,"2"4"0,10 7 0,15 7 0,12 6 0,10 5 0,13 1 0,11-2 0,8-9 0,7-16 0,3-18 0,-5-13 0,-12-5 0,-18 3-8191</inkml:trace>
  <inkml:trace contextRef="#ctx0" brushRef="#br0" timeOffset="1">1008 1 24575,'-5'11'0,"0"23"0,-2 59 0,9 39 0,4-24-260,4-1 0,6 0-1,53 192 1,-16-153 260,-40-116 0,2-1 0,30 44 0,-22-43-1192,-5-10-4766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1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1 692 24575,'0'-1'0,"0"1"0,0 0 0,0-1 0,0 1 0,0 0 0,1-1 0,-1 1 0,0 0 0,0 0 0,0-1 0,1 1 0,-1 0 0,0 0 0,0-1 0,1 1 0,-1 0 0,0 0 0,0 0 0,1-1 0,-1 1 0,0 0 0,1 0 0,2-2 0,12-6 0,0 0 0,1 1 0,19-5 0,55-13 0,-67 19 0,127-29-197,2 6 0,218-13 0,-363 41 197,76 0 0,-79 2 26,-6 0 43,-11 2 144,2-1-28,-8 4-172,0 1 0,0 1 1,0 0-1,1 2 1,1 0-1,0 0 1,-20 17-1,15-9-15,2 1 0,1 0 1,0 1-1,-29 42 0,40-51 2,1 1 0,0 0 0,-8 19 0,13-26 0,1-1 0,0 0 0,-1 1 0,2-1 0,-1 0 0,0 1 0,1-1 0,0 1 0,0-1 0,0 1 0,1-1 0,-1 1 0,1-1 0,2 7 0,0-5 0,0 0 0,0-1 0,0 1 0,1-1 0,0 0 0,0 0 0,0 0 0,1 0 0,0-1 0,0 0 0,0 0 0,0 0 0,0-1 0,9 5 0,-1-2 0,1 0 0,0 0 0,0-1 0,0-1 0,17 3 0,-23-5 0,0-1 0,0-1 0,0 1 0,0-1 0,0-1 0,0 1 0,13-4 0,-15 3 0,0-1 0,-1 0 0,1 0 0,-1-1 0,1 0 0,-1 0 0,0 0 0,0 0 0,0-1 0,8-8 0,-7 5-1,1-1 1,-1 1-1,0-2 0,-1 1 0,0 0 0,0-1 0,-1 0 1,0 0-1,2-10 0,-2 6 4,-1-1 1,-1 1-1,0-1 1,-1 0-1,-1-25 1,-2 12-30,-2-1 0,-1 0 1,-2 1-1,0 0 1,-20-46-1,0 13-223,-2 2 0,-73-107 0,53 99 270,-112-117-1,159 181-28,-4-4 72,8 12 586,46 62-509,199 317-859,-56-20 248,-164-311-305,5 8-5453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1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24575,'2'31'0,"1"0"0,1 0 0,14 45 0,-12-52 0,110 375 0,-80-283 0,-35-115 0,4 23 0,-5-23 0,0 0 0,1-1 0,-1 1 0,0-1 0,0 1 0,-1 0 0,1-1 0,0 1 0,0-1 0,0 1 0,0 0 0,0-1 0,-1 1 0,1 0 0,-1-1 0,1 1 0,0-1 0,0 0 0,-1 0 0,1 0 0,0 0 0,-1 0 0,1 0 0,0 0 0,0 1 0,-1-1 0,1 0 0,0 0 0,-1 0 0,1 0 0,0 0 0,-1 0 0,1 0 0,0-1 0,-1 1 0,1 0 0,0 0 0,0 0 0,-1 0 0,1 0 0,0 0 0,-1 0 0,1-1 0,0 1 0,-1 0 0,-3-3 0,0 0 0,0-1 0,0 1 0,0-1 0,0 0 0,1 0 0,-6-8 0,-19-34 0,19 28 0,0-1 0,-9-29 0,15 37 0,0-1 0,1 1 0,0-1 0,1 1 0,0-24 0,1 31 0,0 0 0,1 0 0,0-1 0,0 1 0,0 0 0,0 0 0,1 0 0,0 0 0,0 0 0,0 0 0,0 1 0,0-1 0,1 1 0,-1-1 0,1 1 0,0 0 0,0 0 0,0 0 0,1 1 0,-1-1 0,1 1 0,-1-1 0,1 1 0,0 1 0,0-1 0,7-2 0,-1 1 0,-1 1 0,0 0 0,1 1 0,-1 0 0,1 0 0,0 1 0,-1 0 0,1 1 0,-1 0 0,1 1 0,9 2 0,-3 1 0,-2 1 0,1 0 0,0 1 0,-1 1 0,-1 0 0,1 1 0,-1 0 0,-1 1 0,22 21 0,-11-6 0,-1 1 0,-1 1 0,27 47 0,-48-74 0,0 0 0,0 1 0,0-1 0,0 0 0,0 0 0,0 0 0,0 0 0,0 0 0,0 0 0,0 0 0,0 0 0,1 1 0,-1-1 0,0 0 0,0 0 0,0 0 0,0 0 0,0 0 0,0 0 0,0 0 0,0 0 0,0 0 0,1 0 0,-1 0 0,0 0 0,0 0 0,0 0 0,0 0 0,0 0 0,0 0 0,0 0 0,0 0 0,1 0 0,-1 0 0,0 0 0,0 0 0,0 0 0,0 0 0,0 0 0,1 0 0,1-5 0,2-15 0,-4 14 0,5-25 0,2 1 0,0 0 0,2 1 0,13-31 0,-17 49 0,1 0 0,0 1 0,1-1 0,0 1 0,13-13 0,-14 16 0,1 1 0,0 0 0,0 1 0,1-1 0,0 1 0,0 1 0,0 0 0,11-5 0,-7 5 0,0 1 0,0 0 0,0 1 0,0 0 0,0 0 0,1 2 0,-1 0 0,0 0 0,0 1 0,1 0 0,-1 1 0,0 1 0,0 0 0,0 0 0,-1 1 0,1 1 0,-1 0 0,0 0 0,0 1 0,-1 1 0,0 0 0,0 0 0,10 10 0,1 3 0,-2 1 0,0 0 0,-1 2 0,15 26 0,-7-6 0,30 67 0,-40-72-1365,-6-9-5461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2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399 199 24575,'0'0'0,"0"0"0,0 0 0,-3-6 0,-5-7 0,-1 0 0,0 1 0,-1 0 0,0 1 0,-17-15 0,-64-43 0,84 64 0,-1 0 0,0 0 0,0 1 0,0 1 0,0-1 0,-17-4 0,21 7 0,0 1 0,0-1 0,0 1 0,0 0 0,1 0 0,-1 0 0,0 0 0,0 1 0,0-1 0,0 1 0,1 0 0,-1 1 0,0-1 0,1 0 0,-1 1 0,1 0 0,-1 0 0,-4 3 0,2 1 0,0-1 0,1 1 0,0 1 0,0-1 0,0 1 0,0 0 0,1 0 0,0 0 0,1 1 0,0-1 0,-4 15 0,0 1 0,2 1 0,-4 41 0,6-42 0,2 1 0,1-1 0,4 42 0,-2-56 0,0 1 0,0-1 0,1 0 0,8 18 0,-8-22 0,0 1 0,0-1 0,1 0 0,-1 0 0,1-1 0,0 1 0,1-1 0,8 7 0,-5-5 0,0-1 0,1 0 0,0 0 0,0-1 0,0-1 0,1 1 0,-1-1 0,1-1 0,0 0 0,0 0 0,0-1 0,0 0 0,11-1 0,-12 0 0,0-1 0,0 0 0,0-1 0,0 0 0,0 0 0,-1 0 0,1-1 0,-1-1 0,1 1 0,-1-2 0,0 1 0,-1-1 0,1 0 0,11-10 0,-11 6 0,0 1 0,-1-2 0,1 1 0,-2-1 0,0 0 0,0-1 0,-1 1 0,0-1 0,0 0 0,-2 0 0,1-1 0,-1 1 0,-1-1 0,0 0 0,0-21 0,-2 30 0,1-10 0,3 12 0,2 7 0,35 56 0,17 20 0,-43-65 15,0-1 0,2-1 0,0 0 0,0-1 0,2-1 0,0 0 0,24 11 0,-15-11-312,1 0 0,0-2 0,1-2 0,48 10 0,-32-12-6529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2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24575,'0'0'0,"0"-9"0,1 19 0,0 0 0,1 0 0,0 0 0,1 0 0,0 0 0,5 10 0,-1 0 0,5 11 0,1 0 0,2 0 0,1-2 0,21 30 0,-8-19 0,2-1 0,39 38 0,-57-64-455,1-1 0,25 18 0,-13-14-6371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2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24575,'0'0'0,"3"1"0,12 8 0,0 0 0,14 11 0,-4-2 0,538 398-538,-317-207 430,-242-206 108,-1 0 0,1-1 0,0 1 0,-1-1 0,1 1 0,0-1 0,7 2 0,-10-4 0,1 1 0,-1-1 0,0 0 0,1 0 0,-1 0 0,0 0 0,1 0 0,-1 0 0,0-1 0,1 1 0,-1 0 0,0-1 0,0 1 0,1-1 0,-1 1 0,0-1 0,0 1 0,0-1 0,1 0 0,-1 0 0,0 0 0,0 0 0,0 1 0,0-1 0,-1-1 0,1 1 0,0 0 0,1-1 0,4-8-165,-1-1 0,0 1-1,0-1 1,4-16-1,2-9-6552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3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524 1 24575,'-16'2'0,"7"2"0,0-1 0,1 1 0,-1 0 0,1 1 0,-14 11 0,-35 33 0,22-13 0,1 1 0,2 2 0,2 1 0,1 1 0,-38 76 0,27-32 0,3 1 0,-27 102 0,62-182-80,-3 9 185,-3 23 0,7-34-241,0 0 0,1 0 1,0 0-1,0 0 0,0 0 0,1 0 0,-1-1 0,1 1 0,0 0 0,2 7 0,4 1-6690</inkml:trace>
  <inkml:trace contextRef="#ctx0" brushRef="#br0" timeOffset="1">837 525 24575,'0'0'0,"0"0"0,4 2 0,7 6 0,9 12 0,11 11 0,5 11 0,4 3 0,-3 0 0,-5-3 0,-6-3 0,-6-8 0,-6-6 0,-5-8 0,-4-7 0,-4-5-8191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3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4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24575,'0'0'0,"0"2"0,0 4 0,-2 9 0,0 5 0,-1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5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24575,'1'44'0,"1"1"0,2-1 0,2 0 0,3 0 0,1-1 0,20 56 0,159 315-699,39-17 502,-216-376 208,-8-13 5,0-1-1,0 0 0,1 0 1,-1 0-1,1-1 1,1 0-1,0 0 0,8 8 1,-12-13 18,-1-1 1,0 1-1,0 0 1,0-1-1,0 1 0,0-1 1,0 1-1,1-1 1,-1 0-1,0 1 1,0-1-1,1 0 1,-1 0-1,0 0 1,1 0-1,-1 0 1,0 0-1,0 0 1,3-1-1,-2 0-24,-1 0 0,1 1-1,0-1 1,-1-1 0,1 1 0,0 0-1,-1 0 1,1 0 0,-1-1-1,0 1 1,3-4 0,0-2-20,0 0 0,0 0 0,0-1 0,-1 0 0,3-10 0,4-21 10,-1-1 0,-2 0 0,2-65 0,-11-128 0,-12 20 0,-4-81 0,18 281 40,0 0 0,3-24 0,-2 34-146,0-1 0,0 0 0,0 0 0,0 1 0,1-1 0,-1 1-1,1-1 1,0 1 0,0 0 0,0-1 0,1 1 0,-1 0 0,5-3 0,6-4-6720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5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6 24575,'-1'0'0,"0"0"0,0 1 0,0-1 0,0 0 0,-1 1 0,1-1 0,0 1 0,0-1 0,0 1 0,0 0 0,0-1 0,0 1 0,0 0 0,1-1 0,-1 1 0,0 0 0,-1 1 0,-11 19 0,3 1 0,1 1 0,1 0 0,-5 29 0,1-7 0,1-6 0,-28 103 0,29-100 0,-5 59 0,15-99 0,0 1 0,-1 1 0,1 0 0,0 0 0,1 4 0,-1-8 0,0 1 0,0-1 0,0 0 0,0 1 0,0-1 0,0 0 0,0 0 0,1 0 0,-1 1 0,0-1 0,0 0 0,0 0 0,0 1 0,0-1 0,1 0 0,-1 0 0,0 0 0,0 1 0,0-1 0,1 0 0,-1 0 0,0 0 0,0 0 0,0 0 0,1 1 0,-1-1 0,1 0 0,-1 0 0,1 0 0,-1-1 0,1 1 0,0 0 0,-1 0 0,1-1 0,0 1 0,-1 0 0,1-1 0,-1 1 0,1 0 0,-1-1 0,1 1 0,-1-1 0,1 1 0,0-1 0,2-3 0,0 0 0,0 0 0,-1 0 0,1 0 0,-1 0 0,0-1 0,0 1 0,0-1 0,1-9 0,1-5 0,2-22 0,-5 34 0,7-76 0,11-73 0,-15 133 0,1 0 0,2 1 0,0 0 0,17-35 0,-23 53 0,1 0 0,0 1 0,0 0 0,0-1 0,0 1 0,1 0 0,-1 0 0,1 0 0,0 1 0,0-1 0,0 0 0,0 1 0,6-4 0,-9 6 0,0 0 0,0 0 0,0 0 0,0 0 0,1 0 0,-1 0 0,0 0 0,0 0 0,0 0 0,1 0 0,-1 0 0,0 0 0,0 0 0,0 0 0,0 0 0,1 0 0,-1 0 0,0 0 0,0 0 0,0 0 0,0 0 0,1 0 0,-1 0 0,0 0 0,0 0 0,0 0 0,0 0 0,1 0 0,-1 1 0,0-1 0,0 0 0,0 0 0,0 0 0,0 0 0,0 0 0,1 1 0,-1-1 0,0 9 0,-5 9 0,0-9 0,0 1 0,0-1 0,-1 0 0,0-1 0,-12 14 0,-39 34 0,27-32 0,22-18 0,-1 1 0,1 0 0,1 0 0,-1 1 0,-8 11 0,16-18 0,-1-1 0,1 1 0,0 0 0,-1 0 0,1-1 0,0 1 0,-1 0 0,1 0 0,0 0 0,0-1 0,0 1 0,0 0 0,0 0 0,0 0 0,0 0 0,0-1 0,0 1 0,0 0 0,0 0 0,0 0 0,1 0 0,-1-1 0,0 1 0,1 0 0,-1 0 0,0-1 0,1 1 0,0 1 0,2 1 0,0 0 0,0-1 0,0 1 0,0-1 0,3 3 0,-6-5 0,30 18 0,-1-1 0,39 16 0,66 21 0,-93-39 0,-40-15-3,400 168-1359,-358-146-5464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6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0,2 7 0,2 9 0,3 10 0,3 14 0,5 13 0,1 6 0,0 0 0,-1-5 0,-1-11 0,-4-15 0,0-18 0,-1-15 0,-1-6-8191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6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24575,'0'0'0,"6"1"0,13 5 0,11 4 0,0-1-8191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7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24575,'0'5'0,"1"-3"0,0 0 0,0 0 0,1 0 0,-1 0 0,0 0 0,1 0 0,-1 0 0,1 0 0,3 3 0,20 15 0,-17-14 0,76 49 0,97 49 0,-147-85 0,45 23 0,127 75 0,-204-115 0,7 3 0,-1 1 0,15 13 0,-21-17 0,0 0 0,-1 0 0,1 1 0,0-1 0,-1 0 0,0 0 0,1 1 0,-1-1 0,0 1 0,0-1 0,0 1 0,-1 0 0,1-1 0,0 1 0,-1 4 0,0-2 0,0 0 0,-1 0 0,0-1 0,0 1 0,0 0 0,-1-1 0,1 1 0,-1-1 0,0 0 0,0 1 0,-6 6 0,0 1 0,-1-1 0,-19 18 0,0-4 0,0-2 0,-47 30 0,-69 32 0,97-59 0,-10 6 0,-165 105 0,215-131-1365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8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24575,'-1'0'0,"0"0"0,0 0 0,0 0 0,0 1 0,0-1 0,-1 0 0,1 0 0,0 1 0,0-1 0,-1 1 0,0 1 0,0 1 0,0-1 0,1 0 0,-1 0 0,1 1 0,-1-1 0,1 1 0,0 0 0,0-1 0,0 1 0,0 0 0,0 5 0,1-8 0,-7 30 0,2-1 0,1 1 0,1 1 0,2 35 0,16 125 0,33 65 0,18-2 0,-23-96 0,-15-55-1365,-18-70-5461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3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24575,'0'0'0,"0"0"0,2 0 0,9 0 0,15 1 0,18 6 0,16 2 0,8 0 0,5-1 0,2-3 0,3-3 0,-3-8 0,0-13 0,-1-14 0,-6-7 0,-16 3-8191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8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24575,'0'0'0,"3"0"0,163 5 0,304 50 0,-339-34-1365,-85-15-5461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8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24575,'0'0'0,"2"0"0,12 2 0,18 4 0,22 7 0,15 3 0,4 1 0,-3-1 0,-9-3 0,-8-5 0,-12-5 0,-13-2-8191</inkml:trace>
  <inkml:trace contextRef="#ctx0" brushRef="#br0" timeOffset="1">11 514 24575,'0'0'0,"5"0"0,18 4 0,26 3 0,23 0 0,21-4 0,22-15 0,57-35-2100,0-11-3991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9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24575,'0'0'0,"2"2"0,6 13 0,14 28 0,12 33 0,10 34 0,3 28 0,-2 12-1478,-8-5 1478,-11-11 0,-12-17-649,-15-24 649,-10-22 0,-4-23 0,1-18-6064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0:59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1045 24575,'1'-3'0,"0"1"0,0-1 0,1 1 0,-1 0 0,0 0 0,1 0 0,0 0 0,-1 0 0,1 0 0,0 0 0,2-1 0,25-17 0,-21 15 0,40-22 0,2 1 0,0 3 0,92-29 0,170-30 0,-174 48 0,-23 6 0,-106 26 0,-17 1 0,-8 2 0,0 2 0,0-1 0,0 2 0,1 0 0,-1 1 0,1 1 0,1 0 0,-27 15 0,28-13 0,0 0 0,1 1 0,0 0 0,0 1 0,1 0 0,1 1 0,-1 0 0,2 1 0,-14 20 0,20-25 0,-1 0 0,1 0 0,0 0 0,0 0 0,1 1 0,0-1 0,0 1 0,1-1 0,-1 9 0,2-10 0,0 0 0,1 0 0,-1 0 0,1 0 0,0 0 0,1 0 0,0 0 0,0 0 0,0 0 0,0 0 0,7 10 0,-2-6 0,0 0 0,1-1 0,0 0 0,1 0 0,0-1 0,0 0 0,16 11 0,-12-11 0,-1-1 0,2 0 0,-1 0 0,1-2 0,27 9 0,-31-12 0,0 0 0,-1-1 0,1 0 0,0 0 0,0-1 0,0-1 0,0 1 0,0-2 0,-1 1 0,1-1 0,0-1 0,-1 0 0,1 0 0,9-6 0,-7 3 0,-1-1 0,0 0 0,-1 0 0,0-1 0,0 0 0,-1-1 0,0 0 0,0-1 0,-1 0 0,11-18 0,-7 7-365,0-1 0,-2-1 0,-1 0-1,0 0 1,-2-1 0,-1 0 0,0 0-1,-2 0 1,1-39 0,-3 26-236,-3-1-1,-1 1 1,-2 0 0,-1 0 0,-18-62 0,11 63 566,-1 0 0,-2 1 0,-1 0 0,-2 1 0,-39-55 0,28 51 266,-2 1-1,-1 2 1,-1 1 0,-46-35-1,72 64 870,5 3-655,0 0-1,0 0 0,0 0 0,-1 1 1,1-1-1,-1 1 0,1-1 0,-1 1 1,-3-1-1,6 2-434,0 0 0,0 0 0,-1 0 0,1 0 1,0 0-1,0 0 0,0 0 0,0 0 0,0 0 0,0 0 0,0 0 0,-1 0 1,1 0-1,0 0 0,0 0 0,0 0 0,0 0 0,0 0 0,0 1 0,0-1 1,0 0-1,0 0 0,-1 0 0,1 0 0,0 0 0,0 0 0,0 0 0,0 0 1,0 1-1,0-1 0,0 0 0,0 0 0,0 0 0,0 0 0,0 0 0,0 0 1,0 0-1,0 1 0,0-1 0,0 0 0,0 0 0,0 0 0,0 0 0,0 0 1,0 0-1,0 0 0,0 1 0,0-1 0,0 0 0,0 0 0,0 0 0,1 0 1,-1 0-1,0 0 0,0 1 0,2 6 33,1 0 1,0 0-1,7 12 1,1 2-23,263 548-773,-249-517 804,17 36-676,94 142 1,-83-156-5610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0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24575,'0'3'0,"43"233"0,-23-139 0,0 3 0,19 107 0,-36-189 0,-3-18 0,0 0 0,0 0 0,0 1 0,0-1 0,0 0 0,0 0 0,0 0 0,0 0 0,0 0 0,0 0 0,0 0 0,0 1 0,1-1 0,-1 0 0,0 0 0,0 0 0,0 0 0,-1 0 0,1 0 0,0 1 0,0-1 0,0 0 0,0 0 0,0 0 0,0 0 0,0 0 0,0 0 0,0 1 0,0-1 0,0 0 0,0 0 0,0 0 0,0 0 0,0 0 0,0 0 0,-1 0 0,1 0 0,0 0 0,0 0 0,0 1 0,0-1 0,0 0 0,-4-6 0,-4-10 0,-2-9 0,-46-127 0,49 128 0,1 0 0,1-1 0,1 1 0,-1-39 0,8 32 0,-3 30 0,0-1 0,0 1 0,0 0 0,1-1 0,-1 1 0,1 0 0,-1 0 0,1-1 0,-1 1 0,1 0 0,0 0 0,-1 0 0,1 0 0,0 0 0,0 0 0,0 0 0,0 0 0,0 0 0,2-1 0,-2 2 0,-1 0 0,1 0 0,0 0 0,0 0 0,-1 0 0,1 0 0,0 0 0,0 0 0,-1 1 0,1-1 0,0 0 0,-1 0 0,1 1 0,0-1 0,-1 0 0,1 1 0,0-1 0,-1 1 0,1-1 0,-1 1 0,2 0 0,11 14 0,-11-13 0,3 4 0,-1 1 0,1 0 0,-2 0 0,1 1 0,-1-1 0,3 10 0,-5-16 0,-1 0 0,0 0 0,1 0 0,-1 0 0,1 0 0,0 0 0,-1 0 0,1 0 0,0 0 0,-1 0 0,1-1 0,0 1 0,0 0 0,0 0 0,0-1 0,0 1 0,0 0 0,0-1 0,0 1 0,1 0 0,0-1 0,-1 0 0,1 0 0,0 1 0,0-1 0,-1 0 0,1 0 0,0-1 0,0 1 0,-1 0 0,1-1 0,0 1 0,1-1 0,4-2 0,0-1 0,0 1 0,0-1 0,10-9 0,38-35 0,-41 34 0,0 1 0,1 0 0,18-10 0,-30 21 0,0 0 0,0 1 0,0-1 0,0 1 0,0 0 0,1 0 0,-1 0 0,1 0 0,-1 1 0,0-1 0,1 1 0,-1 0 0,1 0 0,5 1 0,-4 0 0,0 1 0,0-1 0,0 1 0,0 0 0,0 0 0,0 1 0,0-1 0,6 6 0,4 4 0,-1 0 0,-1 1 0,0 1 0,13 18 0,-4-6-682,39 39-1,-37-44-6143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0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0 24575,'-42'1'0,"1"1"0,-1 2 0,-41 9 0,65-9 0,0 1 0,0 0 0,1 2 0,0 0 0,0 0 0,1 2 0,0 0 0,0 1 0,-16 14 0,28-21 0,0 0 0,1 1 0,-1-1 0,1 1 0,0 0 0,0 0 0,0 0 0,1 0 0,0 1 0,-3 6 0,4-9 0,0 1 0,1-1 0,-1 1 0,1-1 0,0 1 0,0-1 0,0 0 0,0 1 0,0-1 0,1 1 0,-1-1 0,1 1 0,0-1 0,-1 0 0,1 1 0,0-1 0,0 0 0,1 0 0,-1 0 0,0 0 0,1 0 0,1 2 0,4 3 0,0 0 0,1 0 0,-1-1 0,1 0 0,0-1 0,1 0 0,-1 0 0,1-1 0,0 0 0,0 0 0,1-1 0,-1 0 0,1-1 0,10 2 0,-3-5 0,-13 1 0,-1-1 0,0 1 0,0 0 0,1 1 0,5 0 0,81 17-682,100 9-1,-134-22-6143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1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24575,'0'0'0,"3"1"0,1 1 0,-1 0 0,0 1 0,0-1 0,0 1 0,4 3 0,0 1 0,162 161 0,93 84 0,-248-239 0,-6-6 0,1 1 0,0-1 0,0 0 0,0-1 0,1 0 0,0 0 0,12 4 0,-6-7-1365,-4-4-5461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1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0 24575,'-11'1'0,"2"1"0,-1 0 0,1 1 0,0 1 0,0-1 0,1 1 0,-1 1 0,1 0 0,0 0 0,0 0 0,-14 14 0,8-6 0,0 2 0,0 0 0,2 1 0,-13 20 0,6-5 0,2 1 0,1 1 0,-12 36 0,11-19 0,-15 77 0,22-54-1365,8-45-5461</inkml:trace>
  <inkml:trace contextRef="#ctx0" brushRef="#br0" timeOffset="1">1045 468 24575,'0'0'0,"2"0"0,3 2 0,1 5 0,3 6 0,2 11 0,0 12 0,2 12 0,1 9 0,0 3 0,0-4 0,-3-7 0,-4-8 0,-2-12-8191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1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3 0,2 6 0,3 5 0,2 2 0,-1-3-8191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6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24575,'-1'0'0,"0"0"0,1 0 0,-1 0 0,1 1 0,-1-1 0,1 0 0,-1 0 0,0 1 0,1-1 0,-1 0 0,1 1 0,-1-1 0,1 0 0,0 1 0,-1-1 0,1 1 0,-1-1 0,1 1 0,0-1 0,-1 1 0,1-1 0,0 1 0,0-1 0,-1 1 0,1 0 0,0-1 0,0 1 0,0-1 0,0 1 0,-1 0 0,1-1 0,0 2 0,0 25 0,0-18 0,26 357 0,-12-223 0,-3-10 0,20 181 0,-19-230 0,39 139 0,-35-173-1365,-1-14-5461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3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4 0,7 4 0,9 10 0,11 8 0,11 12 0,8 13 0,6 10 0,0 7 0,-3-1 0,-8-6 0,-4-10 0,-7-8 0,-4-8 0,-8-12-8191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6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2 0,8 5 0,13 4 0,11 7 0,9 5 0,8 5 0,5 4 0,1-3 0,4-3 0,1-5 0,-5-6 0,-11-6-8191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6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24575,'0'0'0,"2"-2"0,8-3 0,16-2 0,16-2 0,15-1 0,7-1 0,3-2 0,-2-1 0,-5 0 0,-7 2 0,-9 2 0,-13 2 0,-10 3 0,-10 1 0,-6 3-8191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7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0 693 24575,'0'0'0,"2"0"0,13 4 0,19 4 0,25 4 0,18-1 0,21-4 0,19-5 0,9-6-890,-3-8 890,-14 0 0,-25 1-7301</inkml:trace>
  <inkml:trace contextRef="#ctx0" brushRef="#br0" timeOffset="1">1199 0 24575,'3'9'0,"-1"-5"0,45 81 0,5 11 0,150 331-1825,-155-306 1400,52 210 1,-89-289 382,-2 0 1,5 80 0,-13-115-36,1-4-15,-1-1 1,0 1 0,0 0-1,0-1 1,-1 1 0,1 0 0,-1 0-1,-1 4 1,-1-4-4403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7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1 889 24575,'5'-2'0,"19"-10"0,0 1 0,45-13 0,55-8 0,-91 25 0,42-10 0,255-73 0,-319 86 0,-3 1 0,1 0 0,-1 0 0,0-1 0,0 0 0,14-10 0,-22 14 0,0 0 0,0 0 0,0 0 0,0 0 0,0 0 0,0 0 0,1 0 0,-1 0 0,0 0 0,0 0 0,0 0 0,0 0 0,0 0 0,0 0 0,0 0 0,0-1 0,0 1 0,0 0 0,0 0 0,0 0 0,0 0 0,0 0 0,1 0 0,-1 0 0,0 0 0,0 0 0,0-1 0,0 1 0,0 0 0,0 0 0,0 0 0,0 0 0,0 0 0,0 0 0,0 0 0,0 0 0,0-1 0,0 1 0,-1 0 0,1 0 0,0 0 0,0 0 0,0 0 0,0 0 0,0 0 0,0 0 0,0 0 0,0 0 0,0-1 0,0 1 0,0 0 0,0 0 0,0 0 0,0 0 0,-1 0 0,1 0 0,-9-1 0,-13 2 0,-11 5 0,0 2 0,1 1 0,0 1 0,1 2 0,0 2 0,-56 32 0,80-42 0,0 1 0,1 0 0,-1 0 0,1 0 0,-8 10 0,12-13 0,1 0 0,-1 0 0,1 0 0,0 0 0,0 0 0,0 0 0,0 0 0,0 0 0,0 1 0,1-1 0,-1 0 0,1 1 0,-1-1 0,1 0 0,0 1 0,0-1 0,0 0 0,0 1 0,1-1 0,-1 0 0,1 1 0,1 3 0,1 0 0,-1 0 0,2-1 0,-1 0 0,1 1 0,0-1 0,0-1 0,0 1 0,1-1 0,0 1 0,-1-1 0,1-1 0,1 1 0,-1-1 0,8 4 0,3 1 0,1-1 0,0-1 0,33 9 0,-33-11 0,1-1 0,0 0 0,0-2 0,0 0 0,0 0 0,1-2 0,33-5 0,-48 5 0,1 0 0,0-1 0,0 1 0,-1-1 0,1 0 0,-1-1 0,0 1 0,1-1 0,-1 1 0,0-1 0,-1-1 0,7-5 0,-7 5 0,1-1 0,-1 1 0,0-1 0,-1 0 0,1 0 0,-1 0 0,0 0 0,-1-1 0,1 1 0,-1 0 0,1-8 0,0-7 0,-1-1 0,-1 1 0,0-1 0,-2 1 0,-8-39 0,0 15 0,-28-70 0,-84-144 0,-21 11 0,129 224 0,0 4 0,48 91 0,66 174-75,-2-5-1358,79 124 1199,-117-259-332,95 128 1,-100-163-4753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8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1 100 24575,'0'2'0,"0"-1"0,0 0 0,0 0 0,1 1 0,-1-1 0,0 0 0,1 0 0,-1 0 0,1 0 0,0 1 0,-1-1 0,2 1 0,3 7 0,260 462 0,-260-464 0,-7-16 0,-34-97 0,-5-20 0,31 94 0,-8-65 0,15 71 0,1-43 0,2 62 0,1-1 0,0 0 0,0 0 0,0 1 0,1-1 0,0 1 0,1-1 0,0 1 0,7-14 0,-8 19 0,-1 0 0,1 0 0,-1 0 0,1 0 0,0 0 0,0 1 0,0-1 0,0 0 0,0 1 0,0 0 0,1-1 0,-1 1 0,0 0 0,1 0 0,-1 0 0,1 1 0,-1-1 0,1 1 0,-1-1 0,1 1 0,-1 0 0,1 0 0,0 0 0,-1 0 0,1 0 0,-1 1 0,6 0 0,1 2 0,1 0 0,-1 1 0,0 0 0,0 0 0,17 12 0,4 6 0,0 2 0,42 43 0,3 3 0,-59-56 0,1-1 0,33 19 0,-47-30 0,0-1 0,0 1 0,1 0 0,-1-1 0,1 0 0,0 1 0,-1-1 0,1-1 0,0 1 0,-1-1 0,1 1 0,0-1 0,0 0 0,0 0 0,-1-1 0,1 1 0,0-1 0,-1 0 0,1 0 0,0 0 0,-1 0 0,1-1 0,-1 1 0,0-1 0,1 0 0,2-2 0,3-3 0,-1-1 0,0 1 0,-1-1 0,0-1 0,0 0 0,0 0 0,-1 0 0,-1 0 0,9-19 0,-3-1 0,0 0 0,7-37 0,-13 37 0,3-7 0,-8 36 0,0 0 0,0 0 0,0-1 0,0 1 0,0 0 0,0-1 0,1 1 0,-1 0 0,0 0 0,0-1 0,0 1 0,1 0 0,-1 0 0,0-1 0,0 1 0,1 0 0,-1 0 0,0 0 0,0-1 0,1 1 0,-1 0 0,0 0 0,1 0 0,-1 0 0,0 0 0,1 0 0,-1 0 0,0 0 0,1 0 0,-1 0 0,0 0 0,1 0 0,-1 0 0,0 0 0,1 0 0,-1 0 0,0 0 0,0 0 0,1 0 0,-1 0 0,0 0 0,1 1 0,-1-1 0,0 0 0,0 0 0,1 0 0,-1 1 0,14 10 0,9 15 0,31 46 0,-16-19 0,100 112-1365,-101-126-5461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8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24575,'0'0'0,"1"11"0,0-1 0,0 1 0,5 16 0,-1-7 0,55 205 12,14-4-485,42 85 381,-115-304 92,1 5 0,1-1 0,0 1 0,1-1 0,0 0 0,0 0 0,0 0 0,5 5 0,-8-11 3,-1 1 1,1 0 0,0-1-1,-1 1 1,1 0 0,0-1-1,0 1 1,-1-1 0,1 1-1,0-1 1,0 0 0,0 1-1,0-1 1,0 0-1,0 0 1,-1 0 0,1 1-1,0-1 1,0 0 0,0 0-1,0 0 1,0 0 0,0-1-1,1 1 1,0-1-109,-1 0 0,1 0 0,-1 0 0,1 0 0,-1 0 0,0 0 0,0 0 0,1 0 0,-1 0 1,0-1-1,0 1 0,1-3 0,8-14-6260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9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24575,'0'0'0,"0"2"0,1 59 0,2 1 0,4-2 0,2 1 0,19 66 0,-26-115 0,-6-18 0,-6-18 0,3-1 0,2 0 0,0 0 0,2 0 0,0 0 0,2-1 0,1 1 0,5-42 0,-4 58 0,0 1 0,1-1 0,0 0 0,1 1 0,0-1 0,7-14 0,-9 21 0,0 0 0,0 0 0,0 1 0,1-1 0,-1 1 0,0-1 0,1 1 0,-1-1 0,1 1 0,0 0 0,-1 0 0,1 0 0,0 0 0,0 0 0,0 0 0,-1 0 0,1 0 0,0 1 0,0-1 0,0 1 0,0-1 0,0 1 0,0 0 0,0 0 0,0 0 0,1 0 0,-1 0 0,0 1 0,0-1 0,0 0 0,0 1 0,-1 0 0,1-1 0,0 1 0,3 1 0,2 2 0,-1 0 0,1 0 0,-1 0 0,0 1 0,0 0 0,0 0 0,-1 0 0,10 12 0,1 5 0,16 27 0,-23-34 0,21 33-108,9 17-521,50 61 1,-53-83-6198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09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808 1039 24575,'0'0'0,"0"0"0,0 0 0,0 0 0,0 4 0,4 11 0,4 13 0,8 15 0,4 6 0,2 2 0,0-5 0,-1-8 0,-4-11 0,-4-9 0,-4-8-8191</inkml:trace>
  <inkml:trace contextRef="#ctx0" brushRef="#br0" timeOffset="1">1 1 24575,'0'0'0,"7"4"0,21 6 0,16 7 0,0-1-8191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0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24575,'1'55'14,"13"78"0,21 54-411,-2-44-13,6-2 1,7-1-1,5-3 1,84 158-1,-63-162 367,-56-109 44,0 0 0,1-1 0,23 23-1,-36-41 133,1 0-1,0-1 0,0 0 0,11 8 0,-14-11-80,0-1 0,0 1 1,-1 0-1,1 0 0,0-1 1,0 1-1,0-1 0,0 0 0,0 1 1,0-1-1,0 0 0,0 0 0,0 0 1,0-1-1,0 1 0,0 0 0,-1-1 1,1 1-1,0-1 0,3-1 1,-1 0 21,0 0 0,-1-1 0,1 1 1,-1-1-1,0 0 0,1 0 1,4-6-1,-1 0-39,-1 0 0,7-12-1,-2-1-32,-1 0 0,-1-1 0,12-45 1,6-75-137,1-153-199,-20-4 77,-6 162 219,7-37-1203,-3 115-4960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0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24575,'1'8'0,"11"66"0,-5-34 0,20 130 0,8 331 0,-35-482 0,-1 2 0,2-16 0,0-8 0,16-71 17,48-131 0,50-63-681,-21 72 527,13 8 148,-101 179-11,14-21 0,-18 28 0,-1 0 0,1 1 0,0-1 0,0 0 0,0 1 0,0-1 0,0 1 0,0-1 0,0 1 0,5-2 0,-7 3 13,1 0 0,-1 0 1,1 0-1,-1-1 0,1 1 0,-1 0 1,1 0-1,-1 0 0,1 0 0,-1 1 0,1-1 1,-1 0-1,0 0 0,1 0 0,-1 0 1,1 0-1,-1 0 0,1 1 0,-1-1 0,0 0 1,1 0-1,-1 1 0,1-1 0,-1 0 1,0 1-1,1-1 0,-1 0 0,0 1 0,0-1 1,1 1-1,-1-1 0,0 0 0,0 1 1,1-1-1,-1 1 0,0-1 0,0 1 0,0-1 1,0 1-1,0 0 0,1 2 30,-1 0 0,1 0 0,-1 0-1,-1 7 1,0-2-43,-1 1 0,0 0 0,0 0 0,-1-1 0,0 1 0,-1-1 0,1 0 0,-2 0 0,1 0 0,-1-1 0,0 0 0,-13 14 0,1-4 0,-1 0 0,-1-1 0,-29 19 0,10-11 0,-1-1 0,0-3 0,-1-1 0,-1-2 0,-82 22 0,116-38 0,7-1 0,-1 0 0,0 0 0,1 1 0,-1-1 0,0 0 0,0 0 0,1 0 0,-1 1 0,1-1 0,-1 0 0,0 1 0,1-1 0,-1 0 0,0 2 0,1-2 0,0 1 0,0 0 0,0-1 0,1 1 0,-1-1 0,0 1 0,0 0 0,1-1 0,-1 1 0,1-1 0,-1 1 0,0-1 0,1 1 0,-1-1 0,1 1 0,0-1 0,-1 1 0,1-1 0,-1 0 0,1 1 0,0-1 0,131 98 0,22 29-50,39 30 197,-144-122-635,1-2 1,59 30 0,-59-39-6339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4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1 24575,'-10'0'0,"1"0"0,-1 1 0,1 0 0,0 1 0,-1 0 0,1 0 0,-10 5 0,14-5 0,0 1 0,0 0 0,0 0 0,0 0 0,0 0 0,0 1 0,1 0 0,0 0 0,0 0 0,0 0 0,0 1 0,-5 8 0,6-7 0,0 0 0,0-1 0,1 1 0,0 0 0,0 0 0,0 0 0,1 1 0,0-1 0,0 9 0,0-6 0,2 0 0,-1 1 0,1-1 0,1 0 0,4 16 0,1-5 0,1-1 0,1 0 0,0-1 0,1 1 0,13 16 0,54 63 0,-58-75 0,-15-19 0,-1 0 0,1 1 0,-1-1 0,0 1 0,-1 0 0,1-1 0,1 7 0,-3-9 0,-1 0 0,0 0 0,1-1 0,-1 1 0,0 0 0,0 0 0,0-1 0,-1 1 0,1 0 0,0 0 0,-1-1 0,1 1 0,-1 0 0,1-1 0,-1 1 0,0 0 0,0-1 0,1 1 0,-1-1 0,0 1 0,-1-1 0,1 0 0,0 1 0,-2 1 0,-5 3 0,0 1 0,0-1 0,0-1 0,-14 8 0,-41 15 0,5-3 0,38-14-1365,16-8-5461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1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0,2 6 0,5 13 0,6 19 0,7 17 0,4 8 0,-1 0 0,-1-7 0,-4-10 0,-2-12 0,-4-13-8191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1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0,4 2 0,11 4 0,15 6 0,11 2 0,-3-2-8191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1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868 1 24575,'-9'0'0,"0"1"0,0 0 0,0 1 0,1 0 0,-12 3 0,-43 21 0,43-18 0,-313 154 0,9 25 0,316-182 0,1-2 0,0 1 0,1 1 0,-1-1 0,-10 11 0,16-14 0,0 1 0,0-1 0,0 0 0,0 0 0,0 1 0,0-1 0,0 0 0,1 1 0,-1-1 0,1 1 0,-1-1 0,1 1 0,-1-1 0,1 1 0,0 0 0,0-1 0,0 1 0,0-1 0,0 1 0,0 0 0,0-1 0,0 1 0,1-1 0,-1 1 0,0-1 0,1 1 0,0-1 0,-1 1 0,1-1 0,1 2 0,1 2 0,1 0 0,-1-1 0,1 1 0,0-1 0,1 0 0,7 6 0,32 18 0,-29-19 0,269 173 0,40 54-1365,-265-194-5461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2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24575,'1'10'0,"3"11"0,14 38 0,-16-54 0,96 249-166,15-3-552,-103-230 686,10 24 32,50 104 0,-46-105 0,34 51 0,-47-79 0,20 21 0,-26-32 0,0 0 0,0-1 0,0 0 0,0 0 0,1 0 0,0-1 0,10 6 0,-14-9 23,-1 1 1,1 0-1,0-1 1,-1 1-1,1-1 1,0 0-1,0 1 0,-1-1 1,1 0-1,0 0 1,0 0-1,-1 0 1,1-1-1,0 1 1,-1 0-1,3-1 1,-2 0 1,-1 0 0,1 0 0,-1 0 1,0 0-1,0 0 0,0 0 0,1 0 0,-1 0 1,0 0-1,0 0 0,0-1 0,-1 1 1,1 0-1,1-3 0,1-3-5,-1 0 0,-1 0 0,1 0 0,-1-1 0,0 1-1,0-13 1,-2-17-20,-9-66 0,-15-38 0,18 107 0,-9-42 0,-30-198 0,44 259-170,0 0-1,2 0 0,0-1 1,1 1-1,0 0 0,1 0 1,5-22-1,2 15-6655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2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1 175 24575,'0'-1'0,"1"0"0,-1 0 0,1 0 0,-1 1 0,1-1 0,-1 0 0,1 0 0,0 1 0,0-1 0,-1 0 0,1 1 0,0-1 0,0 0 0,0 1 0,0-1 0,1 0 0,-1 1 0,17-9 0,0 1 0,1 1 0,33-8 0,-34 10 0,106-27 0,0 6 0,174-16 0,-184 28-1365,-97 11-5461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2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24575,'0'0'0,"0"0"0,3 0 0,6 0 0,10 2 0,16 1 0,15 1 0,12 2 0,5 1 0,1-2 0,-6-3 0,-7-4 0,-11-4 0,-12-2 0,-7-4 0,-6-2 0,-6 2-8191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3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0 973 24575,'0'0'0,"0"0"0,0 0 0,4 2 0,13 2 0,24 5 0,30 2 0,22-1 0,12-5 0,11-12 0,8-14-643,4-16 643,0-16 0,-16-2 0,-27 8-7548</inkml:trace>
  <inkml:trace contextRef="#ctx0" brushRef="#br0" timeOffset="1">1243 1 24575,'0'4'0,"0"63"0,18 335-705,15 1-829,-20-248 1735,2 24-201,-11-132 0,17 359 0,-20-397-16,-1-8-85,0 1 0,0-1 1,0 0-1,0 1 0,0-1 0,0 0 0,0 1 0,-1-1 0,0 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3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1 944 24575,'5'-2'0,"28"-8"0,1 2 0,36-4 0,-29 5 0,163-25-204,73-14-376,-3-13 242,-244 51 338,97-22 0,-120 30 153,-7 2 193,-10 7 260,8-7-589,-31 23-17,-69 58 0,91-72 0,0 0 0,1 1 0,0 0 0,1 0 0,0 1 0,-9 18 0,14-22 0,0 0 0,-3 14 0,6-20 0,0 0 0,1 1 0,-1-1 0,1 0 0,0 1 0,0-1 0,0 0 0,0 1 0,1-1 0,0 5 0,0-7 0,-1 0 0,0 0 0,1-1 0,-1 1 0,0 0 0,1 0 0,-1-1 0,1 1 0,-1 0 0,1-1 0,-1 1 0,1 0 0,0-1 0,-1 1 0,1-1 0,0 1 0,0-1 0,-1 0 0,1 1 0,0-1 0,0 0 0,-1 1 0,1-1 0,0 0 0,0 0 0,0 1 0,0-1 0,-1 0 0,1 0 0,0 0 0,0 0 0,0 0 0,0-1 0,1 1 0,1-1 0,0 0 0,1 0 0,-1 0 0,0 0 0,0-1 0,0 0 0,5-3 0,-1 0 0,1-2 0,-1 1 0,0-1 0,-1 0 0,0-1 0,0 1 0,8-14 0,-3 0 0,-1 0 0,9-24 0,-8 11 0,-1-1 0,-2-1 0,-1 1 0,-2-1 0,-2 0 0,-1-1 0,-4-58 0,-4 26 0,-4 1 0,-3 1 0,-23-73 0,-31-47 0,64 183 0,4 10 0,3 14 0,8 25 8,29 70 0,30 43-219,-69-154 195,303 563-2307,-267-506-3334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4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24575,'0'0'0,"1"1"0,4 7 0,-1 0 0,0 1 0,4 12 0,-3-5 0,131 320 0,-130-323 0,-6-13 0,-1 0 0,1-1 0,0 1 0,0 0 0,0 0 0,0 0 0,0 0 0,0 0 0,0 0 0,0 0 0,0 0 0,0 0 0,0 0 0,0 0 0,0 0 0,0 0 0,0 0 0,0 0 0,0 0 0,0 0 0,0-1 0,0 1 0,0 0 0,0 0 0,0 0 0,0 0 0,0 0 0,0 0 0,0 0 0,0 0 0,0 0 0,0 0 0,1 0 0,-1 0 0,0 0 0,0 0 0,0 0 0,0 0 0,0 0 0,0 0 0,0 0 0,0 0 0,0 0 0,0 0 0,0 0 0,0 0 0,0-1 0,0 1 0,0 0 0,0 0 0,0 0 0,0 0 0,0 0 0,1 0 0,-1 0 0,0 0 0,0 0 0,0 0 0,0 0 0,0 1 0,0-1 0,0 0 0,0 0 0,0 0 0,0 0 0,0 0 0,0 0 0,0 0 0,0 0 0,1-10 0,0-11 0,0-8 0,1 0 0,1 1 0,12-47 0,-10 56 0,2-1 0,0 1 0,1 1 0,1-1 0,0 1 0,13-17 0,-20 32 0,1-1 0,0 0 0,0 1 0,0 0 0,0 0 0,1 0 0,-1 0 0,1 0 0,0 1 0,0 0 0,4-3 0,-5 4 0,-1 0 0,1 1 0,0-1 0,0 0 0,-1 1 0,1 0 0,0 0 0,0 0 0,-1 0 0,1 0 0,0 0 0,0 1 0,-1-1 0,1 1 0,0 0 0,-1-1 0,1 1 0,4 3 0,-2-2 0,32 16 0,-35-18 0,-1 0 0,1 0 0,0-1 0,-1 1 0,1-1 0,0 1 0,-1-1 0,1 1 0,0-1 0,-1 0 0,1 0 0,-1 0 0,1 0 0,-1 0 0,2-1 0,2-2 0,36-22 0,-21 12 0,1 1 0,0 1 0,1 1 0,23-9 0,-39 18 0,0 0 0,0 0 0,0 1 0,1 0 0,-1 0 0,0 0 0,1 1 0,-1 0 0,0 0 0,0 1 0,1 0 0,-1 0 0,0 0 0,0 1 0,0 0 0,0 0 0,0 0 0,0 1 0,-1 0 0,9 6 0,-4-1 0,0 0 0,-1 0 0,-1 1 0,0 0 0,0 1 0,-1 0 0,9 15 0,0 3 0,18 50 0,13 65 59,-26-75-1483,-12-38-5402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4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 25 0,2 0 0,7 31 0,16 51 0,-23-100 0,51 181 0,-40-150 0,2-2 0,36 66 0,-47-96-170,0-1-1,0 1 0,0-1 1,1-1-1,0 1 0,1-1 1,8 8-1,5-2-6655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47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0,8 5 0,9 1 0,1-1 0,0 0 0,19 2 0,61 5 0,-89-12 0,492 17-1526,-445-16 1372,1156-25-4026,44 1 4489,-1227 24 434,-20 0 442,0 0 1,0-1-1,16-2 0,-1-5-2483,-15 5-5528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4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13 119 24575,'-1'1'0,"0"-1"0,1 0 0,-1 1 0,0-1 0,1 1 0,-1-1 0,0 1 0,1 0 0,-1-1 0,1 1 0,-1 0 0,1-1 0,-1 1 0,1 0 0,0 0 0,-1-1 0,1 2 0,-1-2 0,1 1 0,0-1 0,0 0 0,-1 1 0,1-1 0,0 0 0,0 1 0,0-1 0,0 1 0,0-1 0,-1 0 0,1 1 0,0-1 0,0 1 0,0-1 0,0 0 0,0 1 0,0-1 0,0 1 0,1-1 0,-1 0 0,0 1 0,0-1 0,0 1 0,0-1 0,0 0 0,1 1 0,-1-1 0,0 1 0,0-1 0,0 0 0,1 0 0,-1 1 0,0-1 0,1 0 0,0 1 0,6 0 0,1 0 0,0 0 0,-1 0 0,1-1 0,0-1 0,0 1 0,-1-1 0,10-3 0,-9 3 0,29-6 33,-1-2 0,40-15 1,67-33-1036,-124 49 539,67-28-6363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5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0 178 24575,'0'0'0,"2"5"0,3 5 0,-1 1 0,0 0 0,0 0 0,3 23 0,-1 46 0,-3-40 0,-5-89 0,3 0 0,2-1 0,14-72 0,-15 109 0,-1 5 0,0 0 0,0 1 0,1-1 0,0 0 0,0 1 0,1-1 0,0 1 0,8-14 0,-10 20 0,0 0 0,0 0 0,0 0 0,0 0 0,0 0 0,0 0 0,0 0 0,0 0 0,1 0 0,-1 0 0,0 1 0,1-1 0,-1 1 0,0-1 0,1 1 0,-1-1 0,1 1 0,1-1 0,-1 1 0,1 0 0,0 1 0,-1-1 0,1 0 0,-1 1 0,1-1 0,-1 1 0,1 0 0,3 2 0,3 1 0,0 2 0,0 0 0,-1 0 0,10 8 0,1 3 0,0 2 0,-2 0 0,30 40 0,-25-26 0,33 69 0,-55-101-7,17 36-672,32 51 0,-32-64-6147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5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158 582 24575,'0'0'0,"0"0"0,0 0 0,0 0 0,2 0 0,4 5 0,5 12 0,4 15 0,4 14 0,1 9 0,-2 3 0,-2-2 0,-3-8 0,-5-9 0,0-12 0,-1-11 0,-2-7-8191</inkml:trace>
  <inkml:trace contextRef="#ctx0" brushRef="#br0" timeOffset="1">0 1 24575,'0'0'0,"0"0"0,0 0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5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0 0,6 4 0,3 2 0,1 4 0,-1-1-8191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6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12 0,4 23 0,5 24 0,4 17 0,5 18 0,4 15 0,5 10-755,-1-1 755,-3-11 0,-3-16 0,-3-17 0,-5-17 0,-4-17 0,-4-16-7436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7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24575,'0'0'0,"2"0"0,12 4 0,19 3 0,20 3 0,18-1 0,5-2 0,0-2 0,-4-4 0,-6-2 0,-10-1 0,-11 0 0,-14 1 0,-11-1 0,-11 1-8191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7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24575,'2'0'0,"12"0"0,19-1 0,17-2 0,15-2 0,14-1 0,9-2 0,0-4 0,-8-3 0,-13-1 0,-14 2 0,-15 3-8191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7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24575,'0'2'0,"6"14"0,13 27 0,13 31 0,12 29 0,9 26 0,0 11-1881,-6-4 1881,-10-16 0,-8-23 234,-11-25-234,-7-24 0,-6-20 0,-3-14 0,-3-11-6544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9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24575,'2'-1'0,"0"0"0,0 0 0,0-1 0,0 1 0,0 1 0,1-1 0,-1 0 0,0 0 0,1 1 0,-1 0 0,0-1 0,1 1 0,2 0 0,2-1 0,46-3-35,85 3-1,58 18-1128,-103-5 1102,0 5 1,0 4-1,154 57 0,-167-43 167,-67-28-56,0 0 0,-1 1-1,18 14 1,-27-20-45,-1 0-1,1 1 0,0-1 1,-1 1-1,0-1 1,0 1-1,0 0 1,0 0-1,0 0 0,0 0 1,-1 1-1,1-1 1,-1 0-1,0 1 0,0-1 1,0 0-1,-1 1 1,1 5-1,-1-4-3,-1-1-1,0 0 1,0 0 0,0 1 0,0-1-1,-1 0 1,0 0 0,1 0-1,-2 0 1,1-1 0,0 1-1,-1-1 1,1 1 0,-1-1 0,-4 4-1,-6 5 1,-1 0 0,0 0 0,-18 10 0,-52 28 0,79-48 0,-106 59-27,-63 36-67,9 14 72,103-59-3,56-46 24,0 0 0,1 0 0,0 1-1,0-1 1,0 1 0,1 0-1,-5 10 1,8-14 1,0 0 0,0 0 0,0 0 0,1 0 0,-1 0 0,1 0 0,-1 0 0,1 0 0,0 0 0,0 0 0,1 0 0,-1 0 0,0 0 0,1 0 0,0 0 0,0 0 0,2 5 0,0-2 0,0-1 0,1 0 0,0 0 0,0 0 0,0 0 0,0-1 0,1 1 0,7 5 0,8 3 0,0 0 0,0-1 0,23 9 0,116 42-412,46 2-1236,450 108-444,-262-72 915,-280-69 966,-92-26 211,27 13 0,-46-18 6,1 0 0,0 1 0,-1-1 0,0 1 0,4 3 0,-5-5 11,-1 0 0,0 1-1,1-1 1,-1 0 0,0 1 0,1-1 0,-1 1 0,0-1 0,0 0 0,0 1-1,1-1 1,-1 1 0,0-1 0,0 1 0,0-1 0,0 1 0,0-1-1,0 1 1,0-1 0,0 1 0,0-1 0,0 0 0,0 2 0,0-2 23,-1 1 0,1 0 1,0 0-1,-1-1 0,1 1 1,-1 0-1,0-1 0,1 1 1,-1 0-1,1-1 0,-1 1 1,0-1-1,0 1 0,0 0 1,-21 8 595,-5-1-468,-34 6 1,-77 8-169,-568 36 724,577-57-198,34-5-395,89 3-131,0 0 0,-1 0 0,1 0 0,0-1 0,0 1 0,0-2 0,-10-3 0,15 5 0,0 0 0,0 1 0,0-1 0,0 0 0,0 0 0,0 0 0,0 0 0,0 0 0,1 0 0,-1 0 0,0 0 0,1 0 0,-1-1 0,0 1 0,1 0 0,-1 0 0,1-1 0,0 1 0,0 0 0,-1 0 0,1-1 0,0 1 0,0 0 0,0-1 0,0 1 0,0 0 0,0-1 0,1 1 0,-1-2 0,3-4 0,-1 1 0,1-1 0,1 1 0,-1 0 0,1 0 0,0 0 0,7-8 0,9-8-396,24-22 0,28-19-3563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1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24575,'0'0'0,"0"4"0,4 12 0,0 1 0,2-1 0,-1 1 0,13 21 0,-3-3 0,46 111-60,103 225-388,-128-300 371,4-2 0,2-2 0,56 68 1,-84-117 76,2-1 0,29 27 0,-42-42-3,0 1-1,0-1 1,0 0 0,0 0 0,1-1 0,-1 1 0,1 0 0,-1-1 0,1 0 0,5 1 0,-7-2 12,0 0 0,0 0-1,1 0 1,-1 0 0,0 0 0,1-1 0,-1 1 0,0-1 0,0 1 0,0-1 0,0 0 0,0 0 0,1 0 0,-2 0 0,1 0 0,0-1 0,0 1 0,2-3 0,1-1 74,0 0 1,0 0-1,-1-1 1,0 0-1,0 0 1,3-6 0,18-44 10,5-28-206,-4-1 0,26-154-1,2-184-865,-41 294 326,-7 71-5572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0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1 516 24575,'0'6'0,"2"43"0,13 72 0,-8-74 0,57 360 0,-62-394 0,-2-13 0,0 0 0,0 0 0,0 0 0,0 0 0,0 0 0,0 0 0,0 0 0,0 0 0,0 0 0,0 0 0,0 0 0,0 0 0,0 0 0,0 0 0,0 0 0,0 1 0,0-1 0,0 0 0,0 0 0,0 0 0,0 0 0,0 0 0,0 0 0,0 0 0,0 0 0,0 0 0,0 0 0,0 0 0,0 0 0,0 0 0,0 0 0,0 0 0,0 0 0,0 0 0,0 0 0,0 1 0,0-1 0,1 0 0,-1 0 0,0 0 0,0 0 0,0 0 0,0 0 0,0 0 0,0 0 0,0 0 0,0 0 0,0 0 0,0 0 0,0 0 0,0 0 0,0 0 0,0 0 0,0 0 0,0 0 0,1 0 0,-1 0 0,0 0 0,0 0 0,0 0 0,0 0 0,0 0 0,0 0 0,0-1 0,4-19 0,-3 15 0,80-404-712,-50 300 355,75-176 1,-26 128 232,-66 134 99,1 0 0,1 1 0,1 1 0,25-24 0,-37 40 25,1 0 0,-1 0 0,1 1 0,0 0 0,0 0 0,0 0 0,10-3 0,-15 6 29,-1 1-1,1 0 1,0-1-1,0 1 1,-1 0-1,1 0 1,0 0-1,0-1 1,0 1-1,0 0 1,0 0-1,-1 0 1,1 0-1,0 1 1,0-1-1,0 0 1,0 0-1,-1 0 1,1 1-1,0-1 1,0 0-1,-1 1 1,2 0-1,-1-1 6,-1 1 0,1 0 0,-1 0 0,1 0 1,-1 0-1,1 0 0,-1-1 0,0 1 0,1 0 0,-1 0 0,0 0 0,0 0 0,0 0 1,0 0-1,0 0 0,0 2 0,-1 4 39,0-1 0,0 1 0,-1-1 1,-4 13-1,-2-1-67,-1 0 0,0 0 0,-2-1 0,0-1 0,-1 1 0,0-2 0,-18 18 0,-7 2-8,-67 50 0,43-43 2,-91 46 0,152-88 0,-11 9 0,11-9 0,0 0 0,-1 1 0,1-1 0,0 0 0,0 1 0,0-1 0,0 0 0,0 1 0,-1-1 0,1 1 0,0-1 0,0 0 0,0 1 0,0-1 0,0 0 0,0 1 0,0-1 0,0 1 0,0-1 0,1 1 0,0 1 0,0 0 0,1 0 0,-1-1 0,0 1 0,1 0 0,0-1 0,-1 1 0,1-1 0,3 2 0,247 185 0,-77-57-1038,204 114 0,-321-212-5077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4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24575,'5'5'0,"5"11"0,0 0 0,-1 1 0,-1 0 0,8 23 0,-2-7 0,18 44 0,116 303 0,-132-319-108,10 81 1,-17-91-1043,1 6-5676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24575,'0'0'0,"0"3"0,3 14 0,6 18 0,5 17 0,4 8 0,0 5 0,2-1 0,1-4 0,-2-11 0,-1-12 0,-5-12-8191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0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24575,'0'0'0,"4"0"0,5 2 0,10 5 0,25 6 0,35 3 0,19-1 0,-9-3-8191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1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24575,'-2'2'0,"0"-1"0,0 0 0,0 1 0,0-1 0,0 1 0,1 0 0,-1 0 0,1-1 0,-1 1 0,1 0 0,0 0 0,0 0 0,0 1 0,0-1 0,0 0 0,0 0 0,0 0 0,1 1 0,-1-1 0,1 0 0,0 1 0,0-1 0,0 5 0,0 3 0,1 0 0,0 0 0,1 0 0,4 14 0,0-5 0,1-1 0,0 1 0,2-1 0,0 0 0,1-1 0,0 0 0,2-1 0,0 0 0,1-1 0,0 0 0,1-1 0,24 18 0,-33-28 0,1 0 0,0-1 0,0 1 0,0-1 0,0-1 0,1 1 0,-1-1 0,1 0 0,0 0 0,-1-1 0,8 1 0,-10-2 0,0 0 0,0 0 0,0 0 0,0-1 0,-1 0 0,1 1 0,0-1 0,0 0 0,-1-1 0,1 1 0,-1-1 0,1 0 0,-1 0 0,1 0 0,-1 0 0,0 0 0,0-1 0,0 1 0,-1-1 0,5-5 0,-4 5 0,-1 0 0,0 0 0,0-1 0,0 1 0,0-1 0,-1 1 0,1-1 0,-1 0 0,0 0 0,0 1 0,0-1 0,-1 0 0,1 0 0,-1 0 0,0 0 0,-1-6 0,0 6 0,0-1 0,0 0 0,0 1 0,-1-1 0,0 1 0,0 0 0,0-1 0,0 1 0,-1 0 0,1 0 0,-1 0 0,0 1 0,-5-6 0,-5-1 0,1-1 0,-1 2 0,0 0 0,-1 0 0,0 1 0,-20-8 0,2 4 0,-66-17 0,76 23 0,-2 1 0,1 1 0,-30 0 0,51 4-170,3 1-1025,9 3-5631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1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 24575,'-1'-1'0,"0"1"0,1 0 0,-1-1 0,0 1 0,1 0 0,-1 0 0,0 0 0,1 0 0,-1 0 0,0 0 0,0 0 0,1 0 0,-1 0 0,0 0 0,0 0 0,1 0 0,-1 1 0,0-1 0,1 0 0,-1 0 0,0 1 0,1-1 0,-1 1 0,1-1 0,-2 1 0,1 0 0,0 0 0,0 1 0,0-1 0,0 0 0,0 0 0,0 1 0,0-1 0,1 0 0,-1 1 0,0-1 0,1 1 0,-1 2 0,-1 9 0,1 1 0,1-1 0,0 1 0,1-1 0,5 25 0,72 321-935,-43-220 731,34 187 204,-29 2 0,-38-291-392,-2 1 0,-7 64 1,2-78-5486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1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2 233 24575,'0'-8'0,"-1"-18"0,1 7 0,0-1 0,5-36 0,-4 51 0,0 0 0,0 1 0,0-1 0,1 0 0,0 0 0,0 1 0,0-1 0,0 1 0,1 0 0,0 0 0,0 0 0,0 0 0,0 0 0,1 0 0,-1 1 0,7-5 0,-3 4 0,0 0 0,1 1 0,-1 0 0,1 0 0,-1 1 0,1 0 0,0 0 0,0 1 0,0 0 0,0 0 0,0 1 0,0 0 0,15 2 0,-1 1 0,-1 1 0,1 1 0,-1 1 0,22 9 0,26 14-116,-1 4 0,-2 3 1,-1 2-1,63 50 0,-87-57 73,-1 3 0,54 58 0,-70-65 39,-2 1-1,0 1 1,-2 1-1,24 49 1,-35-60-2,9 27 1,-16-39 21,0 0 0,0 0 0,-1 0-1,0 0 1,0 1 0,-1-1 0,0 8-1,-2-9 459,0-11-342,-1-12-129,2 3-2,1 0-1,1 0 1,0 0 0,1 1-1,1-1 1,0 1-1,0-1 1,1 1 0,1 0-1,8-15 1,-10 22-1,0 0 0,1 0 0,0 0 0,0 1 0,1 0 0,-1 0 0,1 0 0,0 1 0,0-1 0,1 1 0,-1 0 0,1 0-1,0 1 1,0 0 0,0 0 0,0 1 0,1-1 0,-1 1 0,1 0 0,-1 1 0,1 0 0,13-1 0,-8 2 0,-1 1 0,1 1 0,-1-1 0,1 2 0,-1 0 0,0 0 0,0 1 0,0 0 0,-1 1 0,1 0 0,11 8 0,2 3 0,-1 1 0,-1 1 0,29 28 0,-18-10-341,-1 1 0,-1 1-1,47 80 1,-59-83-6485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2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1061 24575,'0'0'0,"10"-7"0,16-12 0,0-1 0,-1-1 0,-1-2 0,-2 0 0,0-1 0,21-31 0,-16 17 0,-2-2 0,32-67 0,-47 86 0,-2-1 0,0 0 0,-1-1 0,-1 0 0,-2 0 0,0 0 0,1-27 0,-5 38 0,-1-1 0,0 0 0,-1 0 0,0 0 0,-1 1 0,0-1 0,-1 1 0,-1 0 0,0 0 0,-8-14 0,9 20 0,0 0 0,0 0 0,0 0 0,-1 1 0,0-1 0,0 1 0,-1 1 0,-9-8 0,11 9 0,-1 1 0,0-1 0,0 1 0,0 0 0,0 0 0,-1 1 0,1-1 0,0 1 0,-1 0 0,1 1 0,-1 0 0,-6 0 0,7 0 0,1 0 0,0 1 0,0-1 0,-1 1 0,1 1 0,0-1 0,0 0 0,0 1 0,0 0 0,1 0 0,-1 0 0,0 0 0,1 1 0,0-1 0,-1 1 0,1 0 0,0 0 0,0 0 0,1 1 0,-4 4 0,2-2 0,0 1 0,1 1 0,-1-1 0,2 0 0,-1 1 0,1-1 0,0 1 0,1 0 0,0-1 0,-1 13 0,3 0 0,0 1 0,1 0 0,1-1 0,1 1 0,0-1 0,2 0 0,1-1 0,15 34 0,-9-27 0,1 0 0,2-1 0,0 0 0,2-2 0,32 36 0,-37-46 0,1-1 0,0 0 0,1 0 0,0-1 0,20 10 0,-31-19 0,0 0 0,0 0 0,0 0 0,1-1 0,-1 0 0,0 0 0,1 0 0,-1 0 0,1-1 0,-1 1 0,1-1 0,0 0 0,-1 0 0,7-2 0,-6 0 0,0 1 0,0-1 0,-1 0 0,1-1 0,-1 1 0,1-1 0,-1 0 0,0 0 0,0 0 0,-1 0 0,1-1 0,5-7 0,3-5 0,-1 0 0,0 0 0,-2-2 0,0 1 0,-1-1 0,-1 0 0,0-1 0,5-27 0,-5 11 0,-1 1 0,-2-1 0,-1-67 0,-3 86 0,0 5 0,0 0 0,-1 0 0,0 0 0,-1 0 0,-5-17 0,5 26 0,1 7 0,1 7 0,5 26 0,2-2 0,1 1 0,14 37 0,-19-65 0,9 27 0,-10-33 0,-1 0 0,1-1 0,-1 1 0,1 0 0,0-1 0,0 1 0,0-1 0,0 0 0,3 3 0,-4-5 0,-1 1 0,1-1 0,0 1 0,-1-1 0,1 0 0,0 1 0,0-1 0,-1 0 0,1 0 0,0 1 0,0-1 0,-1 0 0,1 0 0,0 0 0,0 0 0,0 0 0,0 0 0,-1 0 0,1 0 0,1-1 0,0 0 0,1 0 0,-1 0 0,0 0 0,0 0 0,4-3 0,11-11 0,-1 0 0,0-1 0,-1 0 0,20-30 0,-32 43 0,155-248 0,-124 192 0,-8 13 0,-1 1 0,36-47 0,-52 81 0,-9 11 0,0 0 0,0 0 0,0 0 0,0 0 0,1 0 0,-1 0 0,0 0 0,0 0 0,0 0 0,0-1 0,0 1 0,0 0 0,0 0 0,0 0 0,1 0 0,-1 0 0,0 0 0,0 0 0,0 0 0,0 0 0,0 0 0,0 0 0,1 0 0,-1 0 0,0 0 0,0 0 0,0 0 0,0 0 0,0 0 0,0 0 0,0 0 0,1 0 0,-1 0 0,0 0 0,0 0 0,0 0 0,0 0 0,0 1 0,0-1 0,0 0 0,1 0 0,-1 0 0,0 0 0,0 0 0,0 0 0,0 0 0,0 0 0,0 0 0,0 1 0,0-1 0,0 0 0,0 0 0,0 0 0,1 8 0,-1-7 0,-1 77 0,1 41 0,4-85 0,1-1 0,2 0 0,19 59 0,-18-71 0,0-1 0,1 0 0,1-1 0,1 0 0,1-1 0,0 0 0,16 17 0,-26-33 0,-1 0 0,1-1 0,0 1 0,0-1 0,-1 1 0,1-1 0,0 0 0,0 1 0,0-1 0,4 1 0,-6-2 0,1 0 0,-1 0 0,1 0 0,-1 0 0,1 0 0,-1 0 0,1 0 0,-1 0 0,0 0 0,1 0 0,-1 0 0,1 0 0,-1 0 0,1 0 0,-1-1 0,1 1 0,-1 0 0,0 0 0,2-1 0,-2 0 0,1 0 0,0 0 0,0 0 0,-1 0 0,1 0 0,-1 0 0,1 0 0,-1 0 0,1 0 0,-1 0 0,1-2 0,0-4 0,0-1 0,0 1 0,0-1 0,-1-10 0,-1 11 0,1 0 0,1 0 0,-1-1 0,4-12 0,-4 19 0,1 0 0,-1 0 0,1 0 0,-1 0 0,1 0 0,0 0 0,-1 0 0,1 0 0,0 0 0,0 0 0,-1 0 0,1 0 0,0 0 0,0 1 0,0-1 0,0 0 0,0 1 0,0-1 0,1 1 0,-1-1 0,0 1 0,0 0 0,0-1 0,0 1 0,2 0 0,2-1 0,0 1 0,0 0 0,0 0 0,9 2 0,23 5 0,-2 1 0,50 20 0,-32-10 0,-25-9 0,1 1 0,0-1 0,1-2 0,48 7 0,-74-14 0,-1 0 0,0 0 0,0 0 0,1 0 0,-1 0 0,0-1 0,4-1 0,-6 2 0,-1 0 0,1-1 0,0 1 0,0-1 0,0 1 0,0-1 0,-1 1 0,1-1 0,0 1 0,-1-1 0,1 0 0,0 0 0,-1 1 0,1-1 0,-1 0 0,1 0 0,-1 1 0,1-1 0,-1 0 0,0 0 0,1 0 0,-1 0 0,0 0 0,0 0 0,0 0 0,0 0 0,1-1 0,-2-4 0,1 0 0,-1 0 0,1 0 0,-2 0 0,-2-10 0,-15-31 0,5 10 0,2 0-341,2-1 0,2 0-1,-5-44 1,7 19-6485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3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24575,'0'0'0,"0"8"0,2 33 6,1 0-1,3 0 1,0 0-1,3-1 1,15 43-1,86 187-678,-50-142 527,59 130-1073,-104-225-4967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24575,'0'0'0,"6"1"0,2 2 0,0 0 0,-1 1 0,12 6 0,-9-5 0,46 28 0,-1 2 0,-2 2 0,-2 3 0,-1 2 0,-2 2 0,74 89 0,-102-107 0,-1 1 0,16 29 0,-30-45 0,1 0 0,-1 0 0,-1 0 0,0 0 0,-1 1 0,0 0 0,-1 0 0,2 20 0,-4-26 0,0 0 0,-1 0 0,0 0 0,0 0 0,-1 0 0,1 0 0,-1 0 0,0-1 0,-1 1 0,0-1 0,1 0 0,-2 0 0,1 0 0,-1 0 0,1 0 0,-1 0 0,-7 5 0,3-3 0,0-1 0,0 1 0,-1-2 0,0 1 0,-1-1 0,1 0 0,-1-1 0,-20 6 0,30-10 0,-1 1 0,1-1 0,-1 0 0,1 0 0,-1 0 0,1 0 0,-1 0 0,1 0 0,-1 0 0,1 0 0,0 0 0,-1 0 0,1 0 0,-1 0 0,1 0 0,-1 0 0,1 0 0,-2-1 0,2 1 0,0 0 0,0 0 0,0-1 0,0 1 0,0 0 0,0 0 0,0-1 0,0 1 0,0 0 0,0 0 0,-1-1 0,1 1 0,0 0 0,0 0 0,1-1 0,-1 1 0,0 0 0,0 0 0,0-1 0,0 1 0,0 0 0,0 0 0,0-1 0,0 1 0,13-18 0,-2 5 0,1 1 0,1 0 0,15-11 0,45-27 0,-59 41 0,109-68 0,39-27 0,-7-9 0,-128 90 0,31-33 0,-49 46 0,0-1 0,0 0 0,-1-1 0,0 0 0,-1 0 0,5-14 0,-10 22 0,-1 0 0,0 0 0,0 0 0,0 0 0,-1-1 0,1 1 0,-1 0 0,-1-9 0,1 12 0,0 0 0,0 0 0,0 0 0,0 0 0,0-1 0,-1 1 0,1 0 0,0 0 0,-1 0 0,1 0 0,-1 0 0,1 0 0,-1 0 0,0 0 0,1 0 0,-1 1 0,0-1 0,0 0 0,1 0 0,-1 1 0,0-1 0,0 0 0,0 1 0,0-1 0,0 1 0,0-1 0,0 1 0,0-1 0,0 1 0,0 0 0,0-1 0,0 1 0,0 0 0,-1 0 0,1 0 0,0 0 0,0 0 0,-1 0 0,1 0 0,-1 1 0,1-1 0,0 0 0,0 1 0,0-1 0,0 0 0,0 1 0,0-1 0,0 1 0,0 0 0,0-1 0,0 1 0,0 0 0,0 0 0,0 0 0,0-1 0,1 1 0,-1 0 0,0 0 0,1 0 0,-1 0 0,0 0 0,0 3 0,0 0 0,0-1 0,0 1 0,0 0 0,0 0 0,1 0 0,0 5 0,0 6 0,1-1 0,1 0 0,0 0 0,1 0 0,1 0 0,9 25 0,0-10 0,0 0 0,21 29 0,-4-13-682,50 57-1,-26-40-6143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3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24575,'0'0'0,"2"0"0,3 0 0,0 0-8191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9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169 823 24575,'-2'0'0,"0"1"0,0 0 0,-1 0 0,1 0 0,0 0 0,0 0 0,0 1 0,0-1 0,0 0 0,1 1 0,-1 0 0,-2 2 0,0 0 0,2-3 0,-7 7 0,0 0 0,-1 0 0,1-1 0,-21 11 0,25-16 0,1 0 0,0 1 0,-1-1 0,1 1 0,0 0 0,1 0 0,-1 1 0,0-1 0,1 1 0,-6 7 0,6-6 0,1 0 0,-1 0 0,1 0 0,0 0 0,1 0 0,-1 1 0,1-1 0,0 0 0,0 11 0,0 5 0,2 0 0,0 1 0,1-1 0,1 0 0,1-1 0,11 35 0,-6-29 0,2-1 0,0 0 0,1-1 0,28 40 0,-37-59 0,0 0 0,0-1 0,0 0 0,0 0 0,7 6 0,-9-10 0,0 1 0,-1-1 0,1 1 0,0-1 0,-1 1 0,1-1 0,0 1 0,0-1 0,-1 0 0,1 0 0,0 1 0,0-1 0,-1 0 0,1 0 0,0 0 0,0 0 0,0 0 0,0 0 0,-1 0 0,1 0 0,0 0 0,0 0 0,0 0 0,-1-1 0,1 1 0,0 0 0,0-1 0,-1 1 0,1 0 0,0-1 0,0 1 0,-1-1 0,1 1 0,-1-1 0,1 1 0,0-2 0,5-5 0,0 0 0,-1-1 0,10-16 0,-9 13 0,13-18 0,-12 20 0,1 1 0,0 0 0,0 0 0,1 0 0,17-11 0,-19 15 0,0 0 0,1 1 0,-1 0 0,1 0 0,0 0 0,-1 1 0,1 0 0,0 1 0,11-1 0,2 2 0,-1 1 0,0 1 0,0 1 0,0 1 0,0 0 0,28 12 0,123 54-133,-4 14-150,129 56-59,-293-138 342,5 1 0,-1 0 0,1 0 0,0-1 0,0 0 0,0 0 0,0-1 0,11 0 0,-18-1 0,0 0 0,1 0 0,-1 0 0,0 0 0,0-1 0,1 1 0,-1 0 0,0-1 0,0 1 0,0-1 0,0 1 0,0-1 0,0 0 0,0 1 0,0-1 0,0 0 0,0 0 0,0 0 0,1-1 0,-1 0 0,0 0 0,0 0 0,0 0 0,0 0 0,-1-1 0,1 1 0,0 0 0,-1 0 0,0 0 0,1-4 0,-2-11 106,0-1-1,-1 1 0,-1 0 0,0 0 1,-8-21-1,-15-47-157,-4 1 0,-46-89 0,-97-154-506,-10-22 196,117 190 572,59 137-460,1 0 0,1-1 0,1 1 0,0-1 0,1-28 0,5 12-5449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5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24575,'0'14'0,"1"10"0,0 1 0,1 0 0,11 45 0,123 340-1365,-127-387-5461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29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12 0,4 21 0,4 21 0,10 19 0,8 16 0,10 17 0,8 9-799,2-7 799,2-12 0,-3-17 0,-5-21 0,-9-20-7392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0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24575,'0'6'0,"6"15"0,16 42 0,-13-42 0,207 518-724,-154-389 624,-57-138 100,-4-10 0,0 0 0,0 0 0,0 0 0,0 1 0,-1-1 0,1 0 0,-1 0 0,1 4 0,-4-14 0,-16-42 91,3-2 1,2 0 0,2 0-1,2-1 1,3-1-1,2 1 1,2-1 0,5-55-1,1 74-91,1 1 0,14-51 0,-13 68 0,0 0 0,1 0 0,1 1 0,1 0 0,0 1 0,18-26 0,-22 36 0,-1 0 0,1 1 0,1-1 0,-1 1 0,1 0 0,-1 0 0,1 1 0,0-1 0,0 1 0,1 0 0,-1 1 0,1-1 0,-1 1 0,1 0 0,0 0 0,0 1 0,0 0 0,0 0 0,0 0 0,0 1 0,0 0 0,0 0 0,8 1 0,3 2 0,0 0 0,-1 1 0,1 1 0,-1 1 0,18 8 0,76 46 0,95 88 0,-181-129 0,9 6-227,1-2-1,1-2 1,0-1-1,2-1 1,42 14-1,2-5-6598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0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647 932 24575,'-7'8'0,"0"0"0,0 1 0,1-1 0,1 1 0,0 0 0,-5 10 0,-20 61 0,27-70 0,-10 30 0,-15 77 0,25-96 0,0-1 0,2 1 0,0-1 0,2 1 0,5 37 0,-5-52 0,0 0 0,1-1 0,0 1 0,0 0 0,0-1 0,0 1 0,1-1 0,0 0 0,0 0 0,1 0 0,5 6 0,-5-7 0,-1-1 0,1-1 0,-1 1 0,1 0 0,0-1 0,0 0 0,0 0 0,0 0 0,1 0 0,-1-1 0,0 1 0,1-1 0,-1 0 0,1-1 0,6 1 0,-5-1 0,0 0 0,1 0 0,-1-1 0,0 0 0,1 0 0,-1 0 0,0-1 0,0 0 0,0 0 0,-1-1 0,1 0 0,0 0 0,-1 0 0,0 0 0,1-1 0,6-6 0,-5 3 0,-1 0 0,0-1 0,0 1 0,0-1 0,-1 0 0,0-1 0,0 1 0,-1-1 0,-1 0 0,5-13 0,-4 5 2,0-1 0,-1 1 0,-1-1 0,-1 0 0,0 0 0,-4-33 0,-3 10-105,-20-77 0,9 65-53,-1 0 0,-4 0 0,-41-74 0,18 52-12,-85-108 0,-209-207 168,317 365 0,8 9 0,0 1 0,-1 0 0,0 2 0,-25-18 0,39 30 0,0 1 0,1-1 0,-1 1 0,0-1 0,0 1 0,0-1 0,1 1 0,-1 0 0,0 0 0,0-1 0,0 1 0,0 0 0,0 0 0,0 0 0,0 0 0,1 0 0,-3 0 0,3 0 0,-1 1 0,1-1 0,-1 1 0,1-1 0,-1 1 0,1-1 0,-1 1 0,1-1 0,-1 1 0,1-1 0,0 1 0,-1-1 0,1 1 0,0 0 0,0-1 0,-1 1 0,1 0 0,0-1 0,0 1 0,0 0 0,0-1 0,0 1 0,0 1 0,-1 8 109,2 0 1,-1 1-1,1-1 0,1 0 1,0 0-1,0 0 1,5 11-1,-5-13-24,31 92 107,93 184-1039,19-7-145,-127-243 974,7 12 11,108 194-214,-94-178 52,78 97 0,-97-136 156,0-1 1,25 20-1,-31-31-191,1 0 1,0-1-1,0-1 1,26 11-1,4-3-4508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1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20 452 24575,'0'0'0,"-3"3"0,1 1 0,1-1 0,-1 1 0,0-1 0,1 1 0,0-1 0,0 1 0,0 0 0,0 0 0,1 0 0,-1 5 0,1-3 0,-2 9 0,1 1 0,1-1 0,0 1 0,2-1 0,-1 1 0,2-1 0,5 20 0,-4-23 0,0 0 0,1 0 0,1-1 0,0 0 0,0 0 0,1 0 0,0-1 0,1 0 0,13 14 0,-8-12 0,0-1 0,1 0 0,0-1 0,1-1 0,0 0 0,0-1 0,1 0 0,0-1 0,21 5 0,-26-9 0,-1-1 0,1 0 0,-1 0 0,1-2 0,0 1 0,0-1 0,11-2 0,-15 1 0,1 0 0,0-1 0,-1 0 0,0-1 0,1 0 0,-1 0 0,0 0 0,-1-1 0,1 0 0,9-8 0,-6 4 0,0-1 0,-1-1 0,-1 1 0,1-2 0,-2 1 0,1-1 0,-1 0 0,-1-1 0,0 1 0,-1-1 0,5-15 0,-7 17 0,0-1 0,-1 1 0,0 0 0,-1-1 0,0 1 0,0-1 0,-1 1 0,0-1 0,-1 1 0,-1-1 0,1 1 0,-2 0 0,1 0 0,-6-14 0,-6 3 0,13 19 0,6 6 0,2 3 0,49 39 0,1-2 0,3-3 0,84 44 0,-121-72 0,1-1 0,1-1 0,50 16 0,-67-25 0,-1-1 0,1 1 0,0-1 0,0-1 0,0 1 0,0-1 0,0-1 0,0 1 0,0-1 0,-1-1 0,1 1 0,0-1 0,0-1 0,-1 0 0,0 0 0,1 0 0,12-9 0,-11 5 0,0 0 0,-1-1 0,0 0 0,-1 0 0,1-1 0,-1 0 0,-1 0 0,0-1 0,0 0 0,-1 0 0,0 0 0,-1-1 0,6-20 0,-4 2 0,0 0 0,-2 0 0,-1-1 0,0-31 0,-5-3 0,-2 0 0,-3 1 0,-3 0 0,-34-118 0,43 180 0,-3-11 0,4 12 0,0 0 0,0 0 0,0 0 0,0 0 0,0 0 0,0 0 0,0 0 0,0 0 0,0 0 0,0 0 0,0 0 0,0 0 0,0 0 0,0 0 0,0 0 0,0 0 0,0 0 0,0 0 0,0 0 0,0 0 0,0 0 0,0 0 0,0 0 0,0 0 0,0 0 0,-1 0 0,1 0 0,0 0 0,0 0 0,0 0 0,0 0 0,0 0 0,0 0 0,0 0 0,0 0 0,0 0 0,0 0 0,0 0 0,0 0 0,0 0 0,0 0 0,0 0 0,0 0 0,0 0 0,0 0 0,0 0 0,0 0 0,0 0 0,0 0 0,0 0 0,0 0 0,0 0 0,0 0 0,0 0 0,0 0 0,0 0 0,0 0 0,0 0 0,0 0 0,-1 9 0,3 7 0,0 0 0,0-1 0,8 22 0,2 5 8,35 73 0,30 36-217,-66-129 114,114 208-1290,93 178 1331,-166-308 54,150 305 0,-197-394 0,11 23 0,14 44 0,-29-75-53,4 19 204,-5-21-198,0 0 0,0-1 0,0 1 0,0 0 0,0-1 0,0 1 0,0 0 0,0 0 0,0-1 0,0 1 0,0 0 0,-1-1 0,1 1 0,0 0 0,-1-1 0,1 1-1,0 0 1,-1-1 0,1 1 0,-1-1 0,1 1 0,-1-1 0,1 1 0,-1 0 0,-10 1-5339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31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691 0 24575,'0'0'0,"4"2"0,5 10 0,4 16 0,3 17 0,0 10 0,-5 5 0,-9 4 0,-23 6 0,-28 7 0,-31 1 0,-29-5-919,-21-7 919,-11-15 0,11-20 0,29-15-7272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7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0 320 24575,'2'40'0,"1"0"0,2 0 0,13 50 0,-11-62 0,2-1 0,1 0 0,1 0 0,1-1 0,1-1 0,2 0 0,0-1 0,20 24 0,-14-23 0,1-1 0,1 0 0,0-2 0,2-1 0,1-1 0,53 31 0,-60-41 0,0-1 0,0-1 0,1 0 0,0-2 0,0 0 0,1-2 0,0 0 0,-1-1 0,1-1 0,26-1 0,-31-2 0,0 0 0,0-1 0,0 0 0,0-2 0,0 0 0,0-1 0,-1 0 0,0-1 0,0-1 0,-1 0 0,0-1 0,0-1 0,22-17 0,-20 10 0,0 0 0,0-1 0,-2-1 0,0 0 0,-1-1 0,-1 0 0,-1-1 0,-1-1 0,0 1 0,-2-2 0,0 1 0,-2-1 0,0 0 0,-1 0 0,-2-1 0,0 0 0,-1 1 0,-1-1 0,-4-41 0,-2 38 0,0-1 0,-2 1 0,-1 0 0,-1 1 0,-23-48 0,17 45 0,-2 1 0,-1 0 0,0 2 0,-41-42 0,46 54 0,-1 0 0,0 1 0,-1 1 0,-1 0 0,1 1 0,-2 0 0,-18-7 0,22 12 0,0 0 0,0 1 0,-1 1 0,1 0 0,-1 1 0,0 0 0,0 1 0,1 1 0,-1 0 0,-17 2 0,17 1 0,-1 0 0,1 0 0,0 1 0,0 1 0,0 1 0,0 0 0,1 0 0,0 2 0,-17 11 0,24-14 0,-1 1 0,1-1 0,1 1 0,-1 0 0,1 1 0,0-1 0,0 1 0,-3 7 0,5-8 0,1-1 0,0 0 0,0 1 0,0-1 0,1 1 0,0 0 0,0-1 0,0 1 0,1 0 0,0-1 0,0 1 0,1 8 0,1-5-341,0 1 0,1-1-1,6 16 1,14 22-6485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8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24575,'-1'0'0,"0"0"0,0 1 0,0-1 0,0 0 0,0 1 0,0-1 0,0 1 0,1 0 0,-1-1 0,0 1 0,0 0 0,1-1 0,-2 2 0,-1 1 0,1 1 0,-1-1 0,1 0 0,0 1 0,0-1 0,0 1 0,1 0 0,-1 0 0,1 0 0,0 0 0,-1 6 0,1-4 0,1 1 0,0-1 0,0 0 0,1 0 0,-1 0 0,1 0 0,3 7 0,0 0 0,1-1 0,0 1 0,1-1 0,0 0 0,1-1 0,12 16 0,-3-7 0,0-1 0,1-1 0,26 22 0,-33-32 0,0-1 0,0 0 0,1 0 0,-1-1 0,2 0 0,-1-1 0,0 0 0,23 5 0,-27-8 0,0-1 0,0 0 0,1-1 0,-1 0 0,0 0 0,1 0 0,-1-1 0,0 0 0,1-1 0,-1 0 0,9-3 0,-8 1 0,1 0 0,-1 0 0,0-1 0,0 0 0,-1 0 0,0-1 0,0 0 0,8-8 0,-5 2 0,0 0 0,-1 0 0,-1-1 0,0 0 0,-1-1 0,0 0 0,-1 0 0,0 0 0,-1-1 0,4-23 0,-3-17 0,-3 25 0,-3 30 0,0 0 0,0-1 0,0 1 0,0-1 0,0 1 0,0 0 0,0-1 0,0 1 0,0-1 0,0 1 0,0 0 0,0-1 0,1 1 0,-1 0 0,0-1 0,0 1 0,1 0 0,-1-1 0,0 1 0,0 0 0,1-1 0,-1 1 0,0 0 0,1 0 0,-1-1 0,1 1 0,0 0 0,0 0 0,0 0 0,0 0 0,0 0 0,0 0 0,0 0 0,0 1 0,0-1 0,0 0 0,0 1 0,1 0 0,23 10 0,43 30 0,-27-15 0,173 93 0,-146-86 0,91 30 0,-126-53-273,-1-1 0,1-2 0,0-1 0,62 2 0,-47-8-6553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8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24575,'0'10'0,"1"1"0,1 0 0,0-1 0,3 11 0,0 1 0,26 94-143,5-2 0,70 155 0,132 209-604,-51-108 466,-182-359 282,0-2-1,-1 0 0,0 0 0,4 19 0,-7-12-1123,-5-6-4489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8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0 343 24575,'0'0'0,"0"0"0,0 0 0,4-2 0,11-2 0,19-7 0,32-8 0,26-8 0,18-5 0,8-9-839,9-7 839,4-9 0,-12 1 0,-27 10-7352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9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24575,'7'14'0,"5"8"0,0 1 0,-2 0 0,-1 1 0,8 28 0,-11-31 0,177 483-1326,-125-364 1231,185 471-954,-223-557-4672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5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1 402 24575,'0'0'0,"0"0"0,1-2 0,0 0 0,1 1 0,-1 0 0,1-1 0,-1 1 0,1 0 0,0 0 0,-1 0 0,1 1 0,2-2 0,6-2 0,129-59 0,9-3 0,348-160-1877,-425 198-4437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49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0 24575,'5'0'0,"1"1"0,0-1 0,1 1 0,-1 1 0,0-1 0,0 1 0,0 0 0,0 1 0,0-1 0,0 1 0,-1 0 0,8 6 0,8 6 0,27 27 0,-47-41 0,31 29 0,-2 1 0,45 60 0,-62-74 0,-2 2 0,1 0 0,-2 0 0,-1 1 0,0 0 0,-2 0 0,8 32 0,-11-30 0,-1 0 0,-2 1 0,0-1 0,-1 0 0,-1 1 0,-1-1 0,-1 0 0,-2 0 0,0 0 0,0-1 0,-2 1 0,-1-2 0,-1 1 0,0-1 0,-2 0 0,-15 21 0,0-4 30,-3-2 0,-1-1 0,-64 57 0,-116 73-1515,188-148-5341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0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25 723 24575,'0'0'0,"-1"0"0,0 1 0,0 0 0,0-1 0,0 1 0,1-1 0,-1 1 0,0 0 0,1 0 0,-1-1 0,1 1 0,-1 0 0,1 0 0,-1 0 0,1 0 0,-1 0 0,1 0 0,0-1 0,-1 3 0,1-2 0,-4 10 0,2-1 0,-1 0 0,2 1 0,-1 0 0,2-1 0,-1 1 0,1 0 0,1-1 0,0 1 0,0 0 0,6 19 0,1-2 0,2 0 0,0-1 0,17 28 0,40 61 0,-51-94 0,0-1 0,37 38 0,-49-55 0,0-1 0,0 1 0,1-1 0,-1 0 0,1 0 0,0 0 0,9 4 0,-13-7 0,1 1 0,0-1 0,-1 0 0,1 1 0,0-1 0,-1 0 0,1 0 0,0 0 0,0 0 0,-1 0 0,1-1 0,0 1 0,-1-1 0,1 1 0,-1-1 0,1 1 0,0-1 0,-1 0 0,1 0 0,-1 1 0,0-1 0,1 0 0,-1 0 0,0-1 0,1 1 0,-1 0 0,0 0 0,1-2 0,4-5 0,-1 0 0,0 0 0,-1 0 0,1-1 0,-2 0 0,5-13 0,12-58 0,-18 66 0,-1 12 0,-1 0 0,1 0 0,-1 0 0,1 0 0,0 0 0,0 0 0,0 1 0,0-1 0,0 0 0,0 0 0,0 1 0,1-1 0,-1 1 0,1-1 0,-1 1 0,1-1 0,-1 1 0,1 0 0,0 0 0,2-1 0,3-1 0,0 1 0,0 0 0,0 0 0,12-1 0,-17 2 0,206-16 0,-32 5 0,-166 11 0,1-1 0,0 0 0,0 0 0,-1-2 0,14-5 0,-19 7 0,0 0 0,-1-1 0,1 0 0,-1 0 0,0-1 0,0 1 0,0-1 0,0 0 0,-1 0 0,1 0 0,-1 0 0,0 0 0,3-6 0,0-4 0,0 0 0,-1 0 0,0-1 0,-1 0 0,-1 0 0,3-28 0,-4 4 0,-3-60 0,-4 39 0,-24-110 0,-31-57 0,24 94 0,30 115 0,4 11 0,0-1 0,0 1 0,0-1 0,1 0 0,0 0 0,1-10 0,8 34 0,-4-4-7,133 348-199,-41-154-327,196 309 1,-208-395 532,-81-117 0,18 21 0,-19-23 0,0 1 0,-1-1 0,1 1 0,0-1 0,0 0 0,0 1 0,0-1 0,1 0 0,-1 0 0,3 0 0,-5-1 22,1 0 0,0 0 1,0 0-1,0 0 0,0 0 1,0 0-1,-1 0 0,1 0 1,0 0-1,0 0 0,0-1 1,0 1-1,-1 0 0,1-1 1,0 1-1,0-1 0,-1 1 1,1-1-1,0 1 0,-1-1 1,1 1-1,0-1 0,-1 0 0,1 1 1,-1-1-1,1 0 0,-1 1 1,1-1-1,-1 0 0,0 0 1,1-1-1,1-2-225,-1 0 0,1-1 1,-1 0-1,1-5 0,1-12-6410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0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0 317 24575,'0'0'0,"0"0"0,0 0 0,2-1 0,8-8 0,20-10 0,25-12 0,29-10 0,31-8 0,20-3-1422,2 3 1422,-15 11 0,-28 11-6769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1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213 175 24575,'-1'-1'0,"1"-1"0,-1 0 0,0 1 0,0-1 0,1 1 0,-1 0 0,0-1 0,0 1 0,0 0 0,-1-1 0,1 1 0,0 0 0,0 0 0,-1 0 0,0-1 0,-4-3 0,-152-126 0,155 129 0,-15-10 0,18 11 0,0 1 0,0 0 0,0 0 0,-1 0 0,1 0 0,0-1 0,0 1 0,-1 0 0,1 0 0,0 0 0,0 0 0,-1 0 0,1 0 0,0 0 0,-1 0 0,1 0 0,0 0 0,0 0 0,-1 0 0,1 0 0,0 0 0,-1 0 0,1 0 0,0 0 0,0 0 0,-1 0 0,1 0 0,0 0 0,0 0 0,-1 1 0,1-1 0,0 0 0,0 0 0,0 0 0,-1 0 0,1 1 0,0-1 0,0 0 0,0 0 0,-1 1 0,1-1 0,0 0 0,0 0 0,0 1 0,0-1 0,0 0 0,0 0 0,0 1 0,0-1 0,-1 0 0,1 0 0,0 1 0,0-1 0,0 0 0,0 1 0,0-1 0,0 0 0,1 0 0,-1 1 0,0-1 0,1 8 0,0-1 0,1 1 0,0-1 0,1 1 0,0-1 0,5 9 0,-5-9 0,87 185-45,-5-14-760,-54-110 729,139 300-59,18-14 176,-78-187-1236,-70-117-4781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5 0,0 6 0,2 13 0,4 18 0,7 22 0,7 14 0,6 3 0,2-7 0,-2-14 0,-4-16 0,-6-14 0,-4-11 0,-5-8-8191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2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0 286 24575,'7'8'0,"-1"0"0,0 0 0,0 0 0,-1 1 0,7 16 0,-3-9 0,14 31 0,-2 0 0,-2 2 0,17 69 0,-35-114 0,1 4 0,0-1 0,-1 0 0,0 1 0,0 12 0,-1-20 0,0 0 0,1 1 0,-1-1 0,0 0 0,0 0 0,0 1 0,0-1 0,0 0 0,0 0 0,0 0 0,0 1 0,0-1 0,0 0 0,-1 0 0,1 1 0,0-1 0,0 0 0,0 0 0,0 0 0,0 1 0,0-1 0,0 0 0,0 0 0,-1 0 0,1 0 0,0 1 0,0-1 0,0 0 0,0 0 0,-1 0 0,1 0 0,0 0 0,0 0 0,0 1 0,-1-1 0,1 0 0,0 0 0,0 0 0,0 0 0,-1 0 0,1 0 0,-8-7 0,2 0 0,2-1 0,-1 1 0,1-1 0,0 0 0,1 0 0,-1 0 0,2-1 0,-1 1 0,1-1 0,-1-10 0,1 3 0,1 0 0,1 1 0,0-1 0,1 0 0,3-15 0,0 12 0,1 1 0,0 0 0,1 0 0,1 0 0,1 1 0,1 0 0,0 1 0,22-30 0,-22 34 0,1 0 0,1 1 0,0 0 0,0 1 0,1 0 0,0 0 0,1 2 0,0-1 0,0 2 0,1-1 0,20-6 0,-25 11 0,0 1 0,0 0 0,1 0 0,-1 1 0,0 0 0,1 1 0,-1 0 0,1 0 0,12 3 0,-10 0 0,0 0 0,0 0 0,-1 1 0,1 1 0,-1 0 0,19 11 0,-17-8 0,-1 1 0,0 1 0,0 0 0,-1 0 0,0 1 0,-1 1 0,0 0 0,-1 0 0,0 1 0,-1 0 0,0 0 0,5 16 0,-11-26 0,7 22 0,-9-23 0,1 0 0,-1 0 0,1 0 0,-1 0 0,0 0 0,0 0 0,0 0 0,0 0 0,0 0 0,-1 3 0,-2-21 0,5-7 0,0 0 0,2 1 0,0-1 0,2 1 0,11-31 0,-7 25 0,2 0 0,22-40 0,-28 59 0,-1 0 0,2-1 0,0 2 0,0-1 0,0 1 0,1 0 0,0 1 0,1-1 0,-1 2 0,12-7 0,-18 11 0,1 1 0,-1 0 0,1 0 0,0 0 0,-1 0 0,1 0 0,0 1 0,0-1 0,0 1 0,-1 0 0,1 0 0,0 0 0,0 0 0,0 0 0,0 1 0,-1-1 0,1 1 0,0 0 0,0 0 0,-1 0 0,1 0 0,-1 0 0,5 3 0,0 1 0,0 1 0,0 0 0,0 0 0,-1 0 0,0 1 0,7 10 0,86 137 0,-37-52 0,12 4 0,-54-79 0,44 43 0,-58-64 0,0 0 0,1-1 0,0 0 0,1 0 0,-1 0 0,1-1 0,9 4 0,-12-6 0,0-1 0,0 1 0,0-1 0,0 0 0,0-1 0,0 1 0,0-1 0,0 0 0,0 0 0,1-1 0,-1 0 0,9-2 0,-6 1-341,-1-1 0,0 0-1,9-5 1,15-12-6485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2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24575,'0'8'0,"8"28"0,12 36 0,-3-16 0,18 74-164,80 263-265,-90-324 422,2-2 0,4-1 0,62 100 0,-93-166 1,11 16 36,0 0-1,0-1 0,18 17 0,-26-29-97,0 0-1,0 0 0,0 0 1,1-1-1,-1 1 0,1-1 1,0 0-1,0 0 0,0 0 1,0-1-1,0 1 0,0-1 1,0 0-1,0 0 0,1 0 1,-1-1-1,0 0 1,1 0-1,7 0 0,14-8-6239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2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24575,'0'11'0,"3"3"0,7 25 0,-7-30 0,107 315-485,-33-105-71,11 59 556,-24 6 0,-64-279-48,3 10-143,0 0 1,-2 0-1,0 1 1,-1-1-1,-2 23 1,-2-23-5769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3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1 546 24575,'4'-1'0,"7"0"0,-1-2 0,1 0 0,14-6 0,-10 4 0,-14 4 0,292-107 0,-8-24 0,-252 114 0,-1-2 0,46-36 0,-68 48 0,-1 0 0,-1 0 0,0-1 0,0 0 0,0 0 0,-1-1 0,-1 0 0,0 0 0,0-1 0,-1 1 0,0-1 0,4-13 0,-8 19 0,0 1 0,-1-1 0,1 0 0,-1 1 0,0-9 0,0 13 0,0-1 0,0 1 0,0-1 0,0 0 0,0 1 0,0-1 0,0 0 0,0 1 0,0-1 0,-1 1 0,1-1 0,0 0 0,0 1 0,-1-1 0,1 1 0,-1-1 0,1 1 0,0-1 0,-1 1 0,1-1 0,-1 1 0,1 0 0,-1-1 0,1 1 0,-1 0 0,1-1 0,-1 1 0,1 0 0,-1-1 0,0 1 0,1 0 0,-1 0 0,1 0 0,-1 0 0,0 0 0,1-1 0,-1 1 0,0 0 0,1 1 0,-1-1 0,1 0 0,-1 0 0,0 0 0,1 0 0,-1 0 0,0 0 0,1 1 0,-1-1 0,0 1 0,-5 1 0,1 1 0,-1 0 0,1 1 0,0-1 0,0 1 0,1 0 0,-1 0 0,-7 9 0,5-4 0,0 0 0,1 0 0,0 1 0,-6 12 0,7-9 0,1 0 0,0 0 0,0 0 0,1 0 0,1 1 0,1-1 0,-1 1 0,2-1 0,0 1 0,1-1 0,0 1 0,1-1 0,0 1 0,1-1 0,8 21 0,-6-21 0,0-1 0,1 1 0,0-1 0,1-1 0,0 1 0,1-1 0,0-1 0,1 1 0,0-1 0,1-1 0,0 0 0,0 0 0,1-1 0,0 0 0,21 11 0,-21-14 0,0-1 0,1 0 0,-1 0 0,1-1 0,0-1 0,0 0 0,0 0 0,0-2 0,1 1 0,-1-1 0,15-3 0,-17 2 0,0-1 0,-1 0 0,1-1 0,-1 0 0,0-1 0,0 0 0,0 0 0,0-1 0,-1 0 0,0 0 0,0-1 0,0 0 0,0-1 0,7-9 0,30-41 0,-44 55 0,1 1 0,0-1 0,0 1 0,0 0 0,0-1 0,0 1 0,0 0 0,0 0 0,0 1 0,0-1 0,0 0 0,1 1 0,-1-1 0,0 1 0,0 0 0,1-1 0,-1 1 0,0 0 0,1 1 0,2-1 0,6 2 0,0 1 0,-1-1 0,13 6 0,-14-4 0,200 83 0,-12-4 0,-196-83 0,7 3 0,2 0 0,-1 0 0,12 1 0,-18-3 0,-1-1 0,1 0 0,-1 0 0,1 0 0,-1 0 0,1 0 0,-1-1 0,0 1 0,1-1 0,-1 0 0,0 0 0,1 0 0,-1 0 0,0 0 0,0 0 0,0 0 0,4-3 0,-3 0 0,0 1 0,1-1 0,-1 0 0,-1 0 0,1 0 0,0 0 0,-1 0 0,0-1 0,2-6 0,2-6 0,4-22 0,-9 32 0,31-181 0,-16 85 0,-1 18-1365,-2 11-5461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3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0,0 2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5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1:54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5362 24575,'-3'-1'0,"1"0"0,-1 0 0,1 0 0,-1-1 0,1 1 0,0 0 0,-1-1 0,1 0 0,0 1 0,0-1 0,-2-2 0,4 3 0,-1 1 0,1 0 0,0 0 0,0-1 0,0 1 0,0 0 0,0 0 0,-1-1 0,1 1 0,0 0 0,0-1 0,0 1 0,0 0 0,0 0 0,0-1 0,0 1 0,0 0 0,0-1 0,0 1 0,0 0 0,0 0 0,0-1 0,0 1 0,0 0 0,0-1 0,0 1 0,1 0 0,-1 0 0,0-1 0,0 1 0,0 0 0,0 0 0,1-1 0,-1 1 0,0 0 0,0 0 0,0-1 0,1 1 0,-1 0 0,13-9 0,-11 8 0,49-24 0,55-19 0,-29 13 0,41-19-258,29-16-774,35-15 297,35-11-1171,33-3 866,37-2-1213,30-4 1128,30-6-1124,844-228-860,-758 224 2150,26-8 578,26-8-189,509-119 108,-400 101 333,1138-274-40,-1280 313 164,574-131 3,3 22 3,-155 54-1,-361 68 0,1680-301 0,-958 175 0,592-101 0,-1638 288 0,1911-315 0,152 55 0,1142-41 0,-3117 307 0,2130-164 0,2 124 0,-1935 74 0,798 42 1446,-908-29 5300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2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800 24 24575,'-2'1'0,"0"-1"0,0 1 0,-1 0 0,1 0 0,0 0 0,0 0 0,0 0 0,0 0 0,0 1 0,-3 2 0,-4 2 0,-84 49 0,37-23 0,-72 53 0,87-50-88,1 0-1,1 3 0,3 1 1,1 2-1,2 1 0,2 2 0,1 0 1,3 3-1,2 0 0,-30 78 1,32-61-153,4 1 1,-19 109 0,30-119 143,3 1-1,2-1 1,7 89 0,-1-113 97,2 0 0,1-1 0,1 0 0,1-1 0,2 0 0,1 0 0,22 42 0,-19-48 0,1 0 0,0-1 0,1-1 0,2 0 0,0-1 0,1-1 0,1-1 0,42 30 0,-29-27-124,2-2 0,0-1 0,1-2-1,1-2 1,1-1 0,-1-1 0,51 7-1,-16-7-123,1-4-1,-1-3 1,77-5-1,-78-4 249,0-3 0,0-3 0,-1-3 0,125-41 0,-139 34 0,0-3 0,-2-3 0,0-1 0,-2-3 0,-2-3 0,51-41 0,-69 48-73,-2-2 0,-2-1 0,0-1 0,-2-2 0,-2 0 0,0-2 0,27-54 0,-37 60 20,-2 0 0,-1-1 0,-1 0 0,-1-1 0,-2 0 0,-1-1-1,-1 1 1,-2-1 0,-1 0 0,-3-46 0,-3 40 53,-1 1 0,-2 0 0,-2 0 0,-1 0 0,-2 1 0,-24-49 0,18 47 0,-3 1 0,-1 0 0,-2 2 0,-1 1 0,-46-48 0,27 39 0,-3 1 0,-60-40 0,-114-51 0,151 97-4,-128-46 0,154 68 24,0 1 1,0 2 0,-1 2-1,-62-3 1,86 11 115,0 0 0,0 1 0,0 1 0,-33 8 1,45-8-125,0 1 0,0 0 1,0 0-1,1 1 1,-1 0-1,1 1 0,0 0 1,0 0-1,1 1 1,0-1-1,0 2 0,-8 7 1,-6 17-3900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2 183 24575,'-1'-28'0,"0"12"0,2-29 0,0 41 0,-1 0 0,1 0 0,0 0 0,0 0 0,0 0 0,0 1 0,1-1 0,0 0 0,0 1 0,0 0 0,0-1 0,3-3 0,-3 5 0,0 0 0,0 1 0,0-1 0,0 1 0,0-1 0,0 1 0,0 0 0,0 0 0,0 0 0,1 0 0,-1 0 0,0 0 0,1 1 0,-1-1 0,0 1 0,4 0 0,1-1 0,0 2 0,0-1 0,-1 1 0,13 3 0,28 10 0,0 3 0,62 30 0,-90-39 0,251 120 0,-260-123 0,-2-1 0,1 0 0,0 0 0,17 3 0,-24-6 0,0-1 0,1 1 0,-1-1 0,0 0 0,1 0 0,-1 0 0,0 0 0,0-1 0,1 1 0,-1 0 0,0-1 0,0 0 0,1 0 0,-1 1 0,0-1 0,0 0 0,0-1 0,0 1 0,0 0 0,3-3 0,-1-1 0,1 0 0,-1 0 0,0 0 0,-1-1 0,1 0 0,3-7 0,13-39 0,-14 35 0,29-84-1365,-21 62-5461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3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1 485 24575,'0'0'0,"0"1"0,0-1 0,0 0 0,1 1 0,-1-1 0,0 0 0,0 1 0,0-1 0,1 0 0,-1 0 0,0 1 0,0-1 0,1 0 0,-1 0 0,0 1 0,1-1 0,-1 0 0,0 0 0,1 0 0,-1 1 0,0-1 0,1 0 0,-1 0 0,0 0 0,1 0 0,0 1 0,6 1 0,1 0 0,-1 0 0,0-1 0,1 1 0,-1-2 0,14 1 0,-13-1 0,82 1 0,45-7-345,44-10-1037,659-98-1587,-5-49 1860,-603 106 769,-212 52 518,0-1 0,0-2 0,24-12 0,-33 14-144,-1 0-1,1 0 1,-1 0 0,-1-1-1,1 0 1,-1 0-1,9-14 1,11-21-3061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4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24575,'-1'1'0,"1"0"0,0 0 0,0-1 0,0 1 0,0 0 0,0 0 0,-1 0 0,1-1 0,1 1 0,-1 0 0,0 0 0,0 1 0,1 6 0,-1 96 0,5 6 0,8 40-401,14 39-1202,15 30 1202,78 250-1041,20-4-350,-114-380 1725,164 510-813,30-16-61,-142-419 661,-51-118-104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5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1377 24575,'13'-2'0,"61"-7"0,-54 7 0,88-9 0,49-4-427,45-5-1283,771-100-2865,-1-21 2337,-882 128 2107,549-75-1712,-1 46 3644,-498 45 799,-111 0-1554,0 1-1,46 11 1,-62-11-43,22 10 0,-33-13-904,1 0-1,-1 0 1,1 1 0,-1-1-1,0 0 1,0 1-1,0-1 1,1 1-1,-2 0 1,1 0 0,0 0-1,0 0 1,2 3-1,-6-15-98,0 1 0,0-18 0,1 10 0,-2-29 3,2-1 1,9-78-1,-3 92-27,1 1 0,1 0 0,2 0 0,22-51 0,-13 44-38,2 1 1,2 0-1,1 2 1,2 1-1,1 1 1,2 1-1,1 1 1,50-41-1,-62 59 62,0 2 0,2 0 0,-1 0 0,1 2 0,1 0 0,37-12 0,-39 17 0,0 1 0,0 0 0,0 1 0,1 1 0,-1 1 0,1 1 0,-1 0 0,25 5 0,-27-3 0,0 1 0,0 1 0,0 0 0,-1 1 0,0 1 0,0 0 0,0 2 0,-1-1 0,0 2 0,0 0 0,-1 0 0,0 1 0,-1 1 0,15 16 0,-12-8 0,-1 0 0,0 0 0,-2 2 0,0-1 0,-2 2 0,10 25 0,-8-14 0,-3 0 0,0 0 0,6 57 0,-13-70-4,-1 0-1,0 0 1,-2 0-1,0 0 0,-5 22 1,5-34 8,-2 1 0,1-1 0,-1 0 0,0 0 0,-1 0 0,-5 8-1,6-11 8,0-1-1,-1 0 0,1 0 0,-1 0 0,0 0 0,0 0 0,0-1 0,-1 1 0,1-1 0,-8 4 0,9-6 12,0 1-1,0-1 1,1 0 0,-1 0-1,0 0 1,0-1 0,0 1-1,0-1 1,0 0 0,0 0-1,0 0 1,0 0 0,0 0-1,0 0 1,0-1-1,0 1 1,0-1 0,0 0-1,0 0 1,0 0 0,1-1-1,-1 1 1,0-1 0,1 1-1,-1-1 1,-3-3 0,1 0-25,0 0 0,0 0 0,1-1 0,0 0 0,0 0 0,0 0 1,1 0-1,-1-1 0,1 1 0,-2-11 0,0 1 3,2 1 0,0-1 0,1-1 0,1 1 0,0 0 0,2 0 0,-1 0 0,7-31 0,-1 15 0,2 1 0,2 0 0,19-45 0,-18 52 0,2-1 0,0 2 0,1 0 0,2 0 0,0 1 0,1 1 0,33-30 0,-37 39 0,2 0 0,-1 1 0,2 1 0,-1 0 0,1 1 0,1 1 0,0 1 0,0 0 0,0 1 0,1 1 0,-1 0 0,22-2 0,-23 6 0,-1 0 0,1 1 0,-1 0 0,1 1 0,-1 1 0,1 1 0,-1 0 0,0 1 0,0 0 0,0 1 0,-1 1 0,19 10 0,-16-6 0,0 1 0,-1 0 0,0 2 0,-1 0 0,0 0 0,-1 1 0,0 1 0,-2 1 0,13 18 0,-6-2 0,-1 0 0,-2 1 0,-1 1 0,-1 0 0,-2 1 0,-2 0 0,-1 1 0,7 65 0,-15-85 0,0-10 0,-1-1 0,0 0 0,1 0 0,0 0 0,0 0 0,1 0 0,2 5 0,-4-9 0,0-1 0,0 1 0,1-1 0,-1 1 0,0-1 0,1 1 0,-1-1 0,0 0 0,1 1 0,-1-1 0,1 0 0,-1 1 0,1-1 0,-1 0 0,0 1 0,1-1 0,-1 0 0,1 0 0,0 0 0,-1 0 0,1 1 0,-1-1 0,1 0 0,-1 0 0,1 0 0,-1 0 0,1 0 0,-1 0 0,1 0 0,-1 0 0,1-1 0,0 1 0,2-1 0,0-1 0,0 1 0,0 0 0,5-4 0,-7 4 0,29-21 0,-2-1 0,36-37 0,-39 36 0,99-99 0,70-64 0,-173 167 0,1 2 0,1 1 0,0 1 0,26-14 0,-40 25 0,0 1 0,0 0 0,1 1 0,-1 0 0,1 0 0,-1 1 0,1 0 0,0 1 0,0 0 0,0 0 0,-1 1 0,1 1 0,0 0 0,0 0 0,11 3 0,0 3 0,0 1 0,-1 1 0,34 19 0,-10-3 0,42 16-346,1-4 0,94 27 0,-66-31-796,140 20 0,124-12-1142,3-30 1246,398-46-558,-5-47 0,-504 44 1409,-32 0-564,-36 0 612,-37 1 333,31-19 949,-74 11 2887,-113 42-3002,-10 3-999,0 0 0,0 0 0,0 0 0,0 0 0,1 0 0,-1 0 0,0 0 0,0 0 0,0 1 0,0-1 0,0 0 0,0 0 0,0 0 0,0 0 0,0 0 0,0 0 0,0 0 0,0 0 0,0 0 0,0 0 0,0 1 0,0-1 0,0 0 0,0 0 0,0 0 0,0 0 0,0 0 0,0 0 0,0 0 0,0 0 0,0 0 0,0 0 0,-1 0 0,1 1 0,0-1 0,0 0 0,0 0 0,0 0 0,0 0 0,0 0 0,0 0 0,0 0 0,0 0 0,0 0 0,0 0 0,0 0 0,-1 0 0,1 0 0,-14 13 787,11-11-1572,-16 14-4398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5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24575,'1'24'0,"1"0"0,7 34 0,-5-33 0,18 93 0,11 43-409,10 38-1226,79 316-1162,28-6-366,210 454 1228,-216-651 1690,-100-228 602,86 120-1,-70-125 924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7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934 1100 24575,'14'2'0,"11"-4"0,0-2 0,0 0 0,33-11 0,69-32 0,-56 18 0,-2-3 0,79-50 0,-131 71 0,-1 0 0,0-2 0,0 0 0,27-29 0,-37 35 0,-1-1 0,1 1 0,-1-1 0,-1 0 0,1-1 0,-1 1 0,-1-1 0,0 1 0,0-1 0,0 0 0,-1 0 0,-1-1 0,1-9 0,-1 10 1,-2-1 0,1 1-1,-2 0 1,1 0 0,-1 0-1,0 0 1,-1 0 0,0 0-1,-1 0 1,1 1-1,-2-1 1,1 1 0,-1 0-1,0 1 1,-1-1 0,-8-8-1,-1 1-21,-1 0 0,0 1 0,-1 1 0,-1 0 0,0 2 0,-21-11 0,-4 1-251,-1 2-1,-1 2 1,0 2 0,-77-14-1,44 15-306,-157-4 0,186 17 524,0 3-1,0 1 1,0 3 0,1 2-1,0 2 1,1 2 0,-51 21 0,69-21-6,0 2 0,1 0 0,0 2 0,-47 37 1,55-36 40,1 1 0,1 0 0,0 2 1,1 0-1,1 1 0,-19 34 0,22-31-28,2 0-1,1 1 0,0 0 0,2 1 1,1 0-1,2 0 0,0 1 0,1-1 0,1 48 1,4-27-134,2 0 1,3-1 0,1 0 0,25 81 0,-11-63 86,4-1 0,2-1 0,2-1 0,4-2 0,2-1 0,53 68 0,-30-55-189,3-1 1,4-4-1,1-2 0,81 57 1,-80-71 283,1-4 0,3-3 0,1-3 0,149 59 0,-169-81 0,1-2 0,0-2 0,1-3 0,0-2 0,1-2 0,0-3 0,0-2 0,74-7 0,-78-2 0,-1-2 0,0-3 0,0-1 0,-1-3 0,-1-1 0,-1-3 0,0-2 0,-2-2 0,-1-2 0,60-45 0,-40 20 0,-2-3 0,-2-3 0,-3-2 0,-3-2 0,-3-3 0,-2-1 0,-3-3 0,-3-2 0,-3-2 0,-4-1 0,45-128 0,-63 145-48,-3-1 0,-1-1 1,-4 0-1,-2-1 0,1-118 0,-11 140 42,-1 0-1,-1 0 1,-3 0-1,0 0 0,-3 1 1,-1 0-1,-1 1 0,-2 1 1,-2 0-1,-32-53 1,26 56 6,0 1 0,-3 1 0,0 0 0,-2 2 0,-52-41 0,42 41 0,0 3 0,-2 0 0,0 3 0,-64-25 0,49 27 0,-1 2 0,-1 3 0,1 3 0,-2 1 0,0 3 0,0 3 0,0 2 0,-75 7 0,58 3 2,1 3 0,0 3 1,1 4-1,-76 28 0,102-29-20,1 2 0,1 3-1,1 1 1,1 2-1,1 1 1,1 3-1,-41 38 1,5 12-661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8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0 271 24575,'1'-7'0,"-1"1"0,1-1 0,0 1 0,1 0 0,3-13 0,17-29 0,-13 29 0,-7 15 0,0-2 0,1 0 0,7-9 0,-9 13 0,0 1 0,0 0 0,0 0 0,0 0 0,0-1 0,0 1 0,0 0 0,0 1 0,1-1 0,-1 0 0,0 0 0,1 0 0,-1 1 0,1-1 0,-1 1 0,1-1 0,2 1 0,0 0 0,0 0 0,0 1 0,0-1 0,1 1 0,-1 0 0,0 1 0,0-1 0,0 1 0,7 4 0,-5-3 0,187 92 0,-17-9 0,-168-82 0,-3-1 0,0-1 0,0 0 0,1 0 0,-1 0 0,9 1 0,-13-2 0,-1-1 0,1 0 0,-1 0 0,1 0 0,0 0 0,-1 0 0,1 0 0,0 0 0,-1 0 0,1 0 0,0 0 0,-1 0 0,1-1 0,-1 1 0,1 0 0,0 0 0,-1-1 0,1 1 0,-1 0 0,1-1 0,-1 1 0,1-1 0,-1 1 0,1 0 0,-1-1 0,1 1 0,-1-1 0,0 1 0,1-1 0,-1 0 0,0 1 0,1-1 0,-1 1 0,0-1 0,0 0 0,0 1 0,1-1 0,-1 1 0,0-1 0,0 0 0,0 1 0,0-1 0,0 0 0,0 1 0,0-1 0,0 0 0,-1 1 0,1-2 0,-1-3 0,0 0 0,0-1 0,0 1 0,-1 0 0,0 0 0,-3-6 0,-18-31 0,-9-5-682,-72-80-1,64 83-6143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9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1 248 24575,'56'4'0,"9"-4"-76,0-3 0,0-3 1,90-20-1,187-63-228,-153 28 304,-50 15 0,-125 42 0,-3 0 0,0 0 0,1 1 0,17-2 0,-26 5 0,-1 0 0,1-1 0,-1 1 0,1 1 0,0-1 0,-1 0 0,1 1 0,-1-1 0,1 1 0,-1 0 0,1 0 0,-1 0 0,0 0 0,1 0 0,-1 0 0,0 1 0,0-1 0,0 1 0,0-1 0,0 1 0,2 2 0,0 2 31,0-1 0,-1 0 0,0 1 0,-1-1 0,1 1 0,-1 0 0,0 0 0,2 11 0,0 6 130,0 25 1,-4-40-157,5 292-5,-4-82 0,17 0 0,35 30 127,-14-82-1619,-31-125-5334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6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0 461 24575,'0'-8'0,"1"-18"0,2 0 0,0 1 0,2-1 0,1 1 0,0 0 0,2 0 0,1 1 0,1 0 0,1 0 0,26-39 0,-27 49 0,0 0 0,0 1 0,1 0 0,1 1 0,0 1 0,26-20 0,-31 27 0,0 0 0,0 0 0,1 0 0,0 1 0,-1 0 0,16-4 0,-17 6 0,0 0 0,0 1 0,0 0 0,0-1 0,0 2 0,0-1 0,0 1 0,-1 0 0,1 0 0,8 3 0,-7-1 0,1 1 0,-1-1 0,0 2 0,0-1 0,0 1 0,-1 0 0,0 0 0,0 1 0,9 9 0,4 9 0,19 29 0,-36-49 0,27 41-682,37 82-1,-47-83-6143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9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24575,'8'4'0,"6"1"0,0-1 0,20 3 0,-33-7 0,61 10-22,75 3 0,65-10-833,-53-8 795,0-5 0,285-60 0,-390 60-533,70-27 0,-93 27-5333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1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24575,'4'5'0,"184"230"0,-119-152 0,6 6 0,143 133 0,-201-206 0,1-2 0,1 0 0,34 19 0,-47-29 0,1-1 0,0 0 0,0-1 0,0 1 0,0-1 0,0-1 0,1 1 0,-1-1 0,1 0 0,-1-1 0,0 0 0,1 0 0,-1-1 0,1 0 0,8-2 0,-6 0-455,-1 0 0,17-9 0,12-10-6371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0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0 24575,'0'0'0,"-2"0"0,-2 4 0,-7 11 0,-7 19 0,-5 24 0,-10 18 0,-8 16 0,-10 12 0,-2-4-538,7-18-7115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4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 24575,'14'-6'0,"1"0"0,29-6 0,-6 1 0,149-35 0,-145 39 0,0 2 0,65 0 0,-88 5 0,0 2 0,37 6 0,-49-6 0,0 0 0,0 0 0,0 0 0,0 1 0,-1 0 0,0 0 0,1 1 0,-1 0 0,0 0 0,10 9 0,-14-11 0,0 1 0,0-1 0,0 1 0,0-1 0,-1 1 0,1 0 0,-1-1 0,0 1 0,1 0 0,-1 0 0,0 0 0,-1 0 0,1 0 0,0 5 0,-1-3 0,0-1 0,0 0 0,-1 1 0,1-1 0,-1 0 0,0 1 0,-1-1 0,1 0 0,-3 6 0,-4 4 0,-1 0 0,0 0 0,-1-1 0,-16 17 0,23-27 0,-7 8 0,-126 152 0,112-130 0,1 1 0,1 1 0,-19 43 0,40-77 0,-2 6 0,-1 0 0,2 0 0,-1 0 0,1 0 0,0 1 0,0-1 0,-1 13 0,3-19 0,0 0 0,1 1 0,-1-1 0,0 0 0,0 1 0,1-1 0,-1 0 0,0 1 0,1-1 0,0 0 0,-1 0 0,1 0 0,0 1 0,-1-1 0,1 0 0,0 0 0,0 0 0,0 0 0,2 1 0,0 0 0,0 0 0,0-1 0,0 1 0,0-1 0,1 1 0,5 0 0,7 2 0,0-1 0,0-1 0,0 0 0,32-2 0,68-12 0,-105 10 0,478-103-1929,-396 80-4333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4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0 24575,'-3'3'0,"1"0"0,-1 1 0,1-1 0,0 1 0,-3 6 0,-6 10 0,-42 66-510,-71 157 0,107-202 360,2 1 1,2 0-1,1 0 1,3 1-1,1 1 0,-3 68 1,11-77 152,2 1 0,1-1 0,1 0 0,3 0 1,0 0-1,3 0 0,20 50 0,-14-48-48,2-1 1,2 0-1,1-1 0,2-2 0,1 0 0,39 41 1,-20-32-112,2-1-1,1-2 1,2-3 0,2-1 0,54 28 0,-35-27 30,1-4 0,2-2 0,110 30 0,-113-43 135,1-3 1,0-3 0,1-3-1,128-2 1,-134-9-50,0-3 0,-1-3-1,0-3 1,0-2 0,86-32 0,-114 31-150,0 0 1,-1-2-1,-1-2 1,62-45 0,-77 49 182,0 0 0,-2-2 0,0 0 0,-1-1 0,-1-1 0,0 0 0,-2-1 0,0-1 0,11-24 0,-18 31-11,-1-1 0,0 0 1,-1 0-1,0 0 0,-1 0 0,-1 0 0,-1 0 0,0-1 0,-1 1 0,-1-1 0,0 1 1,-1 0-1,0-1 0,-6-17 0,0 10 13,-1 0 0,0 0 0,-2 1 1,0 0-1,-2 1 0,0 0 0,-2 1 0,-20-23 1,2 8-56,-2 2 1,-1 1-1,-1 2 1,-2 1 0,-1 2-1,-81-40 1,42 31-28,-1 3 1,-166-42-1,133 50 26,0 5 0,-2 4 0,0 6 0,0 5 0,-148 13 0,144 4-1771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6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0 24575,'-16'3'0,"15"-2"0,-1 0 0,1 0 0,-1 1 0,1-1 0,0 0 0,-1 1 0,1-1 0,0 1 0,0-1 0,0 1 0,0 0 0,0-1 0,0 3 0,-8 26 0,4 2 0,1 1 0,1 0 0,2 54 0,18 100 0,-17-182 0,57 351-542,22-3 1,0 34 542,-72-331-2,-2 0 0,-3 0 0,-2 0 0,-2 0 0,-10 55 0,8-91-1,0 1-1,-1-2 1,-1 1 0,-1-1 0,-1 0 0,-12 24-1,16-37 3,0 1 0,-1-1-1,1 1 1,-1-1-1,-1-1 1,1 1-1,-1-1 1,0 0 0,0 0-1,0-1 1,-1 1-1,1-1 1,-1-1 0,0 1-1,0-1 1,-1-1-1,1 1 1,0-1-1,-14 2 1,11-3 31,0-1 0,-1 0 0,1-1 0,0 0-1,0 0 1,0-1 0,0 0 0,0-1 0,0 0 0,1 0 0,-1-1 0,1-1 0,0 0 0,0 0-1,0 0 1,1-1 0,-9-8 0,8 6 6,1 0 0,0-1 0,0 0 0,0-1 1,1 1-1,1-1 0,0-1 0,0 1 0,1-1 0,0 0 0,1-1 0,0 1 0,1-1 0,-3-16 0,4 9-37,1 1 0,1-1 0,1 0 0,1 1 0,0-1 0,1 0 0,12-35 0,-4 22 0,2 0 0,1 1 0,27-45 0,-16 38-455,2 0 0,52-55 0,-13 27-6371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6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24575,'0'14'0,"1"8"0,2 0 0,0 0 0,1 0 0,10 28 0,-10-36 0,6 23 0,2-1 0,1 0 0,2-1 0,1-1 0,23 35 0,-29-54 0,1 0 0,0 0 0,1-2 0,0 1 0,1-2 0,1 1 0,0-2 0,0 0 0,1-1 0,1 0 0,-1-1 0,31 12 0,-36-17 0,0-1 0,1 0 0,-1-1 0,0 0 0,1 0 0,-1-1 0,1-1 0,18-1 0,-22 0 0,0 0 0,-1 0 0,1-1 0,-1 0 0,0 0 0,0-1 0,0 0 0,0 0 0,0 0 0,0-1 0,-1 0 0,0 0 0,1 0 0,-2 0 0,6-6 0,-1-1 0,-1-1 0,0 0 0,0 0 0,-1-1 0,-1 0 0,0 0 0,-1-1 0,0 1 0,-1-1 0,-1 0 0,0 0 0,-1 0 0,0-1 0,-1 1 0,-1-1 0,0 1 0,-1 0 0,-1-1 0,0 1 0,-1 0 0,0 0 0,-8-21 0,2 17 0,-1 0 0,0 0 0,-1 1 0,-1 0 0,-1 1 0,0 0 0,-26-23 0,18 21 0,-1 0 0,0 1 0,-1 2 0,-1 0 0,-28-12 0,36 20 40,1 1 0,-22-6 0,32 10-164,0 1 0,0 0 1,0 0-1,0 1 0,-1 0 0,1 0 1,0 0-1,0 0 0,0 1 0,0 0 1,-8 2-1,2 3-6702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7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24575,'0'0'0,"0"0"0,-2 0 0,-3 0 0,0 2 0,1 2 0,1 3 0,1 0 0,0-1-8191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8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572 0 24575,'0'0'0,"0"0"0,0 0 0,-3 7 0,1-4 0,0 1 0,-1-1 0,0 0 0,0 0 0,0-1 0,0 1 0,0-1 0,-1 1 0,1-1 0,-7 3 0,-4 1 0,-22 7 0,36-13 0,-59 16 0,-78 10 0,20-4 0,111-21 0,1 1 0,-1 0 0,0 0 0,1 0 0,-1 0 0,1 1 0,0 0 0,0 0 0,0 1 0,-5 4 0,5-3 0,0 0 0,0 1 0,1 0 0,-1 0 0,1 0 0,1 0 0,-6 12 0,-2 9 0,2 1 0,0-1 0,2 1 0,-5 44 0,-2 116 0,13 61 0,1-244 0,2 17 0,-2-22 0,0 1 0,0 0 0,1-1 0,-1 1 0,0 0 0,0-1 0,1 1 0,-1 0 0,0-1 0,1 1 0,-1-1 0,1 1 0,-1-1 0,1 1 0,-1-1 0,1 1 0,-1-1 0,1 0 0,0 1 0,-1-1 0,1 0 0,-1 1 0,1-1 0,0 0 0,-1 0 0,2 1 0,3-1 0,-1 0 0,0 0 0,1-1 0,-1 1 0,1-1 0,6-2 0,0 0 0,1 1 0,54-14 0,119-10 0,-174 25 0,1 1 0,0 0 0,0 1 0,0 1 0,-1-1 0,1 2 0,-1 0 0,13 5 0,-18-6 0,0 1 0,0 0 0,0 1 0,0-1 0,-1 1 0,1 0 0,-1 1 0,0-1 0,0 1 0,-1 0 0,1 0 0,-1 0 0,0 1 0,-1 0 0,5 9 0,-3-2 0,0-1 0,-1 1 0,-1 0 0,0 1 0,-1-1 0,0 1 0,-1-1 0,-1 21 0,-1-15 0,-1 0 0,-1-1 0,0 1 0,-2-1 0,-9 28 0,7-29 60,-10 18 0,14-29-308,-1 0 1,0 0-1,0 0 1,-1-1-1,-9 10 1,8-11-6579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9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24575,'2'14'0,"16"50"0,9 42 0,-23-84 0,-1 0 0,-1 0 0,0 22 0,-2-41 0,0-1 0,-1 1 0,1 0 0,0-1 0,-1 1 0,0-1 0,0 3 0,0-4 0,1-1 0,0 1 0,-1 0 0,1-1 0,0 1 0,-1-1 0,1 1 0,0-1 0,-1 1 0,1-1 0,-1 0 0,1 1 0,-1-1 0,1 0 0,-1 1 0,1-1 0,-1 0 0,0 1 0,1-1 0,-1 0 0,1 0 0,-1 0 0,0 0 0,1 0 0,-1 1 0,1-1 0,-1 0 0,0 0 0,1-1 0,-1 1 0,1 0 0,-1 0 0,0 0 0,0-1 0,0 1 0,1 0 0,0 0 0,0 0 0,-1-1 0,1 1 0,0 0 0,0 0 0,0-1 0,-1 1 0,1 0 0,0-1 0,0 1 0,0 0 0,0 0 0,0-1 0,-1 1 0,1 0 0,0-1 0,0 1 0,0 0 0,0-1 0,0 1 0,0 0 0,0-1 0,0 1 0,0 0 0,0-1 0,3-2 0,5 7 0,-4 0 0,0 1 0,0 0 0,-1 0 0,1 0 0,-1 1 0,4 7 0,9 22 0,-1 0 0,-2 1 0,-1 1 0,-2 0 0,-1 1 0,-2 0 0,-2 0 0,-1 1 0,-2 47 0,-4-46 0,-9 50 0,6-66 0,0-1 0,-2 1 0,-12 30 0,16-48 0,-1 1 0,1 0 0,-1-1 0,0 0 0,-9 10 0,12-14 0,0-1 0,-1 1 0,1-1 0,-1 0 0,1 1 0,-1-1 0,1 0 0,-1 0 0,0 0 0,0 0 0,0-1 0,1 1 0,-1 0 0,0-1 0,0 1 0,0-1 0,0 0 0,0 1 0,0-1 0,0 0 0,0 0 0,0-1 0,0 1 0,0 0 0,0-1 0,-2 0 0,4 1 0,-1 0 0,1-1 0,0 1 0,-1 0 0,1-1 0,0 1 0,0 0 0,-1-1 0,1 1 0,0 0 0,0-1 0,0 1 0,-1-1 0,1 1 0,0 0 0,0-1 0,0 1 0,0-1 0,0 1 0,0-1 0,0 1 0,0 0 0,0-1 0,0 1 0,0-1 0,0 1 0,0-1 0,1 1 0,-1 0 0,0-1 0,0 1 0,0 0 0,0-1 0,1 1 0,-1-1 0,0 1 0,0 0 0,1-1 0,-1 1 0,0 0 0,1 0 0,-1-1 0,0 1 0,1 0 0,-1 0 0,0-1 0,1 1 0,3-1 0,0-1 0,0 1 0,-1 0 0,1 0 0,0 1 0,0-1 0,0 1 0,4 0 0,33 4 0,-39-4 0,19 3 24,1 2 0,0 0 0,-1 2 0,33 14 0,-22-6-519,0 2 0,32 23 0,-23-10-6331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6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4 0,5 7 0,7 7 0,6 4 0,5 1 0,4 3 0,0-2 0,-5-5-8191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29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24575,'0'0'0,"-2"0"0,-1 0 0,1 0 0,0 0 0,0 0 0,2 0 0,-1 0 0,5 0 0,4 2 0,2 0-8191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30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24575,'5'0'0,"0"1"0,0 0 0,-1 0 0,1 0 0,0 1 0,-1-1 0,1 1 0,-1 0 0,0 0 0,0 1 0,1 0 0,-2-1 0,1 1 0,7 7 0,-5-4 0,0 0 0,-1 0 0,1 1 0,-1 0 0,0 1 0,-1-1 0,6 12 0,-6-8 0,-1 0 0,0 0 0,0 0 0,-1 0 0,-1 1 0,0-1 0,0 1 0,-1-1 0,-2 19 0,3-35 0,1 1 0,0 0 0,0 0 0,0 0 0,1 0 0,-1 0 0,1 0 0,0 1 0,0-1 0,0 1 0,5-5 0,6-5 0,25-17 0,-30 24 0,0 0 0,1 1 0,19-9 0,-26 13 0,0-1 0,0 2 0,1-1 0,-1 0 0,0 0 0,0 1 0,1 0 0,-1 0 0,0 0 0,0 0 0,1 0 0,-1 1 0,0-1 0,0 1 0,1 0 0,-1 0 0,5 2 0,-2 1 0,-1-1 0,0 1 0,0 0 0,-1 0 0,1 1 0,-1-1 0,0 1 0,0 0 0,5 10 0,3 5 0,10 30 0,-5-8-2,-2 1-1,14 73 0,0 93-667,-23-118 636,-4 0 0,-4 0 0,-24 159 0,22-227 32,0-1 0,-2 1 0,0-1 0,-2-1 0,-14 31 0,18-45 5,0 0-1,-1 0 1,0-1-1,0 1 1,0-1-1,-1 0 1,-12 9-1,13-11 9,0-1-1,0 0 1,-1 0 0,1 0-1,-1-1 1,0 1 0,0-2-1,0 1 1,0-1-1,0 1 1,-10-1 0,7-1 53,1 0 1,0-1 0,-1 1 0,1-2-1,0 1 1,0-1 0,0-1-1,0 0 1,0 0 0,-12-6 0,11 3-69,0 1 0,1-1 0,0 0 1,0-1-1,0 0 0,0 0 1,1-1-1,-7-10 0,11 14 4,1 1 0,0-1 0,0 0 0,0 0 0,0 0 0,0 0 0,1-1 0,0 1 0,0 0 0,0-1 0,-1-6 0,2 8 0,0-1 0,1 0 0,-1 1 0,1-1 0,0 1 0,-1 0 0,2-1 0,-1 1 0,0 0 0,1-1 0,-1 1 0,1 0 0,0 0 0,0 0 0,2-3 0,5-2 0,0-1 0,0 1 0,0 0 0,1 1 0,0 0 0,0 1 0,1 0 0,0 0 0,0 1 0,0 1 0,1 0 0,0 0 0,0 1 0,14-2 0,-18 5 0,0 0 0,1 0 0,-1 0 0,0 1 0,0 1 0,0-1 0,0 1 0,0 1 0,-1-1 0,1 1 0,0 0 0,-1 1 0,13 8 0,4 5 0,-1 1 0,30 30 0,-50-45 0,100 99 48,-56-54-1461,-6-7-5413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31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24575,'0'2'0,"-1"0"0,1-1 0,0 1 0,0 0 0,0 0 0,0-1 0,1 4 0,-1 0 0,0 74 0,7-79 0,-5-1 0,15-1-1365,2-1-5461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38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1 233 24575,'0'0'0,"0"0"0,0 2 0,4 5 0,12 4 0,23 2 0,26 0 0,28-9 0,31-14 0,20-13-1372,14-11 1372,5-8 0,2-5 0,-5-2 0,-24 5 0,-34 11-6819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37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24575,'1'10'0,"0"-4"0,1-1 0,0 0 0,0 0 0,0 0 0,1 0 0,4 7 0,-6-10 0,161 226 0,-136-195 0,183 220-298,12-13-243,-18-18 283,-71-80 367,10-14-1687,-91-90-4047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38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 1 24575,'-13'0'0,"12"0"0,0 0 0,0 0 0,0 0 0,0 0 0,0 0 0,0 0 0,-1 0 0,1 0 0,0 1 0,0-1 0,0 0 0,0 1 0,0-1 0,0 0 0,0 1 0,0-1 0,0 1 0,-1 1 0,-1 1 0,0 1 0,0 0 0,0 0 0,0 1 0,1-1 0,0 1 0,0-1 0,0 1 0,-2 7 0,2-7 0,-67 243 0,49-167 0,-99 389-902,54-174-380,55-223-4725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38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24575,'0'0'0,"2"2"0,4 0 0,8 1 0,6-1 0,6-1 0,6 0 0,5-2 0,6-3 0,5-3 0,0-4 0,0 0 0,-3 2 0,-6 2 0,-8 3-8191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39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24575,'0'0'0,"2"2"0,3 3 0,4 1 0,13 3 0,27 1 0,29-2 0,21-4 0,2-1 0,-15-2-8191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39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0 24575,'-1'1'0,"0"-1"0,0 1 0,-1-1 0,1 1 0,0-1 0,0 1 0,1 0 0,-1-1 0,0 1 0,0 0 0,-1 2 0,-4 1 0,-9 9 0,0 0 0,0 1 0,2 1 0,-15 18 0,-42 74 0,36-43-281,2 2 0,3 1 0,-37 129 0,35-69-1060,-21 166-1,32-94 472,8 0 0,28 387 0,16-299-1070,98 399-1,77 82 1941,73-27 0,-102-400-501,-119-245 209,97 118-1,-25-65 870,-19-35 2039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1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62 24575,'-33'0'0,"0"1"0,-51 8 0,74-7 0,-1 1 0,1 0 0,0 0 0,0 1 0,0 0 0,0 1 0,1 0 0,-1 1 0,1 0 0,1 0 0,-16 14 0,13-7 0,0 0 0,0 1 0,2 0 0,-1 1 0,2 0 0,0 0 0,-9 25 0,10-18 0,0-1 0,1 2 0,2-1 0,0 0 0,-1 30 0,5-34 0,1 0 0,1 0 0,0 0 0,2 0 0,0 0 0,0 0 0,2-1 0,0 1 0,1-2 0,1 1 0,1-1 0,12 18 0,-8-15 0,0-1 0,2 0 0,0-1 0,1-1 0,1 0 0,1-2 0,0 0 0,0 0 0,28 13 0,-36-22 0,0 0 0,0-1 0,0-1 0,0 0 0,1 0 0,0-1 0,-1 0 0,1-1 0,18 1 0,-13-3 0,0-1 0,-1 0 0,1-1 0,-1-1 0,0 0 0,15-6 0,-7 1 0,-2-1 0,1-1 0,-1-1 0,38-27 0,-48 29 0,1 0 0,-1-1 0,0 0 0,-1 0 0,0-1 0,-1-1 0,-1 0 0,13-25 0,-13 20 0,-2 0 0,0 0 0,-1 0 0,-1 0 0,-1-1 0,0 0 0,-2 0 0,0 1 0,-1-1 0,-1 0 0,0 0 0,-2 0 0,-8-31 0,6 32 0,-1 0 0,0 1 0,-1-1 0,-2 2 0,1-1 0,-2 1 0,0 1 0,-1-1 0,0 2 0,-2 0 0,1 0 0,-2 1 0,0 1 0,-16-12 0,7 9 0,0 2 0,-1 0 0,0 2 0,-1 1 0,-30-9 0,17 9 0,-1 1 0,-71-6 0,103 15 0,-11-2 0,-22 2 0,35 0 0,0 0 0,0 1 0,1 0 0,-1 0 0,0 0 0,1 1 0,-1-1 0,1 1 0,-7 4 0,10-6 0,0 1 0,0-1 0,0 1 0,0 0 0,0 0 0,0-1 0,1 1 0,-1 0 0,0 0 0,1 0 0,-1 0 0,0 0 0,1 0 0,0 0 0,-1 0 0,1 0 0,-1 0 0,1 2 0,0-1 0,0 0 0,0 1 0,0-1 0,0 0 0,0 0 0,1 1 0,0-1 0,-1 0 0,2 3 0,6 12 0,1-1 0,0 0 0,2 0 0,13 17 0,-22-31 0,45 61 0,94 94 0,-115-132 0,1-1 0,2-2 0,0 0 0,1-2 0,1-1 0,35 15 0,-31-20-682,52 15-1,-41-18-6143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7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33 24575,'-73'0'0,"108"14"0,-11-8 0,1 0 0,33 4 0,41-2 0,42-6-375,47-6-1124,56-6 512,56-4-1462,54-3 1073,53 1-1680,48 4 1742,44 6-889,956 35-75,-3 46 1619,-1129-55 1005,-64-5 22,-61-6 756,-54-7-843,20-6 2362,-154 3-2351,1 0 1105,-1 0-1,15-3 0,-20 2-944,-6 0-2142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1 0,82 81 0,36 40 0,-115-117 0,37 47 0,-36-45 0,-1 0 0,1 1 0,-1 0 0,-1 0 0,4 11 0,-6-16 0,-1 0 0,1 0 0,-1 0 0,0 0 0,0 0 0,0 0 0,0 0 0,0 0 0,-1 0 0,1 0 0,-1 0 0,0 0 0,0 0 0,0 0 0,0 0 0,0 0 0,-1-1 0,0 1 0,1-1 0,-1 1 0,0-1 0,0 1 0,0-1 0,-3 2 0,-5 5 0,-1-1 0,0 0 0,0 0 0,-13 5 0,22-12 0,-28 15 0,14-8 0,-20 13 0,35-20 0,0-1 0,1 0 0,-1 1 0,0 0 0,0-1 0,1 1 0,-1-1 0,0 1 0,1 0 0,-1-1 0,1 1 0,-1 0 0,1 0 0,-1 0 0,1-1 0,0 1 0,-1 0 0,1 0 0,0 0 0,0 0 0,-1 0 0,1-1 0,0 3 0,0-2 0,1 0 0,-1 0 0,1 0 0,-1 0 0,1 0 0,-1 0 0,1 0 0,-1 0 0,1 0 0,0-1 0,0 1 0,-1 0 0,1 0 0,0 0 0,0-1 0,1 2 0,5 2 0,1 0 0,-1-1 0,1 1 0,9 1 0,18 6 3,0-3-1,70 9 1,73-6-105,-65-9-1546,-16-1-4801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2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24575,'-4'0'0,"0"1"0,1-1 0,-1 1 0,-5-2 0,7 1 0,-1 0 0,0 0 0,0 0 0,0 1 0,1-1 0,-1 1 0,0-1 0,0 1 0,-3 1 0,3 0 0,1 0 0,0-1 0,-1 1 0,1 0 0,0 0 0,0 0 0,0 0 0,0 1 0,0-1 0,1 0 0,-1 1 0,1-1 0,0 1 0,-1 0 0,1-1 0,0 1 0,1 0 0,-1 0 0,0 0 0,1 3 0,-2 5 0,1 1 0,1-1 0,2 21 0,1-8 0,1-1 0,1 1 0,16 41 0,35 67 0,-55-128 0,89 173 0,-75-152 0,1-1 0,1 0 0,1-1 0,37 37 0,-52-58 0,0 0 0,0 1 0,0-1 0,1 0 0,-1 0 0,0-1 0,1 1 0,0-1 0,-1 0 0,1 0 0,7 1 0,1-1 0,0 0 0,17-1 0,-6-1 0,100 9 0,-82-3 0,75-2 0,-108-4 0,1 1 0,-1-2 0,0 1 0,-1-1 0,13-4 0,-18 5 0,1 0 0,-1 0 0,0 0 0,0 0 0,0-1 0,0 1 0,0-1 0,0 1 0,-1-1 0,1 0 0,0 1 0,-1-1 0,1 0 0,-1 0 0,0 0 0,1 0 0,-1-1 0,0 1 0,0 0 0,-1 0 0,1-1 0,1-3 0,-2-1 0,0 1 0,0-1 0,0 0 0,-1 1 0,0-1 0,-1 1 0,1-1 0,-1 1 0,0 0 0,-5-11 0,-5-6 0,-19-29 0,29 49 0,-159-216 0,128 177 0,26 33-100,-5-7 216,-14-21 1,23 32-284,1 0 1,-1 0 0,1-1-1,0 1 1,0-1-1,0 0 1,1 1-1,-1-10 1,3-9-6660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3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24575,'150'8'0,"-147"-8"0,0 1 0,1-1 0,-1 1 0,0 0 0,1 0 0,-1 0 0,0 0 0,0 1 0,0-1 0,0 1 0,0 0 0,0-1 0,-1 1 0,1 1 0,0-1 0,-1 0 0,0 1 0,1-1 0,-1 1 0,0 0 0,0 0 0,-1-1 0,1 1 0,-1 1 0,1-1 0,-1 0 0,0 0 0,0 0 0,0 1 0,-1-1 0,1 5 0,0 2 0,-1 0 0,0 1 0,0-1 0,-1 0 0,-1 0 0,1 0 0,-2 0 0,1 0 0,-2 0 0,1-1 0,-10 18 0,-4 4 0,-2 0 0,-23 27 0,20-30 0,14-18 0,-1 1 0,1 0 0,-7 15 0,14-25 0,0 0 0,1 0 0,-1 1 0,1-1 0,-1 1 0,1-1 0,0 0 0,0 1 0,0-1 0,0 1 0,0-1 0,0 0 0,0 1 0,0-1 0,0 1 0,0-1 0,1 1 0,-1-1 0,1 0 0,-1 1 0,1-1 0,0 0 0,-1 0 0,1 1 0,0-1 0,0 0 0,0 0 0,0 0 0,0 0 0,1 1 0,3 2 0,0-1 0,0 1 0,0-1 0,0 0 0,0-1 0,9 4 0,6 0 0,0-1 0,1 0 0,0-1 0,34 1 0,85-5 0,-53-5-1365,-12-1-5461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4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21 24575,'-23'-16'0,"21"15"0,0 0 0,-1 1 0,1-1 0,0 0 0,-1 1 0,1 0 0,-1 0 0,1-1 0,0 1 0,-1 1 0,1-1 0,-1 0 0,1 0 0,-1 1 0,-3 1 0,3-1 0,0 1 0,0 0 0,0-1 0,1 1 0,-1 0 0,1 0 0,-1 0 0,1 1 0,0-1 0,-4 5 0,1 0 0,1 1 0,0 0 0,0 0 0,1 0 0,-1 0 0,2 0 0,-1 1 0,0 9 0,1-3 0,0 1 0,2 0 0,0-1 0,1 1 0,0-1 0,1 1 0,8 28 0,4 2 0,25 53 0,59 101 0,-74-160 0,1-1 0,54 63 0,-73-96 0,-1 0 0,1-1 0,0 0 0,0 0 0,1 0 0,-1-1 0,1 0 0,0 0 0,0 0 0,0-1 0,1 0 0,-1-1 0,1 0 0,0 0 0,-1 0 0,1-1 0,0 0 0,0-1 0,0 0 0,10-1 0,-1 0 0,0-1 0,0-1 0,-1 0 0,1-1 0,-1-1 0,0-1 0,0 0 0,29-16 0,-28 11 0,0 0 0,-1-2 0,0 1 0,0-2 0,-2 0 0,0-1 0,14-19 0,-10 9-455,-1-1 0,21-43 0,-18 23-6371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4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24575,'0'0'0,"0"0"0,0 0 0,7 6 0,-5-3 0,0-1 0,1 0 0,-1 0 0,1 0 0,0 0 0,0-1 0,0 1 0,4 1 0,-6-3 0,0 1 0,1-1 0,-1 0 0,0 0 0,1 1 0,-1-1 0,1 0 0,-1-1 0,0 1 0,1 0 0,-1 0 0,0 0 0,1-1 0,-1 1 0,0-1 0,1 1 0,-1-1 0,0 1 0,0-1 0,0 0 0,1 0 0,1-1 0,2-3-455,0 0 0,7-12 0,-2 4-6371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5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1 749 24575,'0'0'0,"0"0"0,0 0 0,4 0 0,8 2 0,11-1 0,10-4 0,11-3 0,10-6 0,10-6 0,7-4 0,-10 2-8191</inkml:trace>
  <inkml:trace contextRef="#ctx0" brushRef="#br0" timeOffset="1">661 0 24575,'0'0'0,"0"0"0,0 0 0,0 0 0,0 0 0,0 0 0,0 6 0,4 13 0,5 21 0,4 20 0,5 13 0,2 3 0,-1-13-8191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5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534 186 24575,'0'-11'0,"0"1"0,-1 0 0,-3-18 0,2 24 0,1 0 0,0 0 0,-1 0 0,1 0 0,-1 0 0,0 1 0,-1-1 0,1 1 0,-1-1 0,1 1 0,-1 0 0,-4-4 0,-3 0 0,0-1 0,-1 2 0,0-1 0,0 2 0,0-1 0,-1 1 0,-13-3 0,3 2 0,0 0 0,0 2 0,-25-2 0,33 5 0,0 1 0,0 0 0,-1 1 0,1 0 0,0 1 0,1 1 0,-26 8 0,31-8 0,-1 1 0,1 0 0,0 0 0,0 1 0,0 0 0,1 0 0,0 1 0,0 0 0,0 0 0,1 0 0,0 1 0,0 0 0,-5 9 0,5-7 0,1 1 0,0 0 0,0 0 0,1 1 0,1-1 0,0 1 0,0 0 0,1 0 0,0 0 0,1 0 0,0 19 0,1-26 0,1 0 0,0 0 0,0-1 0,0 1 0,1 0 0,-1-1 0,1 1 0,0-1 0,0 1 0,0-1 0,0 0 0,0 0 0,1 0 0,0 0 0,-1 0 0,1-1 0,0 1 0,5 2 0,-2-1 0,1 0 0,-1 0 0,1 0 0,0-1 0,0 0 0,1-1 0,-1 0 0,11 2 0,-16-3 0,-2-1 0,1 0 0,-1 0 0,0 0 0,0-1 0,0 1 0,0 0 0,1 0 0,-1 0 0,0 0 0,0 0 0,0 0 0,1 0 0,-1 0 0,0 1 0,0-1 0,0 0 0,0 0 0,1 0 0,-1 0 0,0 0 0,0 0 0,0 0 0,0 0 0,1 0 0,-1 0 0,0 1 0,0-1 0,0 0 0,0 0 0,0 0 0,0 0 0,1 0 0,-1 1 0,0-1 0,0 0 0,0 0 0,0 0 0,0 0 0,0 1 0,0-1 0,0 0 0,0 0 0,0 0 0,0 0 0,0 1 0,0-1 0,0 0 0,0 0 0,1 10 0,10 32 0,32 75 0,-33-92 0,62 149 120,-49-125-863,44 67 1,-52-93-6084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5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24575,'0'0'0,"10"5"0,-6 0 0,0 0 0,0 0 0,0 0 0,-1 0 0,1 1 0,4 11 0,-2-2 0,7 25 0,-10-31 0,-1-1 0,-1 1 0,0 0 0,0 0 0,0-1 0,-1 1 0,-1 0 0,0 0 0,0 0 0,0-1 0,-1 1 0,0-1 0,-1 1 0,0-1 0,-6 12 0,-73 116 0,51-90 0,-30 62 0,56-96 0,0-1 0,1 1 0,-6 21 0,10-28 0,-1-1 0,0 1 0,1-1 0,0 1 0,0-1 0,0 1 0,1-1 0,-1 1 0,1-1 0,0 0 0,0 1 0,1-1 0,-1 0 0,3 5 0,1-2 0,0-1 0,1 1 0,-1-1 0,1 0 0,1 0 0,-1 0 0,1-1 0,0 0 0,0 0 0,14 6 0,4 1 0,0-1 0,1-1 0,0-2 0,46 10 0,78 10-1365,14-3-5461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6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24575,'-2'2'0,"0"-1"0,1 0 0,-1 0 0,1 1 0,-1-1 0,1 1 0,-1-1 0,1 1 0,0-1 0,0 1 0,0 0 0,-2 2 0,1 2 0,-1 0 0,1 0 0,-1 7 0,0 0 0,1 0 0,1 1 0,0-1 0,1 0 0,0 1 0,1-1 0,4 19 0,2 2 0,20 57 0,-12-50 0,1-1 0,3 0 0,40 66 0,-48-90 0,1 0 0,0 0 0,1-1 0,1-1 0,0 0 0,1-1 0,0 0 0,1-1 0,0-1 0,33 16 0,-27-18 24,2-1 0,-1 0 0,1-2 0,45 6 0,-23-8-767,75-2 1,-56-5-6084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6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 24575,'0'0'0,"0"0"0,0 0 0,4 2 0,8 3 0,11 1 0,8 3 0,7 0 0,4-2 0,3-5 0,4-3 0,2-7 0,2-6 0,0-6 0,-5 0 0,-11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8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24575,'6'8'0,"41"38"0,-23-25 0,59 56 0,419 433-2719,-447-447 2706,-4 2 0,46 74 0,-84-116-21,0 0-1,-2 0 0,0 1 1,11 38-1,-19-51 25,-1 0 0,0 0-1,-1 0 1,0 0 0,0 0 0,-1 0 0,-1 1-1,0-1 1,0 0 0,-1 0 0,-1 0-1,-7 21 1,4-18 6,-1 0 1,-1 0-1,0-1 0,-1 0 0,-15 17 0,0-5-110,0 0-1,-40 29 0,-96 57-1262,-227 97 526,218-127-1681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7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0 927 24575,'0'0'0,"0"0"0,0 0 0,0 0 0,2-2 0,8-2 0,16-7 0,24-8 0,21-11 0,5-3 0,-12 6-8191</inkml:trace>
  <inkml:trace contextRef="#ctx0" brushRef="#br0" timeOffset="1">650 1 24575,'0'0'0,"0"3"0,0 8 0,0 15 0,0 16 0,2 14 0,0 13 0,0 1 0,0-12-8191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7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623 553 24575,'-1'1'0,"0"-1"0,-1 0 0,1 0 0,0 0 0,-1 1 0,1-1 0,-1 0 0,1-1 0,-2 1 0,-8 0 0,-45 3 0,1 3 0,0 2 0,0 2 0,1 3 0,-93 35 0,130-41 0,0 1 0,1 0 0,0 2 0,0-1 0,-21 19 0,32-24 0,0 1 0,1-1 0,-1 1 0,1 0 0,0 0 0,0 1 0,1-1 0,-1 1 0,1 0 0,1 0 0,-1 0 0,1 0 0,0 0 0,0 0 0,1 1 0,0-1 0,0 0 0,0 13 0,1-15 0,0-1 0,1 0 0,-1 1 0,1-1 0,0 0 0,0 1 0,0-1 0,0 0 0,0 0 0,1 0 0,-1 0 0,1 0 0,0 0 0,4 4 0,-4-5 0,0 0 0,0-1 0,0 1 0,0-1 0,1 1 0,-1-1 0,0 0 0,1 0 0,-1 0 0,1 0 0,-1-1 0,1 1 0,0-1 0,-1 1 0,1-1 0,-1 0 0,1 0 0,0 0 0,4-1 0,4-1 0,1-1 0,-1 0 0,0-1 0,0 0 0,-1-1 0,1 0 0,-1 0 0,0-1 0,17-14 0,-15 10 0,-1 0 0,-1 0 0,1-1 0,-2 0 0,0 0 0,0-1 0,11-20 0,-12 13 0,0-1 0,-1 1 0,0-1 0,-2 0 0,0-1 0,1-23 0,-2 5 0,-3-1 0,-3-51 0,-3 50 0,-1 0 0,-2 0 0,-2 1 0,-1 0 0,-3 1 0,-1 0 0,-38-71 0,53 109 0,-1 1 0,1-1 0,0 0 0,0 1 0,-1-1 0,1 0 0,0 1 0,-1-1 0,1 1 0,-1-1 0,1 1 0,-1-1 0,1 1 0,-1-1 0,1 1 0,-1-1 0,0 1 0,4 18 0,68 204 3,-37-119-199,94 312-736,-75-239-272,-32-106-4658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48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24575,'32'2'0,"0"2"0,0 1 0,59 17 0,-85-21 0,47 16 0,-48-15 0,0 0 0,0 0 0,0 1 0,-1-1 0,1 1 0,-1 0 0,8 8 0,-11-10 0,0 0 0,0 0 0,0 0 0,-1 0 0,1 0 0,-1 1 0,1-1 0,-1 0 0,1 0 0,-1 1 0,1-1 0,-1 0 0,0 1 0,0-1 0,0 0 0,0 1 0,0-1 0,0 0 0,0 1 0,0-1 0,-1 1 0,1-1 0,0 0 0,-1 0 0,1 1 0,-1-1 0,1 0 0,-1 0 0,-1 2 0,-2 3 0,0 0 0,0-1 0,-1 0 0,-7 7 0,-10 7 0,-28 19 0,-10 7 0,57-43 0,1 0 0,-1 1 0,1-1 0,-1 1 0,1-1 0,0 1 0,0 0 0,1 0 0,-1 0 0,0 0 0,0 4 0,1-5 0,1 0 0,-1 1 0,1-1 0,0 0 0,0 1 0,0-1 0,0 0 0,0 1 0,1-1 0,-1 0 0,1 1 0,-1-1 0,1 0 0,0 1 0,0-1 0,2 4 0,1 0 0,0 0 0,1 0 0,-1 0 0,1-1 0,0 0 0,1 0 0,-1 0 0,1 0 0,0-1 0,12 7 0,-3-4 0,1 1 0,0-2 0,27 7 0,-1-3-341,0-3 0,1-2-1,45 0 1,15-4-6485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57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24575,'0'5'0,"3"2"0,-1 0 0,1-1 0,1 0 0,-1 1 0,6 6 0,1 2 0,18 35-41,-1 1 0,-3 1 0,30 95 1,28 173-255,-11-39 163,-60-246 132,1 0 0,1 0 0,29 49 0,-34-70 0,1-1 0,1 1 0,0-2 0,15 15 0,-17-20 0,0 0 0,0 0 0,1-1 0,0 0 0,1 0 0,-1-1 0,13 5 0,-15-8-1,-1 0-1,1 0 0,0 0 1,-1-1-1,1 0 1,0-1-1,0 1 0,0-1 1,0 0-1,0-1 0,0 0 1,-1 0-1,1 0 0,9-4 1,-8 1 12,1 1 0,-1-1 0,0-1 1,-1 0-1,1 0 0,-1 0 0,0-1 0,0 0 0,-1 0 1,9-12-1,-3 3 54,-2 0-1,0-1 1,-1 0 0,-1-1 0,0 0 0,-1-1-1,6-21 1,-2-6-78,10-81-1,-14 48 14,-3-86 0,-18-80 0,3 6-1365,12 178-5461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5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24575,'0'0'0,"0"0"0,0 7 0,1 1 0,0 1 0,1-1 0,0 0 0,0 1 0,0-1 0,1 0 0,5 9 0,0 4 0,79 180 0,-4-10 0,-78-178 0,-2-8 0,-1 0 0,0 1 0,0-1 0,-1 1 0,2 8 0,-9-103 0,0-18 0,6 40 0,3 0 0,3 0 0,24-108 0,-27 161 0,1-1 0,0 1 0,1 0 0,12-23 0,-17 36 0,1 0 0,-1 1 0,0-1 0,0 1 0,1-1 0,-1 0 0,1 1 0,-1-1 0,0 1 0,1-1 0,-1 1 0,1-1 0,-1 1 0,1-1 0,-1 1 0,1 0 0,0-1 0,-1 1 0,1 0 0,0-1 0,-1 1 0,1 0 0,0 0 0,0-1 0,0 2 0,-1-1 0,1 0 0,0 1 0,-1-1 0,1 0 0,-1 1 0,1-1 0,-1 1 0,1-1 0,-1 1 0,0-1 0,1 1 0,-1-1 0,1 1 0,-1-1 0,0 1 0,1 0 0,-1-1 0,0 2 0,2 3 0,0 0 0,-1 1 0,0-1 0,1 11 0,-2-7 0,-1 0 0,0-1 0,0 1 0,-1 0 0,0 0 0,0-1 0,-1 1 0,0-1 0,0 0 0,-1 0 0,0 0 0,-1 0 0,0-1 0,-11 14 0,-4 1 0,-1-1 0,-2-1 0,-26 18 0,20-15 0,26-21 0,-1 1 0,1 0 0,0 0 0,0 0 0,0 0 0,1 1 0,-5 5 0,6-7 0,0 0 0,1 0 0,-1 0 0,1-1 0,-1 1 0,1 0 0,0 0 0,-1 0 0,1 0 0,0 0 0,0 0 0,1 0 0,-1 0 0,0 0 0,1 0 0,-1 0 0,1 0 0,-1 0 0,2 2 0,1 3 0,1 0 0,0 0 0,1 0 0,-1-1 0,7 7 0,30 29 0,-27-29 0,233 203 0,-119-105-1365,-98-80-5461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2:59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0 24575,'1'1'0,"-1"0"0,0-1 0,0 1 0,1 0 0,-1-1 0,0 1 0,1 0 0,-1-1 0,0 1 0,1 0 0,-1-1 0,1 1 0,-1 0 0,2 0 0,5 3 0,0 1 0,0-1 0,0-1 0,1 0 0,-1 0 0,14 4 0,-4-2 0,12 4 0,-3 0 0,0 0 0,32 17 0,-48-18 0,-10-8 0,0 0 0,0 0 0,1 0 0,-1 0 0,0 1 0,0-1 0,0 0 0,0 0 0,0 0 0,0 0 0,0 1 0,0-1 0,0 0 0,0 0 0,0 0 0,0 1 0,0-1 0,0 0 0,0 0 0,0 0 0,0 1 0,0-1 0,0 0 0,0 0 0,0 0 0,0 1 0,0-1 0,0 0 0,-1 0 0,1 0 0,-2 2 0,1-1 0,-1 0 0,0 0 0,0 0 0,0 0 0,0 0 0,-4 1 0,2-1 0,-95 33 0,-205 39 0,288-70 0,11-1 0,0-1 0,0 0 0,0-1 0,1 1 0,-7-1 0,128 36 0,-35-10 0,420 105-1365,-465-122-5461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00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24575,'17'17'0,"-1"2"0,14 21 0,22 35 0,17 38-484,22 45-1451,22 45 1007,17 38-849,63 144-1385,154 439 0,-274-608 2578,-9 3 0,-10 3-1,28 245 1,-35 246-332,-69 2 293,-47 0 222,-22-5 149,74-587 218,-183 1444-316,198-1553 347,-56 422-16,0-69 158,-2-73 418,1-73 809,8-62 4758,51-159-6118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01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 24575,'-1'0'0,"1"0"0,-1 0 0,1 0 0,-1 0 0,1 0 0,0 1 0,-1-1 0,1 0 0,0 0 0,-1 0 0,1 1 0,0-1 0,-1 0 0,1 1 0,0-1 0,-1 0 0,1 1 0,0-1 0,0 0 0,-1 1 0,1-1 0,0 0 0,0 1 0,-6 13 0,6-12 0,-13 46 0,-12 90 0,22-118 0,-26 274-941,27-219 734,4 0 1,11 75-1,2-57-569,5-1 1,50 141-1,97 166-1041,29-17 1904,17-8-172,-72-128-332,-65-110-1654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2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95 24575,'0'0'0,"0"0"0,0 0 0,0 0 0,0 3 0,1 0 0,0 1 0,-1 0 0,1 0 0,1 0 0,-1-1 0,0 1 0,1-1 0,0 1 0,4 6 0,-4-7 0,18 29 0,46 54 0,34 24 0,-72-82 0,1-1 0,1-1 0,1-2 0,62 37 0,-71-49 0,1-1 0,0-1 0,0-2 0,1 0 0,0-1 0,1-1 0,-1-1 0,43 2 0,-52-7 0,0 0 0,0-1 0,0 0 0,0-1 0,0-1 0,0-1 0,-1 0 0,1 0 0,-1-2 0,0 0 0,-1 0 0,1-1 0,-1-1 0,-1 0 0,1-1 0,-1-1 0,-1 1 0,0-2 0,0 0 0,-1 0 0,-1-1 0,0 0 0,0 0 0,-1-1 0,-1 0 0,0-1 0,-1 0 0,6-16 0,-8 14 0,0 0 0,-2 0 0,1 0 0,-2 0 0,0 0 0,-1 0 0,-1 0 0,0 0 0,-6-26 0,4 31 0,0-1 0,0 0 0,-2 1 0,1 0 0,-1-1 0,-1 2 0,0-1 0,0 1 0,-1 0 0,0 0 0,-1 1 0,0 0 0,-12-11 0,16 17 0,0 0 0,0 1 0,0-1 0,-1 1 0,1-1 0,-1 1 0,1 1 0,-1-1 0,1 1 0,-1-1 0,0 1 0,0 1 0,0-1 0,0 1 0,0-1 0,0 2 0,-7 0 0,7 0 0,1 0 0,-1 0 0,1 1 0,0 0 0,-1 0 0,1 0 0,0 0 0,0 0 0,1 1 0,-1 0 0,0 0 0,1 0 0,0 0 0,0 1 0,0-1 0,0 1 0,0-1 0,1 1 0,-4 7 0,1 0 0,0 0 0,1 1 0,0 0 0,1-1 0,-3 21 0,3-1 0,0 39 0,11 76-322,52 236-1335,2 14-295,-56-312 1880,-4 1-1,-3-1 1,-3 0-1,-5 0 1,-23 103-1,14-113 79,-3-1 0,-4 0 0,-3-2 0,-3-1 0,-78 129 0,72-142-271,-3-2 1,-2-1-1,-2-3 1,-3-1-1,-72 59 0,96-91 157,0-1-1,0-1 0,-30 14 0,43-25 215,-1-1 0,1 1 0,-1-2 0,0 0 0,0 0 0,-1-1 0,1 0 0,0-1 0,-1 0 0,-15-1 0,20-1-12,1 0 0,-1 0 0,1-1-1,0 0 1,-1 0 0,1 0 0,0-1 0,0 1 0,0-2-1,1 1 1,-1-1 0,1 1 0,-1-1 0,1-1 0,1 1-1,-1-1 1,1 0 0,-1 0 0,1 0 0,1-1 0,-1 1-1,-2-7 1,-2-5-37,1 0-1,1 0 0,1-1 1,0 1-1,2-1 0,-4-35 1,5 14 24,1 0 0,2-1 1,2 1-1,1 0 0,2 0 1,21-71-1,-9 56-66,3 1-1,2 1 1,2 1-1,37-57 1,-8 27-532,119-139 1,-119 162-4650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3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24575,'0'0'0,"2"2"0,4 2 0,6 3 0,3 1 0,4 2 0,6 1 0,8 1 0,11-2 0,12-3 0,12-2 0,0-3 0,-11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29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5441 0 24575,'0'0'0,"-8"1"0,-119 29 4,-98 19-288,-326 6-1235,-5-42 1582,509-12-126,4-2-4,1 3-1,-75 11 0,111-12 82,0 0-1,0 1 0,-1 0 0,1 0 0,0 0 0,1 1 0,-1 0 1,0 0-1,1 1 0,0-1 0,0 1 0,0 0 0,0 0 0,0 1 1,1 0-1,0-1 0,0 1 0,0 1 0,1-1 0,-6 10 0,2 3 248,0-1-1,1 1 0,1 1 0,1-1 0,-2 20 1,-5 100-155,10-117-48,-15 331-677,-33 473-2533,6-467 3152,-150 591 0,135-742-105,-61 266-267,115-455 509,-8 56 2067,11-63-1842,1 0 0,0 0 0,0 0 0,3 18 0,-2-29-359,-1 0-1,0 0 1,0 1-1,0-1 1,0 0 0,0 0-1,0 0 1,0 1 0,0-1-1,0 0 1,0 0-1,0 0 1,0 1 0,0-1-1,0 0 1,0 0 0,-1 0-1,1 1 1,0-1-1,0 0 1,0 0 0,0 0-1,0 0 1,0 1 0,0-1-1,-1 0 1,1 0-1,0 0 1,0 0 0,0 0-1,0 1 1,0-1 0,-1 0-1,1 0 1,0 0-1,0 0 1,0 0 0,-1 0-1,1 0 1,-11 0-16,2 0 18,-21 2-5,-47 11 0,-26 9 0,-41 14-395,-44 12-1185,-40 10 620,-36 9-1297,-926 272-1776,926-256 3757,33-13-828,43-15 1276,45-15 2070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3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24575,'0'0'0,"2"0"0,4 2 0,5 2 0,5 3 0,8-2 0,19-4 0,19-5 0,18-9 0,4-3 0,-13 1-8191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3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 24575,'-7'5'0,"-4"7"0,1 1 0,1 0 0,-11 21 0,-19 48 0,18-27-251,2 0 0,-21 102-1,27-77-577,-5 121 0,17-58-378,37 279 1,136 453-2095,52-151 3301,58-26 0,-190-498-189,-14-45-571,-17-45 749,-16-35 906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4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0 24575,'0'0'0,"-1"0"0,0 1 0,0-1 0,0 0 0,0 0 0,1 1 0,-1-1 0,0 0 0,0 1 0,1-1 0,-1 1 0,0-1 0,1 1 0,-1-1 0,-1 2 0,-9 12 0,8-9 0,-35 50 0,-37 73 0,65-107 0,0 1 0,1 0 0,1 0 0,1 1 0,1 0 0,2 0 0,0 0 0,1 1 0,1 0 0,1-1 0,5 44 0,0-32-41,2-1 0,2 0-1,1 0 1,2 0 0,1-1-1,22 43 1,-2-18-55,2-1-1,60 75 1,-22-42 96,72 100 0,-134-175 0,-1 0 0,0 1 0,-1 0 0,-1 0 0,6 19 0,-12-29 0,1-1 0,-1 1 0,0 0 0,-1-1 0,1 1 0,-1 0 0,0 0 0,0-1 0,-1 1 0,0 0 0,0 0 0,0-1 0,-1 1 0,0-1 0,0 1 0,0-1 0,-1 0 0,1 0 0,-5 6 0,0-2 29,-1 0 0,0-1 0,-1 0 0,0 0 0,0-1-1,0 0 1,-1 0 0,0-1 0,-21 9 0,14-8 19,-1 0 0,0-1 1,0-1-1,0-1 0,-28 3 0,38-6-48,0-1 0,0 0 0,0 0 0,-1 0 0,1-1 0,0-1 0,-12-3 0,16 4 0,0-1 0,1 1 0,-1-1 0,0 0 0,1 0 0,-1-1 0,1 1 0,0-1 0,0 0 0,0 0 0,0 0 0,0 0 0,1 0 0,-1 0 0,1-1 0,-3-5 0,2 3 0,0 0 0,1-1 0,0 1 0,0-1 0,1 0 0,-1 1 0,1-1 0,1 0 0,-1 0 0,2-9 0,0 7 0,0 0 0,1-1 0,0 1 0,1 0 0,0 0 0,7-15 0,1 5 0,0 1 0,1 0 0,1 1 0,0 0 0,29-26 0,24-15-1365,-5 11-5461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5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24575,'0'0'0,"0"0"0,1 0 0,-1 0 0,1 0 0,-1 0 0,0 1 0,1-1 0,-1 0 0,1 0 0,-1 0 0,0 0 0,1 0 0,-1 1 0,0-1 0,1 0 0,-1 0 0,0 1 0,1-1 0,1 2 0,9 5 0,0 1 0,-1 0 0,0 1 0,0 0 0,-1 0 0,0 1 0,-1 1 0,0-1 0,-1 1 0,10 18 0,-14-22 0,0 0 0,0 1 0,0-1 0,-1 1 0,0-1 0,-1 1 0,1 0 0,-2-1 0,1 1 0,-1 0 0,0 0 0,-1 0 0,1-1 0,-2 1 0,1 0 0,-1-1 0,0 1 0,-1-1 0,-3 9 0,0-6 0,0 0 0,0 0 0,-1 0 0,-1-1 0,1 0 0,-11 9 0,-55 43 0,42-38 0,29-22 0,1 0 0,-1 1 0,1-1 0,-1 0 0,1 1 0,-1-1 0,1 1 0,0-1 0,0 1 0,0 0 0,0 0 0,0-1 0,0 1 0,0 0 0,1 0 0,-1 2 0,1-2 0,0-1 0,0 1 0,0-1 0,1 1 0,-1 0 0,1-1 0,-1 1 0,1-1 0,-1 1 0,1-1 0,0 1 0,0-1 0,0 0 0,0 1 0,0-1 0,0 0 0,0 0 0,0 1 0,1-1 0,1 1 0,9 6 0,0 0 0,0 0 0,1-2 0,-1 1 0,2-2 0,20 7 0,15 3 31,61 10-1,52-1-1918,-64-14-4476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5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24575,'3'8'0,"26"67"0,160 377-1078,24-9 495,-97-241 390,-77-142 97,55 66 0,-89-121 96,0 2 0,1 0 0,0 0 0,0-1 0,1 0 0,0 0 0,0 0 0,13 7 0,-19-12 14,0-1 1,0 1 0,1-1 0,-1 1 0,0-1 0,1 1-1,-1-1 1,0 0 0,1 0 0,-1 0 0,1 0 0,-1 0-1,0 0 1,1 0 0,-1 0 0,1 0 0,-1-1 0,0 1-1,1-1 1,-1 1 0,0-1 0,0 1 0,1-1 0,-1 0-1,0 0 1,0 1 0,0-1 0,0 0 0,0 0 0,0 0-1,1-2 1,2-1 95,-1-1 1,-1 0-1,1 0 0,-1 0 0,0 0 0,0-1 1,2-5-1,3-24-20,0 0 1,2-72-1,-6 9-187,-12-99 1,-23-99-261,1 8 170,30 278 113,-2-59 261,3 62-371,1 0 1,0-1-1,0 1 0,1-1 1,0 1-1,5-13 1,4 0-5680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6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1 24575,'17'0'0,"-17"-1"0,1 1 0,0 0 0,-1 1 0,1-1 0,-1 0 0,1 0 0,-1 0 0,1 0 0,-1 0 0,1 0 0,-1 1 0,1-1 0,-1 0 0,1 1 0,-1-1 0,1 0 0,-1 1 0,1-1 0,-1 0 0,0 1 0,1-1 0,-1 1 0,1-1 0,-1 0 0,0 1 0,0-1 0,1 1 0,-1-1 0,0 1 0,0-1 0,0 1 0,1 0 0,-1-1 0,0 1 0,0-1 0,0 1 0,0-1 0,0 1 0,0-1 0,0 1 0,0 0 0,0-1 0,-1 1 0,1 3 0,-1 0 0,0 1 0,-1-1 0,-2 7 0,-5 6 0,0 0 0,-2-1 0,-16 22 0,-41 42 0,67-80 0,-77 81 0,47-51 0,28-26 0,0-1 0,0 0 0,0 0 0,0 0 0,1 0 0,-5 7 0,7-10 0,0 1 0,-1 0 0,1-1 0,0 1 0,0 0 0,0-1 0,0 1 0,0 0 0,0-1 0,-1 1 0,2 0 0,-1-1 0,0 1 0,0 0 0,0 0 0,0-1 0,0 1 0,0 0 0,1-1 0,-1 1 0,0 0 0,1-1 0,-1 1 0,0-1 0,1 1 0,-1-1 0,1 1 0,-1-1 0,1 1 0,-1-1 0,1 1 0,-1-1 0,1 1 0,0-1 0,-1 0 0,1 1 0,-1-1 0,1 0 0,0 0 0,1 1 0,3 1 0,1 0 0,-1 0 0,1-1 0,0 0 0,-1 0 0,10 0 0,42-2 0,-56 1 0,56-6-94,-1-2 0,76-20 0,106-45-1944,-132 36-3833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6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24575,'6'11'0,"1"0"0,0 0 0,13 16 0,-8-12 0,58 74 0,39 51-774,36 64-2324,31 72 1744,13 67-964,-7 59 1056,-88-152 385,-11 4 0,-12 3 0,-10 4-1,-12 1 1,-12 3 0,-11 0 0,-11 382 0,-53-157 638,-41-33-18,-35-49 193,68-288 337,-4-3 0,-6-2 0,-5-2 0,-87 121 0,-56 44 6335,198-270-6390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3:17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0,2 2 0,5 3 0,8 1 0,7 2 0,12-1 0,10-4 0,-4-2-8191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6:01:04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24575,'-2'0'0,"-2"0"0,-1 0 0,1 0 0,1 0 0,0 0 0,2 0 0,2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07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593 1 24575,'-13'1'0,"1"0"0,-1 1 0,-23 6 0,4 0 0,31-8 0,-146 35 0,121-27 0,0 1 0,0 1 0,-36 20 0,55-25 0,-1 0 0,1 0 0,-1 1 0,2 1 0,-1-1 0,1 1 0,0 0 0,0 0 0,1 1 0,0-1 0,0 1 0,0 1 0,2-1 0,-1 1 0,1-1 0,0 1 0,-2 12 0,-1 11 0,2-1 0,2 1 0,1 52 0,2 1 0,11 301 0,-1-198 0,4 64 0,9 141 0,-8-103 0,15 71 0,-18-220 0,1 315 0,-14-341 0,0-114 0,-1 1 0,1-1 0,0 0 0,-1 1 0,1-1 0,0 0 0,-1 1 0,0-1 0,1 0 0,-1 1 0,0-1 0,0 0 0,1 0 0,-1 0 0,-2 1 0,-18 16 0,9-8 0,-11 11 0,11-9 0,-1-1 0,0 0 0,-17 10 0,18-14 0,-4 3 0,-29 13 0,44-22-114,0-1 1,-1 1-1,1-1 0,0 0 0,0 1 1,0-1-1,0 0 0,0 0 0,-1 0 1,1 0-1,-2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48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2 24575,'-2'0'0,"0"0"0,1-1 0,-1 1 0,0 0 0,0 0 0,0 0 0,1 0 0,-1 0 0,0 0 0,0 1 0,0-1 0,1 0 0,-1 1 0,0 0 0,1-1 0,-1 1 0,0 0 0,1 0 0,-1 0 0,1 0 0,0 0 0,-1 0 0,1 0 0,0 0 0,-1 1 0,1-1 0,0 1 0,0-1 0,0 1 0,0-1 0,0 1 0,1-1 0,-1 1 0,0 2 0,-1 2 0,0 0 0,0 0 0,1 0 0,0 0 0,0 0 0,1 0 0,0 0 0,0 11 0,2-8 0,-1-1 0,1 1 0,1 0 0,-1-1 0,2 0 0,-1 0 0,9 15 0,-4-12 0,0 1 0,0-1 0,1-1 0,15 15 0,-1-6 0,0-2 0,0 0 0,2-1 0,32 15 0,127 46 0,-54-25 0,-94-35 0,51 30 0,-75-39 0,0 0 0,-1 1 0,1 0 0,-1 0 0,10 13 0,-18-19 0,0 1 0,-1-1 0,0 1 0,0 0 0,0 0 0,0 0 0,0 0 0,-1 0 0,2 5 0,-3-6 0,1 0 0,-1 1 0,0-1 0,0 0 0,0 0 0,0 0 0,-1 0 0,1 0 0,-1 0 0,0 0 0,0 0 0,0 0 0,0 0 0,-2 3 0,-2 3 0,-1-1 0,1-1 0,-1 1 0,-1-1 0,-8 9 0,-41 30 0,44-36 0,-67 50 0,-75 62 0,109-79 0,2 2 0,2 2 0,1 2 0,-53 88 0,80-114-341,1 0 0,1 1-1,-12 36 1,12-15-6485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1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24575,'0'9'0,"0"37"0,5 251 0,0-219 0,29 141 0,-9-118 0,5 0 0,50 114 0,-77-209-94,3 10-224,1-2 0,0 1 1,11 14-1,-12-22-6508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0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0 24575,'-6'1'0,"0"0"0,0 1 0,0 0 0,1 0 0,-1 0 0,1 0 0,-1 1 0,-8 6 0,-3 0 0,7-4 0,-3 1 0,1 1 0,-22 14 0,30-18 0,1 0 0,-1 0 0,1 1 0,0-1 0,0 1 0,0 0 0,1 0 0,-1 0 0,1 0 0,0 0 0,0 0 0,-3 8 0,3-3 0,1-1 0,0 0 0,0 1 0,0-1 0,1 0 0,1 1 0,-1-1 0,1 0 0,0 1 0,1-1 0,0 0 0,1 0 0,-1 0 0,2 0 0,4 10 0,0-5 0,-1-1 0,2 1 0,0-2 0,0 1 0,1-1 0,1 0 0,21 17 0,10 1 0,88 45 0,-51-31 0,-74-40 0,0 0 0,0-1 0,0 2 0,9 6 0,-14-10 0,1 1 0,0-1 0,-1 1 0,1 0 0,-1-1 0,1 1 0,-1-1 0,1 1 0,-1 0 0,0-1 0,1 1 0,-1 0 0,0-1 0,1 1 0,-1 0 0,0 0 0,0-1 0,0 1 0,1 0 0,-1 0 0,0-1 0,0 1 0,0 0 0,0 0 0,-1 0 0,1-1 0,0 1 0,0 0 0,0 0 0,-1-1 0,1 1 0,0 0 0,-1-1 0,1 1 0,0 0 0,-2 1 0,-1 1 0,-1 1 0,1-1 0,-1 0 0,0 0 0,0 0 0,-1-1 0,-6 4 0,-35 12 0,38-15 0,-24 8 0,0-2 0,0-1 0,-1-2 0,-48 4 0,57-9 0,1-1 0,0 0 0,-1-2 0,1-1 0,0-1 0,1 0 0,-29-11 0,45 13-120,3 2 24,0-1 1,1 0-1,-1 0 0,0 0 0,1-1 0,-1 1 1,0 0-1,1-1 0,0 0 0,-1 1 1,1-1-1,-3-3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54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24575,'0'0'0,"7"6"0,-4-3 0,0-1 0,0-1 0,0 1 0,1 0 0,-1-1 0,1 1 0,-1-1 0,5 1 0,-5-2 0,0 1 0,-1-1 0,1 1 0,0 0 0,0 0 0,-1 0 0,1 1 0,-1-1 0,1 1 0,-1-1 0,0 1 0,1 0 0,-1 0 0,0 0 0,2 3 0,6 11 0,-2 1 0,0 0 0,7 24 0,2 4 0,8 5 0,55 84 0,11 22 0,-19 3-1365,-50-111-5461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20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0,0 1 0,0 3 0,0 1 0,0 1 0,0-1 0,0-3 0,0-3-8191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28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0 24575,'0'0'0,"0"0"0,0 0 0,-7 1 0,4 0 0,0-1 0,0 1 0,1 1 0,-1-1 0,0 0 0,0 1 0,1-1 0,-1 1 0,-2 2 0,-22 22 0,18-17 0,-47 50 0,-65 92 0,91-112 0,-78 81 0,47-57 0,49-45 0,11-15 0,-1-1 0,1 1 0,-1 0 0,0-1 0,-2 3 0,3-4-50,1-1-1,-1 0 1,1 0-1,0 1 0,-1-1 1,1 0-1,-1 0 1,1 0-1,0 0 1,-1 0-1,1 1 0,-1-1 1,1 0-1,-1 0 1,1 0-1,-1 0 1,1 0-1,0 0 0,-1 0 1,1-1-1,-1 1 1,1 0-1,-1 0 1,1 0-1,0 0 1,-2-1-1,-4-2-6775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36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324 702 24575,'9'-15'0,"-3"8"0,0 0 0,1 0 0,0 1 0,0 0 0,0 0 0,1 0 0,0 1 0,12-6 0,74-28 0,-90 38 0,75-26 0,93-18 0,88-2 0,137 13 0,3 32 0,-30 1 0,190-7 0,-491 10 0,-1 3 0,71 14 0,-98-11 0,-1 2 0,0 2 0,-1 2 0,62 29 0,-80-31 0,0 2 0,-1 0 0,-1 1 0,0 0 0,-1 2 0,21 24 0,0 7 0,43 66 0,-56-73 0,-1 1 0,30 74 0,-42-84 0,-2 1 0,-2 0 0,0 1 0,4 50 0,-11-65 0,-2-1 0,0 1 0,-2-1 0,0 1 0,0-1 0,-2 0 0,0 0 0,-2 0 0,1 0 0,-2-1 0,-11 20 0,4-6 0,2 1 0,-12 42 0,-9 67 0,24-99 0,-35 179 0,33-164 0,-8 103 0,14 57 0,5-191 0,-1-1 0,-1 0 0,-9 36 0,7-44 0,-1 0 0,-1-1 0,0 0 0,-2 0 0,-16 29 0,3-15 0,-41 46 0,-33 22 0,-25 30 0,-38 53 0,-28 75 0,178-244 0,-170 265 0,168-258 0,0 1 0,1 0 0,0 0 0,2 1 0,1 0 0,-7 41 0,5 2 0,1 65 0,4-40 0,-20 101 0,2-31 0,14 14 0,8-146 0,2 1 0,0-1 0,2 0 0,10 35 0,68 155 0,-46-124 0,38 111 0,-20 7 0,-15 70 0,-15 4 0,-19-212 0,81 748-832,-76-745 832,33 255 0,-28 3 0,-19-244 0,-5-1 0,-3 0 0,-4 0 0,-4-2 0,-3 0 0,-5-1 0,-43 96 0,-93 142 0,73-152 0,-152 364 0,201-429 0,-112 279 0,102-273 0,-86 142 0,88-180-48,-3-3 0,-89 94 0,-146 105-96,88-114 144,35-29 0,10 10 0,99-80 140,3 3 0,2 1 0,3 3 0,3 1 0,3 3 0,3 1 0,-43 113 0,40-74-140,4 2 0,-22 123 0,53-200 0,1 1 0,2 0 0,1 0 0,2 0 0,2 0 0,11 68 0,8-16 0,36 89 0,9 33 0,-47-124 0,-3 1 0,6 127 0,-26 176 0,-50 144 0,33-408 0,-5-2 0,-53 150 0,-52 69-491,53-144 275,-15 85 163,77-217 35,2 2 0,-6 91 0,19-133 57,1 1 0,1-1 0,2 1 0,0-1 0,2 0 0,1 0 0,1 0 0,16 38 1,-6-25 30,3-1 0,1 0 0,2-2 1,40 51-1,-28-45-56,1-1 0,2-1 0,1-3 0,3-1 0,0-2-1,3-1 1,52 28 0,16-4-14,203 71 0,-67-55 0,-180-59 0,120 10 0,-110-22 0,88-8 0,77-22 0,211-46-637,44-6 663,-213 50-123,312 9 1,-92 28-504,53-1 235,-171-6-730,198 0-2666,0 18 1317,-106 29 1650,-2 29 838,-35 0-44,4-30 0,251-43 0,-46-2 0,-257 23-3,118 4 11,-363-27-51,213-25 0,56-50 43,-224 35 0,861-91 3772,635 67-3772,-1105 88 0,-8 62 0,-251-13 0,82 17 0,3-14 0,259-6 0,4-37 0,-312-19 0,821 26 0,-4-93 0,-1026 33 189,256-65-1,104-81-188,-350 109 0,33-9 0,144-50 0,-9-22 0,117-101 0,-196 98 0,158-98 452,312-288-1117,-288 138 532,-11-105 133,-57-46 0,4-36 151,-138 260-113,-168 237-42,138-128 0,59 1 4,20 28 0,-163 111 0,2 5 0,4 5 0,1 6 0,246-63 0,-44 49-108,3 13-142,79-14-87,-3-26 176,-53-24 266,-6-18 96,-325 124-188,306-135 33,-261 109 50,-3-3 1,104-78 0,-105 64 356,-2-3 1,92-105-1,-134 136-436,-2-1 0,0-1-1,-2 0 1,-1-2 0,-1 1 0,18-52-1,-26 61 215,-1 0-1,-1 0 0,-1-1 1,-1 1-1,0-1 1,-1 0-1,-1 0 0,-1 1 1,0-1-1,-2 0 0,0 1 1,-8-27-1,-1 13-110,-2 1-1,0 0 1,-2 0-1,-2 2 1,0 0 0,-2 1-1,-39-42 1,11 21 27,-2 1 0,-100-71 0,86 75-199,-121-60 0,-76-14-108,127 60 129,-135-66 31,-317-132 0,501 224 0,-108-42 0,5-11 0,53 11-440,3-7 0,-223-180 0,-200-249 544,105 45-104,123 74-399,224 260 419,32 41-20,-100-167 0,-75-232 0,245 487-6,-83-195 846,73 167-579,1 0-1,2-1 1,2 0 0,-6-53-1,12 74-260,0 1 0,1-1 0,0 1 0,0-1 0,1 1 0,0 0 0,1 0 0,0 0 0,5-10 0,5-6 0,28-41 0,6-12 0,-31 44 0,-1-1 0,9-37 0,14-75 0,-35 136 0,5-30 0,-1 0 0,1-58 0,-8-84 0,-1 109 0,0-14 0,-13-91 0,-73-360 0,77 477 0,-2-94 0,17-63 0,0 55 0,0-1 0,13 1 0,26-32 0,2-15 0,-29 88 0,1-140 0,-29-125 0,3 292 0,-5 0 0,-4 1 0,-43-139 0,43 188 0,-3 0 0,-1 1 0,-3 1 0,-1 1 0,-41-52 0,-178-223 0,197 265 3,-95-86 0,-68-32-45,144 120-20,-257-182-396,221 169-42,-148-66 1,-168-41 320,302 125 165,-292-101 14,-12 41 0,258 81 0,-2 7 0,-238 5 0,-327 67 0,244 25-424,4 24-391,-68 13 286,129-48 529,-4-14 0,-5 1 0,20 13 0,1 13 0,-240 42 0,-194-20-1024,-7-54 0,-1177-56 1024,206-192-1876,1612 164 1838,-521-86-464,-4 22 130,119 39 372,-307-38 0,677 65 0,-649-79 0,628 89 22,-1 12-1,0 12 1,-317 41-1,7 48 501,5 20-229,554-107-293,-298 64 1003,8 18 538,220-54 229,-134 69-1,-69 64-1412,235-132 207,-183 106-293,-123 78-271,-44 20-573,234-140 510,124-66 31,-65 53 0,44-21 32,2 3 0,4 2 0,-56 78 0,84-97 0,-50 93 0,-8 61 0,-109 329 0,83-173 0,93-268 0,4 2 0,-8 95 0,20-76 16,8 139-1,26 112 28,-16-250-39,51 474-1236,-33-403-4929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7:07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24575,'1'0'0,"0"1"0,-1 0 0,1-1 0,0 1 0,-1-1 0,1 1 0,0-1 0,0 1 0,0-1 0,-1 0 0,1 1 0,0-1 0,1 0 0,0 1 0,9 3 0,-1-1 0,0-1 0,1 0 0,0 0 0,0-1 0,-1 0 0,21-1 0,78-15 0,-72 8 0,27-3-682,108-32-1,-130 27-6143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48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24575,'1'14'0,"1"0"0,0 0 0,1-1 0,0 1 0,7 15 0,-4-9 0,10 31 0,51 195 0,-18 170 0,-27-212 120,-13-153-863,29 94 1,-18-90-6084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4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24575,'11'4'0,"11"6"0,38 22 0,137 100-337,-97-64-362,-70-48 635,237 171-91,-229-160 148,-1 2 0,-2 1 0,-2 2 0,48 66 0,-71-88-24,0 1 0,-2 0-1,0 1 1,-1 0 0,0 0 0,6 24 0,-11-28 29,0 0 1,0 0 0,-1 0-1,-1 0 1,0 0-1,-1-1 1,0 1-1,-1 0 1,0 0 0,-5 15-1,-2 0 5,-1-1-1,-24 43 1,-39 47-249,25-52-3,-3-1 1,-107 99-1,-137 89-192,272-232 438,-12 9 30,-178 138 833,195-155-1724,10-8-4398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49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866 1 24575,'-23'1'3,"0"2"0,0 0 0,0 2 0,1 0 0,-36 14 0,9 2-126,-61 36 1,58-28-121,2 3 0,1 2 0,2 2 0,-76 75 0,97-83 275,1 2 0,1 1 1,-23 39-1,32-43-58,1 0-1,1 1 1,1 1-1,-12 46 1,20-55-23,0-1 0,1 1 0,1 0 0,1 0 0,1 0 0,4 33 0,0-28-71,1 1 0,2-1 0,0 0 1,17 38-1,-4-22-17,2 0 0,2-2-1,2 0 1,1-2 0,47 50 0,-31-43 137,1-2 0,2-2 0,2-2 0,2-2 0,85 47 0,-89-58 0,2-3 0,1-2 0,0-2 0,1-3 0,1-1 0,95 12 0,-28-19-830,-19-8-3321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0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0 627 24575,'0'0'0,"0"0"0,3-8 0,46-79 0,78-144 0,-105 186 0,-2-1 0,-2-1 0,19-80 0,-34 111 0,0 1 0,-2 11 0,0 4 0,54 108 0,103 249 0,-73-163 0,-62-142 0,147 372 0,-166-411 0,12 42 0,-14-49 0,-1 0 0,-1 0 0,1 0 0,-1 1 0,0-1 0,-1 10 0,0-13 0,0 0 0,0 0 0,0 0 0,0 1 0,-1-1 0,1-1 0,-1 1 0,0 0 0,0 0 0,0-1 0,0 1 0,-1-1 0,1 0 0,-1 1 0,-3 2 0,-4 1 0,-1 1 0,-20 9 0,0-3 0,0-2 0,-40 10 0,-69 9 0,110-24 0,-54 10 0,-161 39 0,243-54 0,-1 0 0,0-1 0,0 2 0,1-1 0,-1 0 0,-3 2 0,6-3 0,0 0 0,-1 1 0,1-1 0,0 0 0,0 0 0,0 0 0,0 0 0,-1 1 0,1-1 0,0 0 0,0 0 0,0 0 0,0 0 0,0 1 0,0-1 0,0 0 0,0 0 0,0 0 0,-1 1 0,1-1 0,0 0 0,0 0 0,0 0 0,0 1 0,0-1 0,0 0 0,0 0 0,0 1 0,1-1 0,-1 0 0,0 1 0,1 0 0,-1-1 0,1 1 0,-1-1 0,1 1 0,0-1 0,-1 1 0,1-1 0,0 1 0,-1-1 0,1 1 0,0-1 0,1 0 0,11 5 0,0-1 0,0 0 0,0-1 0,19 1 0,-20-2 0,436 38-787,3-36 601,-177-22 186,-199 8 0,115-31 0,-120 21-1203,-12 1-4812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1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3 0,11 3 0,0 0 0,0-1 0,24 4 0,-32-7 0,61 11 0,1-3 0,113 1 0,142-27 0,-55-21-1365,-234 31-5461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1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1410 24575,'-2'0'0,"1"-1"0,-1 1 0,0 0 0,0 0 0,0-1 0,0 0 0,0 1 0,1-1 0,-1 0 0,0 0 0,1 0 0,-1 0 0,0 0 0,1 0 0,-1 0 0,1 0 0,0-1 0,-2-1 0,-3-4 0,0-1 0,-7-11 0,11 17 0,-10-19 0,1 0 0,-15-35 0,-10-49 0,35 102 0,-31-110-195,5-2 0,5 0-1,5-2 1,-3-145 0,19 208 195,7-75 0,-3 110 0,0-1 0,1 0 0,1 1 0,1 0 0,0 0 0,2 1 0,10-20 0,-14 31 61,0 0 0,1 0 0,-1 1 0,1 0 0,1 0 0,-1 0 0,12-8 0,-15 12-42,1 1-1,-1-1 1,1 1 0,-1-1 0,1 1 0,0 0-1,0 0 1,-1 0 0,1 1 0,0-1 0,0 1-1,0-1 1,0 1 0,-1 0 0,1 0-1,0 0 1,0 0 0,0 1 0,0-1 0,0 1-1,-1 0 1,1 0 0,0 0 0,-1 0-1,4 2 1,8 7-19,0 0 0,-1 0 0,0 2 0,-1 0 0,16 18 0,-25-27 0,64 76-364,82 123 0,33 106-364,-34 2 554,-22 7-151,-17-49 226,-106-261 62,-1-4 34,-1-1 0,1 1-1,-1 0 1,0 0 0,0 0-1,0 0 1,-1 1 0,1-1 0,-1 0-1,1 0 1,-1 0 0,0 0-1,-1 6 1,-1-4-6051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1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 24575,'0'0'0,"0"0"0,0 0 0,0 0 0,4 0 0,8-2 0,23-2 0,26-3 0,23-2 0,14-5 0,14-9 0,-2-7-589,-19 1-7013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1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1 781 24575,'9'6'0,"-3"-3"0,-1 0 0,1-1 0,0 0 0,-1 0 0,1-1 0,9 2 0,-15-3 0,53 8 0,60 2 0,30-6-366,44-7-1100,42-10 537,41-12-1322,36-13 1074,31-13-1279,370-73 215,90-15 627,18 25 1102,-33 5 96,-571 74 464,-37 2 247,150-47 4182,-315 77-4286,0 1 331,0 0 0,-1-1 0,0 0 1,1-1-1,-1 0 0,13-9 0,-20 12-524,1 0-1,-1 0 1,-1 1-1,1-1 1,0-1-1,0 1 1,0 0-1,0 0 0,-1 0 1,1 0-1,0-2 1,0-9-3397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6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 0 24575,'-16'10'0,"-17"8"0,1 2 0,-54 43 0,77-55 0,0 1 0,1 0 0,0 1 0,0 0 0,1 0 0,1 1 0,0 0 0,0 0 0,-5 14 0,2 2 0,0-1 0,-8 56 0,14-63 0,0 0 0,1 1 0,1-1 0,1 1 0,1-1 0,1 1 0,0-1 0,2 0 0,6 23 0,-1-17 2,1-1 0,2 1 0,25 39 0,55 61-114,-60-87-60,2-2-1,51 43 1,-60-59 172,1-1-1,1-1 1,0-1 0,51 22-1,-36-23-419,1-1-1,46 8 1,-19-9-5887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6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 0 0,-1 0 0,1 0 0,0 0 0,-1 1 0,1-1 0,0 0 0,-1 0 0,1 1 0,-1-1 0,1 0 0,0 1 0,-1-1 0,1 1 0,-1-1 0,1 1 0,0 0 0,9 12 0,-7-10 0,12 19 0,-1-1 0,14 29 0,18 50 0,-22-47 0,55 147 0,-54-132 0,-17-48-1365,-1-5-5461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7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2 0,2 2 0,1 1 0,-1-1 0,1-1 0,0 1 0,1-1 0,-1 0 0,1 0 0,11 2 0,7 1 0,27 3 0,-32-6 0,78 9-341,0-4 0,0-5-1,185-17 1,-202 4-6485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7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24575,'0'0'0,"0"0"0,0-1 0,0 1 0,0 0 0,0-1 0,0 1 0,0 0 0,0-1 0,0 1 0,0 0 0,0-1 0,0 1 0,0 0 0,1-1 0,-1 1 0,0 0 0,0 0 0,0-1 0,1 1 0,-1 0 0,0 0 0,0-1 0,1 1 0,1-2 0,1 0 0,-1 1 0,1-1 0,-1 1 0,1 0 0,0 0 0,0 0 0,0 0 0,3-1 0,2 0 0,383-81-87,-369 79 50,206-33-1824,-136 25-4345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8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24575,'-2'0'0,"0"0"0,1 1 0,-1-1 0,0 1 0,1-1 0,-1 1 0,0 0 0,1 0 0,-1 0 0,1 0 0,-3 2 0,0 0 0,-3 2 0,0 0 0,0 1 0,1 0 0,0 0 0,0 0 0,0 1 0,1 0 0,0 0 0,1 0 0,-1 1 0,-3 9 0,-1 7 0,0 0 0,-7 38 0,4-8 0,3 0 0,-3 59 0,10-85 0,2 0 0,1 0 0,2 0 0,0 0 0,2 0 0,8 27 0,-6-36 0,0 0 0,2-1 0,-1-1 0,2 1 0,1-1 0,23 29 0,-16-26 0,1 0 0,1-1 0,0 0 0,33 20 0,-44-33 0,0 0 0,1 0 0,0-1 0,0 0 0,1-1 0,-1 0 0,1-1 0,0 0 0,0 0 0,0-1 0,0-1 0,0 0 0,1-1 0,-1 0 0,0 0 0,0-1 0,0-1 0,1 0 0,17-5 0,-5-2 30,0 0 0,-1-2 0,41-25 0,57-51-1515,-76 49-5341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8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24575,'0'0'0,"3"0"0,120 9 0,0 0 0,-107-9 0,0-1 0,1 0 0,-1-1 0,0-1 0,25-8 0,-19 2-341,0 0 0,0-2-1,38-26 1,-31 17-6485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8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 24575,'0'0'0,"0"0"0,4 0 0,5 4 0,6 3 0,11 2 0,16-2 0,17-6 0,21-13 0,15-15 0,-3-8 0,-17 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1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24575,'0'0'0,"4"4"0,6 5 0,12 5 0,12 5 0,8 2 0,8-1 0,3-6 0,-3-5 0,-3-4 0,-7-3 0,-9-2-8191</inkml:trace>
  <inkml:trace contextRef="#ctx0" brushRef="#br0" timeOffset="1">1 749 24575,'0'0'0,"2"0"0,6-2 0,14-2 0,17-3 0,28-2 0,29-4 0,18-7 0,1 0-628,-20 4-6935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9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24575,'0'0'0,"0"0"0,-2 5 0,-4 9 0,2-1 0,0 1 0,0 0 0,-2 25 0,0 59 0,5-78 0,1 1 0,-4 51 0,11 123 0,-4-175 0,1-1 0,0 0 0,2 0 0,0 0 0,1 0 0,1-1 0,0 0 0,2-1 0,0 0 0,1 0 0,0-1 0,2-1 0,-1 0 0,2 0 0,28 22 0,-26-24 17,1 0 0,1-1 1,0-1-1,1-1 0,0 0 0,40 13 0,-48-20-46,-1-1 1,1 0-1,0 0 0,1-1 0,-1-1 1,14 0-1,-16-1-99,-1 0-1,0-1 1,0 1-1,0-2 1,0 1 0,0-1-1,-1 0 1,1-1-1,8-6 1,23-18-6698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9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24575,'37'-11'0,"0"3"0,1 0 0,55-2 0,-69 8 0,214-17 0,-64 7 0,-61-3-1365,-96 12-5461</inkml:trace>
  <inkml:trace contextRef="#ctx0" brushRef="#br0" timeOffset="1">795 534 24575,'0'0'0,"4"0"0,5 0 0,3 0 0,-1 0-8191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4:59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24575,'0'9'0,"0"-1"0,1 0 0,0 1 0,1-1 0,0 0 0,0 0 0,0 0 0,6 11 0,31 51 0,-15-30 0,2-1 0,2-2 0,42 46 0,-60-74 0,-1-1 0,1 0 0,1 0 0,0-1 0,0 0 0,0-1 0,1 0 0,-1-1 0,1 0 0,1-1 0,-1 0 0,1-1 0,19 2 0,-14-3 0,1-1 0,-1-2 0,0 1 0,0-2 0,1-1 0,-1 0 0,-1-1 0,34-12 0,22-16-1365,-11-1-5461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5:00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24575,'0'0'0,"3"0"0,10 4 0,10 3 0,6 2 0,6 2 0,5-3 0,5-5 0,5-5 0,-3-4 0,-7-2 0,-9-1 0,-10 1-8191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5:00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24575,'0'0'0,"1"5"0,4 7 0,0 0 0,0 0 0,15 21 0,-6-10 0,53 97-360,84 210 0,-118-241 234,-5 0-1,-3 2 1,16 124 0,-35-167 126,-2-1 0,-2 1 0,-8 84 0,3-105 0,-1-1 0,-2 0 0,-1-1 0,-1 0 0,0 0 0,-3 0 0,0-1 0,-19 31 0,8-23-232,-2-1 0,-1-2-1,-1-1 1,-36 32 0,-12 0-5573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5:01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3 0,2 4 0,12 4 0,19 2 0,19 1 0,18-2 0,17-5 0,22-11 0,4-9 0,-16-2-8191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07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24575,'0'10'0,"12"193"0,-5-112 0,115 1170-1541,80-11 0,-149-1000 1233,19-9-1,-72-241 309,31 77 504,-26-66-628,1 0 0,0-1 0,1 0 0,12 15 0,0-7-4252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09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273 303 24575,'1'1'0,"0"-1"0,0 1 0,1 0 0,-1 0 0,0 0 0,0 0 0,0 0 0,1 3 0,3 2 0,0-1 0,0-1 0,1 0 0,-1-1 0,1 1 0,0-1 0,0 0 0,0-1 0,11 4 0,4-1 0,31 4 0,-51-9 0,101 9 0,43-3-353,44-6-1062,40-6 464,821-45-2594,1-23 898,-259-4 3135,-10-49 888,-690 104 1618,5 0-548,-95 23-2420,0 0 0,0 0 0,-1-1 0,1 1 0,0 1 0,0-1 0,0 0 0,-1 0 0,1 1 0,0-1 0,-1 1 0,1-1 0,0 1 0,-1 0 0,1 0 0,0 0 0,-1 0 0,1 0 0,-1 0 0,0 0 0,1 0 0,-1 0 0,0 1 0,0-1 0,0 1 0,0-1 0,2 3 0,1 4 146,0 0 0,-1 0 0,1 1 1,1 10-1,-3-12-154,5 20-18,-1 0 0,-2 0 0,2 34 0,-5 86 0,-1-91 0,0 42 32,13 655-2786,35-164 2421,55-6 360,-4-238-27,17-5 0,-51-152 0,55 208-618,-119-395 618,17 85 1447,-16-76-1219,-1 1 0,0-1 0,-1 1-1,0-1 1,-1 1 0,-2 11 0,2-19-200,0 0 1,0 0 0,0 0 0,0 0-1,-1 0 1,1 0 0,-1 0 0,0-1-1,0 1 1,0-1 0,0 1 0,0-1-1,0 1 1,-1-1 0,1 0-1,-1 0 1,0-1 0,1 1 0,-1 0-1,0-1 1,0 0 0,-4 2 0,-6 1-46,1-1 1,-1-1-1,0 1 1,-15-1-1,22-1 43,-336 5-20,169-7-121,-363 37-1722,2 37-330,330-43 1482,-666 89-716,-4-29-1,-95-29 2862,1-47 603,965-14-1716,-13-1 1022,14-2-575,6-2 189,11-4-2004,4 0-5564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0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8 0,0 11 0,0 12 0,0 15 0,0 19 0,0 18 0,1 11 0,4 3 0,3-7 0,4-10 0,0-9 0,1-12 0,-2-13 0,-1-13 0,-2-13-8191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0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1 279 24575,'0'0'0,"5"2"0,11 4 0,0-1 0,1 0 0,-1-2 0,25 4 0,72-1 0,-113-6 0,422-17-1157,-1-35 61,586-154-1563,-867 168-620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2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24575,'-1'0'0,"-1"0"0,0 1 0,0-1 0,1 0 0,-1 1 0,0 0 0,1-1 0,-1 1 0,1 0 0,-1 0 0,1 0 0,-1 0 0,1 0 0,0 0 0,-1 0 0,0 2 0,-4 3 0,1 1 0,-5 7 0,8-10 0,-12 16-34,2 2 0,1-1 0,1 2 0,-11 32 0,11-21-90,2 0-1,-7 55 0,10-26-11,4 1 0,1-1 1,11 66-1,27 113 363,14-4-316,-5-24-1233,-34-152-4598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2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524 8 24575,'-3'-3'0,"3"3"0,-1-1 0,1 1 0,0 0 0,-1-1 0,1 1 0,0 0 0,-1-1 0,1 1 0,0 0 0,-1-1 0,1 1 0,-1 0 0,1 0 0,-1 0 0,1-1 0,-1 1 0,-10 6 0,-10 8 0,0-2 0,-46 19 0,46-22 0,-216 83 0,227-88 0,1-2 0,1 1 0,0 1 0,-1-1 0,-11 8 0,19-10 0,0 0 0,-1 0 0,1 0 0,0 0 0,0 0 0,-1 0 0,1 1 0,0-1 0,0 0 0,0 1 0,1-1 0,-1 0 0,0 1 0,0-1 0,1 1 0,-1-1 0,1 1 0,-1 0 0,1-1 0,0 1 0,-1-1 0,1 1 0,0 0 0,0-1 0,0 1 0,1-1 0,-1 1 0,0 0 0,0-1 0,1 1 0,0 2 0,2 1 0,-1 0 0,1 1 0,0-1 0,1 0 0,-1 0 0,1-1 0,0 1 0,5 4 0,41 31 0,-38-32 0,288 187 0,-234-155 0,-56-35 0,-2 0 0,0 1 0,1-1 0,8 9 0,-16-13 0,-1-1 0,1 1 0,0 0 0,-1-1 0,1 1 0,-1-1 0,1 1 0,-1 0 0,1 0 0,-1-1 0,0 1 0,1 0 0,-1 0 0,0-1 0,1 1 0,-1 0 0,0 0 0,0 0 0,0 0 0,0-1 0,0 1 0,0 0 0,0 0 0,0 0 0,0 0 0,0-1 0,0 1 0,-1 0 0,1 0 0,0 0 0,-1-1 0,1 1 0,0 0 0,-2 1 0,0 1 0,-1-1 0,0 1 0,1 0 0,-1-1 0,0 0 0,-1 0 0,-2 2 0,-34 17 0,-72 29 0,-49 3 0,-39 0 0,194-52 0,3 0 0,0 0 0,0-1 0,1 1 0,-1-1 0,0 0 0,0 0 0,-3 0 0,3-2-1365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2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24575,'0'0'0,"0"5"0,14 330 0,-10-290 0,18 209 0,-15 1 0,-8-251-120,2-3 47,-1 0 0,0 1-1,0-1 1,0 0 0,0 0 0,0 1-1,-1-1 1,1 0 0,0 1 0,-1-1-1,1 0 1,-1 0 0,1 0 0,-1 1-1,1-1 1,-2 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3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0 188 24575,'11'-7'0,"23"-6"0,43-11 0,43-4 0,-111 26 0,379-62-905,5 21-528,-384 42 1346,51-4-5679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3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24575,'-2'0'0,"0"0"0,1 0 0,-1 0 0,1 0 0,-1 0 0,0 1 0,1-1 0,-1 0 0,1 1 0,-1-1 0,1 1 0,-1 0 0,1 0 0,-1-1 0,1 1 0,0 0 0,-1 0 0,1 0 0,0 0 0,0 1 0,0-1 0,0 0 0,0 0 0,0 1 0,0-1 0,0 0 0,0 1 0,1-1 0,-1 1 0,1-1 0,-1 1 0,1 0 0,-1-1 0,1 4 0,-3 14 0,2 1 0,0 0 0,1 0 0,5 37 0,-4-47 0,62 355 0,-36-228 0,-7-7-1365,-14-77-5461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4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1 124 24575,'166'-26'0,"-55"8"0,255-51-1365,-324 59-5461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4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24575,'0'0'0,"2"2"0,2 3 0,5 2 0,2 2 0,4 1 0,2-1 0,3-2 0,1-2 0,4-4 0,4-4 0,7-5 0,3-4 0,-5 1-8191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14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41 247 24575,'0'0'0,"-2"-2"0,-2-2 0,-3-3 0,-2-1 0,1-3 0,2 0 0,1 0 0,6-1 0,10-1 0,13-3 0,14-5 0,11-3 0,11-2 0,15-3 0,7 1 0,-10 4-8191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41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24575,'28'3'0,"195"13"16,4-13-158,-185-2 39,1558 0-3348,-784-2 1671,-783 1 1736,25 0 1007,62-7-1,-106 4-5574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42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24575,'0'0'0,"5"0"0,12 4 0,17 9 0,18 11 0,27 13 0,21 13 0,12 9 0,1 16-1074,-6 12 1074,-16 6 0,-24 1 0,-29 7 0,-37 11-368,-43 11 368,-50 5 0,-81 10-2550,-12-17-1649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43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24575,'2'0'0,"0"0"0,0 1 0,-1-1 0,1 1 0,0-1 0,0 1 0,-1 0 0,1 0 0,0-1 0,-1 1 0,2 2 0,4 1 0,14 6 0,1-1 0,0 0 0,0-2 0,1 0 0,26 3 0,66 7-270,212 3 0,120-33-1726,-290 6 1396,1492-32-3923,-1510 39 4582,590-14 1329,-712 13-1180,-4 1 637,-1-1 0,24-5 0,-24 1-1229,-9-1-3954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2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0 275 24575,'0'0'0,"0"0"0,2 0 0,10-2 0,17-2 0,18-5 0,18-6 0,22-10 0,18-9 0,14-7 0,10-9-1091,-6-1 1091,-23 8-7100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4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24575,'2'1'0,"0"-1"0,-1 1 0,1-1 0,-1 1 0,1 0 0,-1-1 0,0 1 0,1 0 0,-1 0 0,0 0 0,1 0 0,-1 0 0,1 2 0,3 1 0,20 19 0,36 41 0,19 35 0,-63-77 0,42 55-150,69 117 0,-107-156 100,-1 1 0,-2 0 0,-2 2 0,-2 0 0,15 67 0,-26-88 90,0 0-1,-2 0 1,0 1-1,-1-1 1,-1 0 0,-1 1-1,-5 20 1,1-17-304,-1-1 0,0 0 1,-2 0-1,-1 0 1,-18 29-1,-11 9-6062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44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1696 0 24575,'0'5'0,"0"113"-50,4 311-273,33 1-1145,40-47-215,24-2-191,13 57 1294,45 498-1344,-80 9 1876,-61-544-337,-16-201 1953,-9-1 3724,5-159-3817,0-42-1475,-1 1 0,1 0 0,-1 0 0,1 1 0,-1-1 0,0 0 0,1 1 0,-5-1 0,-26-2 0,0 2 0,0 1 0,-37 4 0,-102 20 0,167-23 0,-498 115-2243,7 36 912,79-23 456,-2-22-171,350-93-1650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46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 1 24575,'-1'0'0,"0"0"0,0 1 0,1-1 0,-1 1 0,0-1 0,0 1 0,1-1 0,-1 1 0,0 0 0,1-1 0,-1 1 0,0 0 0,1-1 0,-1 1 0,1 0 0,-1 0 0,1 0 0,-2 2 0,-45 72 0,-13 20 0,-33 22 0,-12 19 0,-95 189 0,192-310 0,-1 0 0,2 1 0,0 0 0,-5 19 0,11-31 0,0 1 0,0 0 0,0-1 0,1 1 0,-1 0 0,1 0 0,1-1 0,-1 1 0,0 0 0,1 0 0,0-1 0,0 1 0,1 0 0,-1-1 0,1 1 0,0-1 0,0 0 0,1 0 0,-1 0 0,4 5 0,4 1 0,0 0 0,1-1 0,0 0 0,1-1 0,0 0 0,25 13 0,44 19 0,153 52 0,95 7 0,-281-86 0,99 33-1365,-97-28-5461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0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0 24575,'0'0'0,"0"0"0,-3 3 0,-1 5 0,0 0 0,0 0 0,-4 14 0,2-3 0,-7 15 4,3 2 0,0-1 0,-7 66 0,12-47-102,6 105 1,7-58-427,28 125-1,39 98-623,-35-159 609,133 824 387,-154-800-630,9 82 1157,-22-225 162,-4-41-5791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1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3524 38 24575,'0'0'0,"-7"14"0,4-9 0,0 0 0,0 0 0,-1 0 0,1-1 0,-1 1 0,0-1 0,-1 0 0,1 0 0,-1 0 0,-6 4 0,-3 0 0,1-1 0,-1-1 0,-15 5 0,-2 0 6,-1-2 0,0-1-1,-58 6 1,-104-8-391,2-15-1062,-418-64-1056,247 25 1637,-284-6 73,-1 56-177,482 12 447,118-7 1132,-64 17-1,98-20-282,0 0 0,0 1 0,1 1 0,0 0 0,-17 11 0,23-12-64,0 0 1,1 0 0,-1 1-1,1 0 1,0 1-1,1-1 1,0 1 0,0 0-1,0 0 1,-4 10 0,1-1-59,2 1-1,0-1 1,0 1 0,-2 21 0,-7 71 214,13-92-453,-14 393-1606,31 4-143,-14-390 1775,25 464 9,14-1 0,1-188-535,-26-224 268,47 139-1,-51-186 253,1 1-1,1-2 1,2 0 0,27 39-1,-32-52 8,1-1 1,1 0-1,0-1 0,1 0 1,0-1-1,0 0 0,1-1 1,1-1-1,25 13 0,-13-12 4,-1 0 0,2-1 1,-1-2-1,1-1 0,31 3 0,6-4-85,78-3 0,8-10-78,180-33 0,151-53-631,-328 62-22,760-143-832,-493 91 1548,-354 70 233,38-8 118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1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24575,'0'0'0,"0"0"0,0 0 0,-1 0 0,1 0 0,0 0 0,-1 0 0,1 0 0,0 0 0,0 0 0,-1 1 0,1-1 0,0 0 0,0 0 0,-1 0 0,1 0 0,0 1 0,0-1 0,-1 0 0,1 0 0,0 0 0,0 1 0,0-1 0,0 0 0,-1 0 0,1 1 0,0-1 0,0 0 0,0 1 0,0-1 0,0 1 0,-4 10 0,1 2 0,0 0 0,1 1 0,1 22 0,4 45 0,-2-59 0,35 364 13,-7-99-160,-20-176-436,13 139 591,-13-182-671,29 108 0,-25-134-5493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2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573 1 24575,'-13'0'0,"-36"1"0,0 3 0,1 2 0,0 1 0,0 3 0,1 2 0,-75 30 0,99-33 0,-30 16 0,47-21 0,-1 0 0,0 1 0,1-1 0,0 1 0,0 1 0,0-1 0,1 1 0,-6 7 0,9-10 0,1-1 0,-1 1 0,1 0 0,0-1 0,0 1 0,0 0 0,0 0 0,0 0 0,1 0 0,-1 0 0,1-1 0,0 1 0,0 0 0,0 0 0,0 0 0,1 0 0,-1 0 0,1 0 0,-1 0 0,1 0 0,0 0 0,0-1 0,0 1 0,1 0 0,1 2 0,3 5 0,1 0 0,1-1 0,-1 0 0,19 16 0,84 70 0,-9-10 0,-36-25-20,71 63-1325,-99-93-5481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2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24575,'-1'0'0,"0"1"0,1-1 0,-1 1 0,1-1 0,0 1 0,-1-1 0,1 1 0,-1 0 0,1-1 0,0 1 0,0 0 0,-1-1 0,1 1 0,0 0 0,-1 2 0,-3 8 0,0 1 0,1 0 0,0 0 0,-1 21 0,1 55 0,7 0 0,16 102 0,34 87 0,-51-262 0,19 70 0,-17-69 0,1-1 0,0 0 0,11 19 0,-11-24-1365,-1-4-5461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3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24575,'0'0'0,"0"0"0,6 0 0,15 0 0,17-2 0,17-2 0,19-7 0,21-6 0,14-5 0,3-3-560,-5 0 560,-13 2 0,-15 5 0,-16 6 0,-17 6 0,-16 4-7631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3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24575,'2'-1'0,"1"1"0,0 0 0,0-1 0,0 1 0,3 1 0,6 0 0,364 1 0,-152-15-1365</inkml:trace>
  <inkml:trace contextRef="#ctx0" brushRef="#br0" timeOffset="1">90 502 24575,'0'0'0,"0"0"0,4 0 0,7-2 0,16-4 0,32-7 0,29-9 0,25-8 0,22-7-1123,54-21 1123,-5-2-7068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2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280 587 24575,'-2'0'0,"1"1"0,0-1 0,-1 1 0,1-1 0,0 1 0,0 0 0,-1-1 0,1 1 0,0 0 0,0 0 0,0 0 0,0 0 0,0 0 0,0 0 0,0 0 0,-1 2 0,-2 2 0,-195 197 0,188-191 0,5-7 0,1 1 0,0 0 0,0 0 0,1 0 0,-1 1 0,1-1 0,-4 9 0,7-13 0,1 0 0,0 0 0,-1 0 0,1 0 0,0 0 0,0 0 0,0 1 0,0-1 0,0 0 0,0 0 0,0 0 0,0 0 0,0 0 0,0 0 0,1 0 0,-1 0 0,0 1 0,1-1 0,-1 0 0,1 0 0,-1 0 0,1-1 0,-1 1 0,1 0 0,0 0 0,0 0 0,-1 0 0,1 0 0,0-1 0,0 1 0,0 0 0,0-1 0,1 1 0,1 1 0,0 0 0,0-1 0,0 1 0,0-1 0,0 0 0,0 0 0,1 0 0,-1-1 0,6 1 0,-5-1 0,-1 0 0,0-1 0,1 1 0,-1-1 0,1 0 0,-1 0 0,0 0 0,0-1 0,0 1 0,1-1 0,-2 0 0,1 0 0,0 0 0,0 0 0,0 0 0,-1 0 0,0-1 0,1 0 0,2-3 0,2-4 0,0-1 0,0 0 0,-1 0 0,5-13 0,-2 1 0,0-1 0,-2 0 0,0 0 0,5-44 0,-9 30 0,-1-1 0,-5-56 0,-21-79 0,-12 7 0,29 138 0,-14-71 0,20 92 0,2 9 0,4 12 0,-3-7 0,36 97 0,119 377-683,-7-19 47,-71-255-662,-49-138-4276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5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4574 3512 24575,'-16'4'0,"-21"14"0,-1-1 0,0-3 0,-1 0 0,-1-3 0,-72 11 0,-99-9-375,-5-14-175,129-1 476,-430 4-1768,0 31-639,-34 40 1961,2 17-304,345-56 413,177-30 510,-33 7 1418,0-3 1,-74 1-1,128-9-1039,5 0-327,-1 0-1,0 0 0,1 0 0,-1 0 0,0 0 1,1 0-1,-1-1 0,0 1 0,1 0 0,-1-1 1,-1 0-1,7-11-5,-1-10-145,-1 0 0,-1-36 0,-1 13 0,-14-677-1283,-81 46 286,-66 14-1,31 182 689,23-5-267,89 384 335,-63-288-18,76 369 661,-1 1 0,-1 0 0,-1 1-1,0 0 1,-20-30 0,24 42-217,-1 0 0,0 1 1,0-1-1,0 1 1,-1 0-1,0 0 0,-12-7 1,13 9-131,0 1 1,0 0-1,-1 0 0,1 0 1,-1 1-1,1-1 0,-1 1 1,1 1-1,-1-1 0,0 1 1,-9 0-1,8 1-47,0 1-1,1-1 1,-1 1 0,0 1-1,1-1 1,-1 1 0,1 0-1,0 0 1,0 1-1,0 0 1,0 0 0,1 1-1,-1-1 1,-7 10-1,-3 5-10,0 0 0,-23 40 0,16-20 3,2 1 0,-22 59 0,32-70 0,2 1 0,1 1 0,1-1 0,-3 41 0,10-65 0,-1 2 0,0 0 0,1 0 0,0 0 0,2 12 0,-2-19 0,0-1 0,0 1 0,0-1 0,0 1 0,1-1 0,-1 0 0,0 1 0,0-1 0,0 1 0,1-1 0,-1 0 0,0 1 0,0-1 0,1 0 0,-1 1 0,0-1 0,1 0 0,-1 0 0,0 1 0,1-1 0,-1 0 0,0 0 0,1 1 0,-1-1 0,1 0 0,-1 0 0,0 0 0,1 0 0,-1 0 0,1 0 0,-1 0 0,1 0 0,0 0 0,15-3 0,-15 2 0,19-7 0,1 0 0,-2-2 0,34-22 0,-21 10 0,36-34 0,-40 29 0,-1 0 0,-2-2 0,23-34 0,56-101 0,-102 160 0,4-6 0,0 0 0,1 0 0,13-16 0,-17 24 0,-1-1 0,1 1 0,0 0 0,-1 0 0,1 0 0,0 0 0,0 1 0,0-1 0,0 1 0,1 0 0,-1-1 0,0 2 0,1-1 0,-1 0 0,0 1 0,1-1 0,5 1 0,-1 1 0,0 0 0,1 0 0,-1 1 0,0 0 0,0 0 0,-1 1 0,1 0 0,12 8 0,3 2 0,29 24 0,-26-16 0,-1 1 0,-1 0 0,-1 2 0,-1 1 0,-1 0 0,-2 2 0,0 0 0,-2 1 0,19 42 0,-13-16 53,21 79-1,5 62-1109,-44-173 644,4 15-6413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7:55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1 24575,'-10'0'0,"0"1"0,0 1 0,0-1 0,1 2 0,-1-1 0,1 1 0,-1 1 0,1 0 0,-14 7 0,-2 5 0,-45 35 0,47-32-70,1 1 0,2 0 0,0 2 1,-34 48-1,33-37-15,2 0 1,0 2 0,-15 45 0,14-24-249,-19 87 1,6 58-1002,25-117 1226,3 0 0,3 1 1,16 135-1,-4-151 125,3-1 0,3 0 1,3-1-1,49 115 0,-41-125-17,2-1 0,3-1 0,2-2 0,3-1 0,2-2 0,2-2 0,2-1 0,2-3 0,55 43 0,-68-62-74,1-2-1,1-1 1,53 24 0,-64-35-5,1-2 0,1-1 0,0 0 0,0-2 1,0-1-1,37 3 0,-34-8 70,1 0 0,-1-1 0,0-2 0,0-1 0,0-2 0,0 0 0,-1-2 0,0 0 0,-1-2 0,0-2 0,0 0 0,-1-1 1,-1-2-1,0 0 0,-1-2 0,-1 0 0,0-2 0,24-27 0,-19 16-56,-2-2 1,-1-1-1,-1-1 1,-2-1 0,-1-1-1,22-57 1,-22 38-183,-2-1 1,-3-1 0,15-110 0,-25 119 246,-2 0 0,-2 0 0,-2 0 0,-2 0 0,-2 0 0,-3 1 0,-1 0 0,-3 0 0,-1 1 0,-3 0 0,-1 2 0,-2 0 0,-3 0 0,-1 2 0,-2 1 0,-46-58 0,37 60 0,-2 2 0,-1 1 0,-2 2 0,-1 1 0,-2 3 0,-1 1 0,-1 2 0,-1 2 0,-1 2 0,-2 2 0,-55-16 0,56 24-84,0 2 1,-1 2-1,0 2 0,0 2 0,-1 2 0,-84 7 0,25 8-2035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01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24 24575,'-1'0'0,"1"0"0,-1 1 0,0-1 0,1 0 0,-1 1 0,0-1 0,1 1 0,-1-1 0,1 1 0,-1-1 0,0 1 0,1-1 0,-1 1 0,0 1 0,1-2 0,0 0 0,0 0 0,-1 0 0,1 1 0,0-1 0,0 0 0,0 0 0,0 0 0,0 1 0,-1-1 0,1 0 0,0 0 0,0 1 0,0-1 0,0 0 0,0 0 0,0 1 0,0-1 0,0 0 0,0 1 0,0-1 0,0 0 0,0 0 0,0 1 0,0-1 0,0 0 0,0 0 0,0 1 0,0-1 0,0 0 0,0 0 0,1 1 0,-1-1 0,0 0 0,0 0 0,0 1 0,0-1 0,1 0 0,-1 0 0,0 0 0,0 1 0,0-1 0,1 0 0,-1 0 0,3 1 0,-1 0 0,1 0 0,-1-1 0,1 1 0,-1-1 0,1 0 0,2 0 0,8 1 0,224 3 0,-166-5 0,268-4-289,362-1-568,-494 10 853,210-1-15,-392-3 16,66-5 1,-80 4 2,-1 0 0,1-2 0,0 1 0,-1-1 1,19-9-1,-12 2-1170,-7 1-4678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01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24575,'1'1'0,"0"1"0,0-1 0,0 0 0,0 0 0,0 1 0,0-1 0,0 0 0,2 1 0,2 2 0,18 22 0,36 56 0,10 36 0,-45-76 0,129 239 0,-23 8 0,-124-275 0,-2 0 0,1 0 0,2 22 0,-6-30 0,0-1 0,-1 1 0,0 0 0,-1 0 0,1 0 0,-1 0 0,0 0 0,0-1 0,-1 1 0,0 0 0,-3 8 0,0-6 0,1 0 0,-1-1 0,-1 1 0,1-1 0,-11 10 0,2-4 0,-28 20 0,13-13 0,-38 18 0,-82 33-1365,-16 1-5461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59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24575,'0'0'0,"2"10"0,81 244 0,-52-154 0,38 127-188,58 178-266,-127-403 454,40 107 0,-32-90 0,1 0 0,1-1 0,17 25 0,-23-38 79,0-1-1,0 1 1,7 6 0,-9-10-200,-1 1 0,1-1 0,0 0 0,0 1 0,0-1 0,0 0 0,0 0 0,1-1 0,-1 1 0,0 0 0,0-1 0,3 1 0,7-1-6170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59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850 1 24575,'0'0'0,"-3"0"0,-13 1 0,0 0 0,0 1 0,1 1 0,-21 6 0,-61 24 0,-112 64 0,7 15 0,200-111 0,-59 34 0,-60 46 0,115-77 0,-1 2 0,1-1 0,0 1 0,1 0 0,-6 7 0,9-10 0,0 0 0,0 0 0,1 0 0,-1 0 0,1 0 0,0 0 0,0 0 0,0 0 0,1 1 0,-1-1 0,1 0 0,-1 1 0,1-1 0,1 6 0,0-1 0,0 0 0,1-1 0,0 1 0,1-1 0,0 1 0,0-1 0,7 11 0,33 45 0,-42-61 0,26 31 0,1-1 0,56 49 0,73 45 0,-130-105 0,153 135-1365,-155-132-5461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0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24575,'-1'16'0,"-4"40"0,2 0 0,3 0 0,10 85 0,0-76-455,3 0 0,32 96 0,-40-145-6371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24575,'1'0'0,"0"1"0,1-1 0,-1 0 0,0 0 0,1 0 0,-1 0 0,0 0 0,3-1 0,3 1 0,104 1 0,155-4 0,-130-14-1365,-122 15-5461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0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24575,'0'0'0,"4"4"0,5 4 0,10 10 0,14 10 0,13 7 0,7 0 0,3-3 0,-1-5 0,-1-7 0,-7-8 0,-11-5-8191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1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24575,'0'0'0,"0"0"0,2 0 0,11 0 0,17 0 0,20-2 0,19-1 0,18-1 0,2-2 0,-15-1-8191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3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24575,'6'6'0,"-3"-3"0,36 33 0,64 75 0,-88-92 0,-1 1 0,0 1 0,-2 0 0,0 0 0,-2 1 0,12 33 0,5 51 0,-18-67 0,1 0 0,22 53 0,-15-56-1365,-2-7-5461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0 24575,'-8'5'0,"0"0"0,0 0 0,0 1 0,1 0 0,0 0 0,-7 8 0,-35 47 0,36-45 0,-144 208 0,-34 44 0,182-257 0,5-7 0,1 0 0,-1 0 0,1 0 0,0 1 0,0-1 0,0 1 0,1 0 0,0 0 0,-2 5 0,4-10 0,0 1 0,0-1 0,0 0 0,0 0 0,0 1 0,0-1 0,0 0 0,0 1 0,0-1 0,0 0 0,0 1 0,0-1 0,0 0 0,0 0 0,0 1 0,0-1 0,1 0 0,-1 1 0,0-1 0,0 0 0,0 0 0,0 1 0,1-1 0,-1 0 0,0 0 0,0 0 0,1 1 0,-1-1 0,0 0 0,0 0 0,1 0 0,-1 0 0,0 0 0,1 1 0,12 1 0,-6-2 0,53 13 0,114 39 0,-153-45 0,369 143-1365,-361-138-5461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2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24575,'0'0'0,"0"5"0,7 17 0,1 0 0,14 26 0,-13-29 0,73 135 0,-64-124 0,2-1 0,47 51 0,-57-70 0,0-1 0,0-1 0,1 0 0,0 0 0,1-1 0,0-1 0,0 1 0,0-2 0,0 0 0,1-1 0,0 0 0,0 0 0,0-2 0,1 0 0,-1 0 0,0-1 0,1-1 0,-1 0 0,1-1 0,-1 0 0,0-1 0,1 0 0,17-7 0,-20 6 0,0-1 0,1-1 0,-1 0 0,19-12 0,-25 14 0,0 0 0,-1-1 0,0 1 0,0-1 0,0 0 0,0-1 0,-1 1 0,1-1 0,-1 1 0,0-1 0,0 0 0,3-9 0,-4 8 0,-1-1 0,1 1 0,-1-1 0,0 0 0,-1 0 0,0 1 0,0-1 0,0 0 0,-1 1 0,0-1 0,0 0 0,-4-10 0,0 2 0,-1 0 0,-1 1 0,0 0 0,-12-18 0,7 15 0,-1 0 0,0 1 0,-1 0 0,0 1 0,-1 1 0,-1 1 0,-1 0 0,0 1 0,0 0 0,-20-9 0,21 14 0,1 0 0,-1 1 0,-1 0 0,1 1 0,-1 1 0,0 1 0,0 0 0,0 2 0,0 0 0,0 0 0,0 2 0,-26 3 0,34-3 20,1 1 0,-1 0 0,0 1 0,1 0 0,-16 7 0,21-8-103,0 0 1,0 0-1,1 0 1,-1 0-1,0 0 1,1 0-1,0 1 1,-1 0-1,1-1 1,0 1-1,0 0 1,1 0-1,-1 0 1,0 0-1,1 0 1,0 0-1,-2 7 1,1 16-6043,2-23 5423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6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24575,'-2'2'0,"0"-1"0,0 0 0,1 1 0,-1-1 0,1 1 0,-1-1 0,1 1 0,-1-1 0,1 1 0,0 0 0,0 0 0,-2 3 0,-8 28 0,6-12 0,1 0 0,0 0 0,2 1 0,1 37 0,13 90 0,-12-146 0,23 159-383,62 230-1,-71-341-28,2-1-1,25 56 1,-23-70-5775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7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 24575,'0'5'0,"-3"13"0,-1 1 0,-1-1 0,-1 0 0,-1 0 0,-8 17 0,11-27 0,-15 34 0,-2-1 0,-2-1 0,-53 71 0,56-86 0,-2-1 0,0-1 0,-1-1 0,-2-1 0,0-1 0,-42 25 0,60-42 0,-4 3 0,11-5 0,0-1 0,0 0 0,0 0 0,0 1 0,-1-1 0,1 0 0,0 0 0,0 0 0,0 1 0,0-1 0,0 0 0,0 0 0,0 1 0,0-1 0,0 0 0,0 0 0,0 1 0,0-1 0,0 0 0,0 1 0,0-1 0,0 0 0,0 0 0,0 1 0,0-1 0,0 0 0,0 0 0,0 1 0,1-1 0,-1 0 0,0 0 0,0 0 0,0 1 0,0-1 0,1 0 0,-1 0 0,0 0 0,0 0 0,0 1 0,1-1 0,-1 0 0,16 13 0,27 18 0,-6-6 0,23 22 60,77 79 0,40 66-1545,-137-146-5341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7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24575,'0'0'0,"0"0"0,0 0 0,0 2 0,0 2 0,-2 3 0,-2 3 0,-1 9 0,1 13 0,1 17 0,2 13 0,2 10 0,-1 4 0,-1-4 0,2-8 0,1-11 0,-1-15-8191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8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0,5 0 0,84 20 0,66-7 0,-111-11 0,-29 0-1365,-4 0-5461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8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24575,'0'0'0,"4"0"0,9-2 0,11-2 0,10-3 0,8-4 0,7-5 0,0-5 0,-3-1 0,-9 2 0,-10 5-8191</inkml:trace>
  <inkml:trace contextRef="#ctx0" brushRef="#br0" timeOffset="1">134 197 24575,'0'0'0,"-2"2"0,-2 5 0,-3 4 0,1 3 0,0 0 0,6 0 0,6 0 0,10-1 0,16-5 0,15-5 0,6-3 0,-7-2-8191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8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24575,'3'13'0,"3"-1"0,0-1 0,1 1 0,0-1 0,17 18 0,-21-25 0,6 6 0,1 0 0,0 0 0,1-1 0,0-1 0,0 0 0,1 0 0,0-1 0,0 0 0,24 8 0,8 0 0,71 15 0,-95-26 0,-11-2 0,48 12 0,84 7 0,-135-19 0,-5 1 0,-11 4 0,4-3 0,-31 24 0,1 1 0,-53 56 0,-52 81 0,139-164 0,-15 19 0,0 1 0,2 1 0,-21 39 0,35-59-110,1-3 47,0 1 1,-1 0-1,1-1 0,0 1 0,-1 0 1,1 0-1,0-1 0,0 1 0,-1 0 1,1 0-1,0-1 0,0 1 0,0 0 0,0 0 1,0 0-1,0-1 0,0 1 0,1 0 1,-1 0-1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9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24575,'0'6'0,"0"10"0,2 0 0,0 1 0,1-1 0,0 0 0,1 0 0,1-1 0,1 1 0,9 18 0,-5-14 0,2 0 0,0-1 0,1-1 0,0 0 0,25 24 0,-31-35 0,0 0 0,1 0 0,0-1 0,0-1 0,1 1 0,-1-1 0,1-1 0,0 1 0,13 3 0,-14-6 0,0 0 0,0-1 0,-1 1 0,1-2 0,0 1 0,0-1 0,0 0 0,0-1 0,0 0 0,0 0 0,0-1 0,8-2 0,-12 2 0,0 1 0,-1-1 0,1 1 0,0-1 0,-1 0 0,0 0 0,1 0 0,-1-1 0,0 1 0,0-1 0,0 0 0,0 0 0,2-3 0,-3 3 0,-1 0 0,1 0 0,-1-1 0,1 1 0,-1 0 0,0-1 0,0 1 0,0 0 0,-1-1 0,1 1 0,-1-1 0,0 1 0,0-1 0,0 0 0,-1-3 0,-1-2 0,0 1 0,0-1 0,-1 1 0,0 0 0,-1 0 0,0 1 0,0-1 0,0 1 0,-1 0 0,0 0 0,-1 0 0,-10-10 0,-1 1 0,0 1 0,-1 1 0,-33-19 0,26 18 0,-1 1 0,-44-16 0,55 25 0,1 1 0,-1 0 0,1 1 0,-1 1 0,0 0 0,-28 0 0,36 3-341,1-1 0,-1 1-1,-7 3 1,-9 5-6485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9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428 0 24575,'-10'3'0,"-3"2"0,0 0 0,1 1 0,0 1 0,0 0 0,0 0 0,1 2 0,0-1 0,0 1 0,-14 17 0,1 1 0,2 2 0,-29 48 0,24-32-262,3 2-1,1 1 1,-28 89 0,34-76-120,2 0 0,-11 116 0,22-98-12,2-1-1,5 1 1,2-1 0,4 0-1,33 132 1,-5-79-3236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3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8 0,9 10 0,7 8 0,1-2-8191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2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0 24575,'-2'0'0,"1"1"0,0-1 0,0 0 0,0 1 0,0-1 0,0 0 0,0 1 0,0-1 0,0 1 0,0 0 0,0-1 0,0 1 0,0 0 0,1 0 0,-1-1 0,-1 3 0,-13 17 0,12-14 0,-12 17-3,1 2-1,1 0 1,1 0-1,2 1 1,0 1-1,-7 34 1,5 0-502,-9 106 0,16-60 393,12 161-1,42 103 131,-38-311-310,2-1 0,3-1 0,2 0 0,47 98 0,-36-102-5198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3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53 24575,'0'-2'0,"0"1"0,0 0 0,-1 0 0,1-1 0,-1 1 0,1 0 0,-1 0 0,1 0 0,-1 0 0,0 0 0,0 0 0,1 0 0,-1 0 0,-2-2 0,-14-10 0,10 9 0,0 1 0,-1 0 0,1 1 0,-1-1 0,0 2 0,1-1 0,-1 1 0,0 0 0,0 1 0,-10 0 0,0 1 0,0 1 0,0 0 0,-23 8 0,30-8 0,1 2 0,0-1 0,-18 10 0,25-11 0,-1-1 0,1 2 0,0-1 0,0 0 0,0 1 0,1-1 0,-1 1 0,0 0 0,1 0 0,0 0 0,0 0 0,0 0 0,0 1 0,-2 4 0,3-4 0,-1 1 0,1-1 0,1 1 0,-1-1 0,1 1 0,0 0 0,0-1 0,0 1 0,1 5 0,1 3 0,1-1 0,5 15 0,12 24 0,44 84 0,-1-6 0,-60-124 0,-1 1 0,0 0 0,0 0 0,-1 0 0,1 0 0,0 10 0,-2-13 0,0-1 0,-1 0 0,1 1 0,0-1 0,-1 0 0,1 1 0,-1-1 0,0 0 0,0 0 0,0 1 0,0-1 0,0 0 0,0 0 0,-1 0 0,1 0 0,-1 0 0,1-1 0,-1 1 0,-3 2 0,-1 1 0,-1 0 0,0-1 0,0 0 0,0 0 0,-1-1 0,-10 4 0,-50 10 0,55-14 0,-72 13 0,-28 7 0,130-21-1365,8-2-5461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3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200 442 24575,'0'0'0,"0"0"0,0 0 0,1-8 0,2 0 0,0-1 0,1 1 0,0 0 0,0 0 0,9-11 0,4-7 0,-8 10 0,0 0 0,-1-1 0,-1 0 0,-1 0 0,6-25 0,-10 34 0,-1 1 0,0-1 0,0 0 0,-1 0 0,0 0 0,-1 0 0,1 0 0,-2 1 0,1-1 0,-1 0 0,0 1 0,-1-1 0,1 1 0,-2 0 0,-3-8 0,2 7 0,0 1 0,0 0 0,-1 0 0,1 1 0,-1-1 0,-1 1 0,1 1 0,-1-1 0,0 1 0,-1 0 0,1 1 0,-13-6 0,15 8 0,1 0 0,-1 1 0,1 0 0,-1 0 0,1 0 0,-1 0 0,0 0 0,0 1 0,1 0 0,-1 0 0,0 1 0,1-1 0,-1 1 0,0 0 0,1 0 0,-1 0 0,1 1 0,-1 0 0,1 0 0,0 0 0,0 0 0,0 0 0,0 1 0,-7 6 0,5-3 0,-1 1 0,1 0 0,1 0 0,-1 1 0,1 0 0,1 0 0,0 0 0,0 0 0,0 0 0,1 1 0,0 0 0,-3 17 0,4-14 0,1 0 0,0 0 0,0 1 0,2-1 0,-1 0 0,2 0 0,-1 1 0,2-1 0,4 15 0,-1-11 12,0-1 0,1 0 0,1-1 0,0 0 0,1 0 0,1 0 0,0-1 0,1-1 0,16 16 0,-3-7-383,0-2-1,1 0 1,53 29 0,-9-13-6455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4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0 24575,'-1'0'0,"0"0"0,0 1 0,-1-1 0,1 0 0,0 1 0,0-1 0,0 0 0,0 1 0,0 0 0,-1-1 0,1 1 0,0 0 0,0-1 0,0 1 0,1 0 0,-1 0 0,0 0 0,-1 1 0,-13 22 0,12-18 0,-6 13 0,0 0 0,1 1 0,1 0 0,1 1 0,-3 23 0,-9 109 0,16-87-153,2 0 0,4-1-1,2 0 1,4 0 0,2 0 0,25 78-1,-9-60-92,4-1-1,3-1 1,3-2 0,56 83-1,-43-84-5639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4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24575,'0'0'0,"-1"0"0,1 1 0,0-1 0,-1 1 0,1-1 0,-1 0 0,1 1 0,0-1 0,-1 1 0,1-1 0,0 1 0,0-1 0,-1 1 0,1-1 0,0 1 0,0 0 0,-2 3 0,-4 12 0,0 0 0,-4 18 0,-4 31-48,-11 123 0,16 74-1453,13-94 1323,8 1-1,7-2 0,7 0 0,75 250 1,-80-350-773,-5-20-3799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05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1139 24575,'0'0'0,"0"0"0,0 0 0,2 0 0,7 0 0,14 2 0,19 2 0,16 1 0,13-3 0,2-1 0,-11-1-8191</inkml:trace>
  <inkml:trace contextRef="#ctx0" brushRef="#br0" timeOffset="1">483 0 24575,'0'0'0,"3"4"0,12 12 0,21 23 0,32 35 0,27 45 0,15 45-3282,-7 43 3282,-25 36 0,-40 19-2483,-47 8 2483,-61 29 0,-17-35-2426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3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0 24575,'0'0'0,"-16"1"0,3 2 0,0 1 0,1 0 0,-1 1 0,-17 10 0,4-3 0,-36 13 0,40-17 0,0 1 0,0 1 0,1 1 0,-22 14 0,41-23 0,0-1 0,0 1 0,0 0 0,0 0 0,0 0 0,1 0 0,-1 0 0,1 0 0,-1 1 0,1-1 0,0 0 0,0 1 0,0-1 0,-2 5 0,3-3 0,-1 0 0,1-1 0,0 1 0,0-1 0,0 1 0,1 0 0,-1-1 0,1 1 0,1 6 0,4 3 0,0 0 0,0 0 0,1-1 0,12 18 0,-14-23 0,93 120 0,9-8 0,-89-99 0,-14-16 0,-1-1 0,1 1 0,-1 0 0,0 1 0,-1-1 0,5 9 0,-6-11 0,-1 0 0,1-1 0,-1 1 0,0 0 0,0-1 0,1 1 0,-1 0 0,0-1 0,0 1 0,-1 0 0,1-1 0,0 1 0,0 0 0,-1-1 0,1 1 0,-1-1 0,0 1 0,1-1 0,-1 1 0,0-1 0,0 1 0,0-1 0,0 0 0,-2 3 0,-3 2 0,0-1 0,0 1 0,-1-1 0,0 0 0,0-1 0,-9 5 0,-49 19 0,61-26 0,-70 23 0,-129 29 0,195-52 118,7-2-321,4 1-1077,5-2-5546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3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115 264 24575,'2'0'0,"0"0"0,-1 0 0,1 0 0,0 0 0,-1 0 0,1-1 0,0 1 0,-1 0 0,1-1 0,0 0 0,2-1 0,0 1 0,7-4 0,0 0 0,-1 0 0,0-1 0,0 0 0,0-1 0,-1 0 0,0-1 0,-1 1 0,1-2 0,-1 1 0,-1-1 0,0 0 0,0-1 0,8-16 0,-14 24 0,0 0 0,0 0 0,0 0 0,0 0 0,0 0 0,-1-1 0,1 1 0,-1 0 0,1 0 0,-1-1 0,0 1 0,0 0 0,0-1 0,0 1 0,0 0 0,-1-1 0,1 1 0,-1 0 0,1 0 0,-1 0 0,0-1 0,0 1 0,0 0 0,0 0 0,0 0 0,-1 0 0,1 0 0,-1 1 0,1-1 0,-1 0 0,1 1 0,-1-1 0,-2-1 0,-6-4 0,-1 0 0,1 0 0,-1 1 0,0 1 0,-1 0 0,0 0 0,1 1 0,-1 1 0,0 0 0,-1 0 0,1 1 0,0 1 0,-1 0 0,-18 2 0,27-1 0,0 0 0,-1 1 0,1 0 0,0 0 0,0 0 0,1 1 0,-1-1 0,0 1 0,0 0 0,1 0 0,-5 3 0,6-3 0,0 0 0,0 0 0,0 0 0,0 0 0,1 0 0,-1 0 0,1 1 0,-1-1 0,1 1 0,0-1 0,0 1 0,0-1 0,0 1 0,0 0 0,0-1 0,1 1 0,-1 5 0,1-4 0,0 1 0,1 0 0,-1 0 0,1 0 0,0 0 0,0 0 0,0 0 0,1-1 0,2 7 0,1-2 0,0 0 0,0 0 0,13 14 0,-4-7-13,0-1 1,1-1-1,1 0 0,0-1 0,1 0 1,27 14-1,4-2-305,63 24 1,18-2-1048,-14-11-4737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3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24575,'0'0'0,"1"5"0,3 17 0,1 0 0,10 28 0,-4-14 0,-9-28 0,79 286 0,-59-200 0,11 111 0,-28-137-1365,-1-14-5461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4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24575,'4'0'0,"97"3"0,-82-1 0,0 0 0,0 1 0,22 7 0,-19-3 0,32 15 0,-46-18 0,-1-1 0,-1 1 0,1 1 0,-1-1 0,1 1 0,-1 0 0,-1 0 0,8 9 0,-12-13 0,0 1 0,1 0 0,-1 0 0,0 0 0,0 0 0,0 0 0,0 0 0,-1 1 0,1-1 0,-1 0 0,1 0 0,-1 0 0,0 1 0,1-1 0,-1 0 0,0 1 0,-1-1 0,1 0 0,0 0 0,-1 0 0,1 1 0,-1-1 0,0 0 0,0 0 0,1 0 0,-1 0 0,-2 3 0,-2 1 0,0 1 0,0 0 0,-1-1 0,1 0 0,-1 0 0,-9 6 0,-22 14 26,0-2 0,-62 30 0,9-6-1469,56-27-5383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5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2670 0 24575,'-6'8'0,"5"-6"0,-4 6 0,1 1 0,-1 0 0,2 0 0,-1 0 0,1 0 0,0 1 0,-1 9 0,-5 73 0,8-80 0,-4 124 0,15 171 0,37 137 0,-32-316 0,-5-26 0,-5 163 0,-5-257 0,-1-1 0,1 1 0,-1-1 0,-1 1 0,-3 12 0,3-17 0,1 0 0,0-1 0,-1 1 0,0 0 0,1-1 0,-1 1 0,0-1 0,-1 0 0,1 0 0,0 0 0,0 0 0,-1 0 0,0 0 0,1 0 0,-1-1 0,0 1 0,-3 0 0,-7 3 0,0-1 0,0 0 0,0-1 0,-25 2 0,-59-2 0,82-3 0,-195-2-215,-156 2-1131,171 14 381,-216 44 0,-188 69-1124,566-119 2080,-34 7 17,-468 120-338,501-124-1950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4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1049 24575,'0'0'0,"0"0"0,0 0 0,0 2 0,0 1 0,0-1 0,0 0 0,0 0 0,0-2 0</inkml:trace>
  <inkml:trace contextRef="#ctx0" brushRef="#br0" timeOffset="1">1 0 24575,'12'9'0,"-2"-1"0,78 74 0,-48-41-182,-3 2-1,-1 2 1,-2 1-1,48 88 1,-62-95 52,-1 2-1,-3 0 1,-1 1 0,-1 1-1,-3 0 1,10 78 0,-18-77 183,-2 1 0,-1 0 0,-3 0 0,-9 48 0,-1-28-495,-2-1 0,-26 68-1,-10-4-4743,50-126 5066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7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24575,'0'2'0,"0"0"0,1 0 0,-1 0 0,1 0 0,0-1 0,-1 1 0,1 0 0,0 0 0,0-1 0,0 1 0,0 0 0,0-1 0,0 1 0,3 2 0,1 0 0,-1-1 0,1 1 0,-1 0 0,7 2 0,5 2 0,1-1 0,0 0 0,0-1 0,30 5 0,220 31-796,3-23 0,293-23 192,-512-1 237,0-2 0,81-21 1,-91 15-4529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7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24575,'0'0'0,"0"4"0,6 9 0,11 20 0,14 29 0,16 22 0,10 19 0,6 21-1226,-1 17 1226,-5 4 0,-10-4 0,-9 0 0,-10-11 0,-9-28-6965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7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2416 0 24575,'0'4'0,"58"170"0,-30-99 0,19 71-267,-7 1-1,37 265 0,-19 49-135,50 339-525,-76-611 899,8 51-11,-37-222 95,-1-10 175,-1 1 0,0-1 0,0 0 0,-1 0 1,0 1-1,0-1 0,-3 14 0,2-21-216,1 1 0,-1 0 0,0 0-1,0-1 1,0 1 0,0-1 0,0 1 0,0-1 0,0 1 0,0-1 0,-1 0 0,1 0 0,-1 0 0,1 1 0,-1-1 0,1-1 0,-1 1 0,0 0-1,1 0 1,-1 0 0,0-1 0,1 1 0,-4 0 0,-4 0-26,0 0-1,0 0 0,-15-1 1,13 0 35,-273-8 4,-44 0-1064,-550 51-1184,624-13 2299,-357 89 1,218 4-847,380-118 828,4-1 211,0-1-1,-17 4 1,18-7-996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8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1277 1 24575,'-25'1'0,"1"2"0,-41 8 0,29-3 0,-430 93 0,412-86 0,1 2 0,1 2 0,0 2 0,-54 32 0,65-29 0,2 2 0,1 1 0,0 1 0,3 3 0,-41 43 0,63-60 0,1 0 0,-18 27 0,27-36 0,0 1 0,0-1 0,1 1 0,0 0 0,0-1 0,0 1 0,0 0 0,1 0 0,0 0 0,0 1 0,1-1 0,0 7 0,2-1 0,0-1 0,0 1 0,1-1 0,1 0 0,0 0 0,0 0 0,1 0 0,1-1 0,10 16 0,2-1 0,1-1 0,34 34 0,-3-11-137,3-2 0,1-3 0,108 65 0,-75-59 70,2-4 0,99 34 0,-135-59-553,108 23 0,-117-35-5582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9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24575,'2'1'0,"1"0"0,-1-1 0,0 1 0,0 0 0,0 0 0,0 0 0,1 0 0,-2 0 0,1 1 0,0-1 0,0 0 0,0 1 0,-1 0 0,1-1 0,0 1 0,1 3 0,-2-4 0,5 6 0,0 1 0,-1 0 0,1 1 0,-2-1 0,8 17 0,11 50 0,28 190-759,-20 9-102,-29-247 850,23 240-291,25 240-1136,16-5 522,24-46 229,-39-207 405,-48-232 329,8 48 537,-10-56-625,0 0 1,-1 0 0,-1 0 0,0 0-1,-1 10 1,-5 2-3284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40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4861 151 24575,'0'1'0,"0"-1"0,0 1 0,0-1 0,0 1 0,0-1 0,0 0 0,0 1 0,0-1 0,0 1 0,-1-1 0,1 0 0,0 1 0,0-1 0,0 1 0,-1-1 0,1 0 0,0 1 0,0-1 0,-1 0 0,1 0 0,0 1 0,-1-1 0,1 0 0,0 0 0,-1 1 0,1-1 0,-1 0 0,1 0 0,0 0 0,-1 1 0,1-1 0,-1 0 0,1 0 0,0 0 0,-2 0 0,-18-2 0,16 2 0,-66-17 0,50 12 0,-139-36-1033,-239-30 0,178 52-599,-28 13 709,-341 41-1895,0 40 1197,292-35 550,-615 59 351,-3-52 1694,830-46 243,-70 2 2293,143-3-3017,0 1 0,1 1 1,-1 0-1,-20 7 0,28-7-352,-1-1 0,1 2 0,0-1 0,0 0 0,0 1 0,0-1 0,1 1 0,-1 0 0,1 1 0,-1-1 0,1 0 0,0 1 0,1 0 0,-5 7 0,2-2-68,1 1 1,0 0-1,0 1 1,1-1-1,-3 20 1,0 58 54,6-13-141,12 82 0,21 76-938,42 199 371,-8-51-712,-29-144 1167,28 164-377,13-5 192,-72-368 354,-2-4 206,0 1 0,2-1 1,1-1-1,17 36 0,-20-51-106,1 0 0,0 0 1,0 0-1,1-1 0,-1 0 0,2 0 1,-1-1-1,1 0 0,0 0 1,0-1-1,0 0 0,1 0 0,11 4 1,7 1-27,1-1-1,0-1 1,40 6 0,73 3-435,36-9-952,34-9 425,32-7-1263,29-8 1580,378-28-683,339-22-1539,-634 45 2752,959-65-2722,-1133 70 2813,-34-1 627,-37 2-116,-31 3 1523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50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4279 7251 24575,'0'0'0,"1"1"0,-1-1 0,0 1 0,0-1 0,1 1 0,-1-1 0,0 1 0,1-1 0,-1 1 0,1-1 0,-1 0 0,1 1 0,-1-1 0,1 0 0,-1 1 0,1-1 0,0 1 0,2 1 0,-9-1 0,-174 5 0,14 0 0,-155-26-403,2-28-135,233 34 499,-988-127 39,854 106 510,132 20-203,73 12-274,0 1-1,-1 0 1,0 1 0,-28 2-1,45-4-32,0 0 0,-1 0 0,1 0 0,-1 0 0,0 0 0,0 0 0,0-5 0,-1 1 0,0-2 0,0 0 0,-1 0 0,0 1 0,-1-1 0,0 1 0,0-1 0,-5-9 0,-3-5 0,-99-258 0,15-8 0,66 194 0,-60-264 0,28-7 0,10 87 0,34 207 0,-51-128 0,-74-96 0,-26-63 0,138 272 0,5-2 0,-17-104 0,-11-186 0,2-516-906,93-293 906,-14 84-159,-27 1085 232,-1 4 172,-1-17-1,0 28-211,1 1 0,-1 0 0,1-1 1,-1 1-1,0 0 0,0 0 0,-1 0 0,1 0 0,-1 0 0,-3-5 0,4 6-24,0 1-1,-1 0 1,1-1-1,0 1 0,-1 0 1,0 0-1,1 0 1,-1 1-1,1-1 1,-1 0-1,0 0 0,0 1 1,1-1-1,-1 1 1,0 0-1,-3-1 0,-1 1-9,0 0 0,-1 0 0,-10 3 0,-1 1 1,0 0 0,1 2 0,-1 0 0,1 1 0,0 1 0,1 0 0,-19 13 0,4 1 0,1 0 0,-42 42 0,-72 100 0,95-104 0,-56 54 0,49-62 0,51-48 0,4-5 0,5-9 0,-3 8 0,61-157 0,-7 15 0,-30 93 0,2 1 0,3 2 0,2 0 0,1 2 0,54-55 0,-70 82 0,1 1 0,28-20 0,-41 34 0,1-1 0,1 1 0,-1 1 0,1-1 0,-1 1 0,1 0 0,0 1 0,0-1 0,0 2 0,1-1 0,-1 1 0,13-1 0,-16 2 0,0 0 0,0 1 0,0-1 0,0 1 0,0 0 0,0 1 0,0-1 0,-1 0 0,1 1 0,0 0 0,-1 0 0,7 5 0,-1 0 0,-1 1 0,0 0 0,11 15 0,16 23-5,41 74 0,22 62-803,-72-131 293,119 227-851,-84-159-4126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51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24575,'0'0'0,"0"0"0,1 3 0,47 93 0,66 97 0,-81-139 0,135 239 0,-68-114 0,-80-144 0,2-1 0,1 0 0,33 35 0,-45-57 0,0-1 0,1 0 0,0-1 0,1 0 0,0-1 0,1 0 0,0-1 0,0-1 0,1 0 0,29 9 0,-36-14 0,-1 0 0,1-1 0,0 0 0,0 0 0,0 0 0,12-2 0,-15 0 0,0 0 0,0 0 0,0 0 0,0-1 0,-1 1 0,1-1 0,0 0 0,-1-1 0,1 1 0,-1-1 0,5-4 0,-1 0 0,0 0 0,0-1 0,-1 0 0,0-1 0,0 0 0,8-16 0,-3 3 0,16-47 0,-15 27-2,-1-2-1,10-74 1,-5-91-694,-13 78 626,-20-201 0,6 215-1155,8 75-4898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52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24575,'0'8'0,"3"1"0,1-1 0,-1 1 0,1-1 0,7 10 0,1 3 0,230 361 0,-114-196 75,41 57-1515,-152-221-5386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37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204 646 24575,'-6'13'0,"5"-12"0,-6 12 0,-6 15 0,11-24 0,1 0 0,0 0 0,0 1 0,0-1 0,0 0 0,1 0 0,-1 1 0,1 6 0,-20 3 0,16-10 0,-1-1 0,1 0 0,-1 0 0,1 0 0,-1 0 0,0-1 0,0 1 0,0-1 0,0-1 0,-1 1 0,1-1 0,0 0 0,-1 0 0,1 0 0,-1-1 0,1 0 0,-10-1 0,13 1 0,0 0 0,0 0 0,0-1 0,0 1 0,0-1 0,0 0 0,1 1 0,-1-1 0,0 0 0,0 0 0,0 0 0,1 0 0,-1-1 0,0 1 0,1 0 0,-1-1 0,1 1 0,0-1 0,-1 0 0,1 1 0,0-1 0,0 0 0,0 0 0,0 1 0,0-1 0,1 0 0,-1 0 0,0-3 0,-1-5 0,0 0 0,1-1 0,1 1 0,0-16 0,1 15 0,3-77 0,4 2 0,24-111 0,-27 174 0,0 0 0,2 1 0,1 0 0,0 1 0,2-1 0,14-24 0,-17 34 0,-6 10 0,0 0 0,-1 1 0,1-1 0,0 0 0,0 1 0,0-1 0,0 1 0,0 0 0,1-1 0,-1 1 0,0 0 0,0 0 0,1 0 0,-1 0 0,1 0 0,-1 0 0,1 0 0,0 0 0,-1 0 0,1 1 0,2-1 0,183-25 0,2 17 0,-170 8 0,1059-29-1469,-980 29 1506,347-14-373,-412 13-735,-12 0-4281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52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0 24575,'-3'5'0,"-79"113"0,-58 120 0,58-96 0,60-106-341,-2-1 0,-1-1-1,-49 50 1,51-61-6485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0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622 1 24575,'-14'6'0,"-2"1"0,1 0 0,-1-1 0,-27 7 0,-11 3 0,33-8 0,2 0 0,-1 1 0,-29 18 0,42-22 0,1 0 0,-1 0 0,1 0 0,1 1 0,-1 0 0,1 0 0,0 0 0,0 1 0,0 0 0,1 0 0,0 0 0,-5 13 0,6-8 0,-1-1 0,1 1 0,1 0 0,0 0 0,1 0 0,0 0 0,1 0 0,0 0 0,3 20 0,0-19 0,0 0 0,1 0 0,0 0 0,1 0 0,0-1 0,1 0 0,1 0 0,10 15 0,7 3 0,1-1 0,34 31 0,-13-14 0,-43-43 0,-1-1 0,0 0 0,0 1 0,0 0 0,-1-1 0,1 1 0,0 0 0,0 3 0,-1-4 0,-1-1 0,1 1 0,-1-1 0,0 1 0,0-1 0,0 1 0,0-1 0,0 1 0,0-1 0,0 1 0,-1-1 0,1 1 0,-1-1 0,1 1 0,-1-1 0,1 1 0,-1-1 0,-1 3 0,-3 3 0,-1 0 0,1 0 0,-1-1 0,-1 0 0,1 0 0,-1 0 0,-9 5 0,-56 32 0,71-43 0,-155 70 99,-6-13-1022,136-48 382,12-5-6285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09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656 190 24575,'1'1'0,"-1"-1"0,0 0 0,0 0 0,0 0 0,0 1 0,0-1 0,1 0 0,-1 0 0,0 0 0,0 1 0,0-1 0,0 0 0,0 0 0,0 1 0,0-1 0,0 0 0,0 0 0,0 1 0,0-1 0,0 0 0,0 0 0,0 0 0,0 1 0,0-1 0,0 0 0,0 0 0,0 1 0,-1-1 0,1 0 0,0 0 0,0 0 0,0 1 0,0-1 0,0 0 0,-1 0 0,1 0 0,0 1 0,0-1 0,0 0 0,-1 0 0,1 0 0,0 0 0,0 0 0,0 0 0,-1 0 0,1 1 0,0-1 0,0 0 0,-1 0 0,1 0 0,0 0 0,0 0 0,-1 0 0,1 0 0,0 0 0,0 0 0,0 0 0,-1 0 0,1 0 0,0 0 0,0-1 0,-1 1 0,1 0 0,0 0 0,-10-6 0,0-1 0,1-1 0,0 1 0,1-1 0,-10-12 0,-1 0 0,4 6 0,0 0 0,-1 1 0,-1 1 0,-31-19 0,36 25 0,-1 0 0,0 0 0,0 2 0,0 0 0,-1 0 0,0 1 0,1 1 0,-16-1 0,13 2 0,1 1 0,0 1 0,-1 0 0,1 1 0,0 1 0,0 1 0,0 0 0,0 0 0,1 2 0,-27 13 0,31-14 0,1 1 0,0 1 0,0-1 0,1 1 0,-1 1 0,2 0 0,-1 0 0,1 0 0,0 1 0,1 0 0,0 1 0,0-1 0,1 1 0,0 0 0,-6 20 0,9-22 0,0 0 0,1 0 0,0 0 0,0 0 0,1 1 0,0-1 0,0 0 0,1 0 0,2 13 0,-2-16 0,0 0 0,1 1 0,0-1 0,0 0 0,0 0 0,1 0 0,-1-1 0,1 1 0,0-1 0,1 1 0,-1-1 0,1 0 0,0 0 0,0-1 0,5 5 0,-6-6 0,-1-1 0,1 1 0,-1-1 0,1 1 0,0-1 0,-1 0 0,1 0 0,0 0 0,0-1 0,0 1 0,0-1 0,-1 1 0,1-1 0,0 0 0,0 0 0,0 0 0,0-1 0,0 1 0,0-1 0,0 0 0,0 1 0,-1-1 0,1 0 0,0-1 0,-1 1 0,1 0 0,-1-1 0,1 1 0,-1-1 0,4-3 0,2-3 0,1-1 0,-1 0 0,0 0 0,-1-1 0,11-20 0,13-20 0,-31 50 0,0 0 0,0-1 0,0 1 0,0 0 0,1 0 0,-1 0 0,0 0 0,0 0 0,0 0 0,1 0 0,-1-1 0,0 1 0,0 0 0,0 0 0,1 0 0,-1 0 0,0 0 0,0 0 0,0 0 0,1 0 0,-1 0 0,0 0 0,0 0 0,0 0 0,1 0 0,-1 0 0,0 1 0,0-1 0,0 0 0,1 0 0,-1 0 0,0 0 0,0 0 0,0 0 0,0 0 0,1 0 0,-1 1 0,0-1 0,0 0 0,0 0 0,0 0 0,0 0 0,0 1 0,1-1 0,7 12 0,-5-9 0,17 24 24,2-1 0,1 0 0,1-2 0,48 37 0,-25-27-767,101 54 1,-89-58-6084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0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24575,'1'6'0,"-1"1"0,1 0 0,1-1 0,-1 1 0,1-1 0,0 0 0,1 0 0,-1 0 0,5 7 0,0 2 0,5 12 67,189 447-970,-118-215 903,12 32 0,-73-236-1226,-5-16-4903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0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 24575,'0'0'0,"0"0"0,0 0 0,4 0 0,9 0 0,12-2 0,10-2 0,12-7 0,14-6 0,18-7 0,15-5 0,5-3 0,-4-1 0,-12 2 0,-20 7-8191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1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24575,'6'13'0,"5"13"0,-2 0 0,-1 0 0,6 29 0,0 2 0,4 6 0,3-2 0,2-1 0,38 68 0,-54-115 0,0-1 0,1 0 0,1 0 0,0-1 0,0 0 0,20 17 0,-24-25 0,-1 1 0,1-1 0,-1-1 0,1 1 0,0-1 0,0 0 0,0 0 0,0 0 0,6 1 0,-7-2 0,0-1 0,0 0 0,0 0 0,1 0 0,-1 0 0,0-1 0,0 1 0,-1-1 0,1 0 0,0 0 0,0-1 0,0 1 0,5-4 0,-4 3 0,-1-1 0,1 0 0,-1 0 0,0-1 0,0 1 0,0-1 0,0 0 0,-1 0 0,0 0 0,1 0 0,4-10 0,-5 8 0,0-1 0,-1 0 0,0 0 0,0 0 0,0 0 0,-1-1 0,0 1 0,1-8 0,-2 5 0,-1 0 0,1-1 0,-1 1 0,-1 0 0,0 0 0,-1 0 0,1 0 0,-2 1 0,0-1 0,0 1 0,0 0 0,-10-14 0,14 22 0,-12-13 0,12 13 0,-1 0 0,1 1 0,-1-1 0,1 1 0,-1-1 0,1 1 0,-1-1 0,0 1 0,1-1 0,-1 1 0,0-1 0,1 1 0,-1 0 0,0-1 0,0 1 0,1 0 0,-3-1 0,3 1 0,0 1 0,0-1 0,0 0 0,0 0 0,0 0 0,0 0 0,0 1 0,-1-1 0,1 0 0,0 0 0,0 0 0,0 1 0,0-1 0,0 0 0,0 0 0,0 0 0,0 1 0,0-1 0,0 0 0,0 0 0,0 0 0,0 1 0,0-1 0,0 0 0,0 0 0,0 0 0,0 1 0,1-1 0,-1 0 0,0 0 0,4 11 0,0 0 0,1-1 0,0 1 0,1-1 0,0 0 0,13 14 0,-15-18 0,24 30-195,0-1 0,3-1 0,1-2 0,1-1 0,1-2 0,42 27 0,-54-42-6631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1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0 216 24575,'16'3'0,"-9"0"0,1 1 0,-1 0 0,0 0 0,0 0 0,0 1 0,7 7 0,34 38 0,-38-39 0,15 17 0,-1 0 0,-2 2 0,36 61 0,-60-100 0,0 0 0,1-16 0,-1 7 0,-1-13 0,2 0 0,1 0 0,1 0 0,7-38 0,-6 57 0,1-1 0,0 1 0,1 0 0,1 0 0,-1 0 0,2 1 0,0-1 0,0 1 0,1 1 0,0-1 0,1 1 0,0 0 0,11-9 0,-9 10-195,1 1 0,0 0 0,1 1 0,-1 0 0,1 1 0,18-7 0,15-1-6631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2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91 24575,'0'-18'0,"0"15"0,0-1 0,0 1 0,-1-1 0,1 1 0,-1 0 0,0-1 0,0 1 0,0 0 0,0 0 0,-1 0 0,1 0 0,-1 0 0,0 0 0,0 0 0,-3-3 0,3 4 0,0 0 0,0 0 0,0 1 0,0-1 0,0 1 0,-1 0 0,1-1 0,0 1 0,-1 0 0,1 0 0,-1 1 0,0-1 0,1 1 0,-1-1 0,1 1 0,-1 0 0,0 0 0,1 0 0,-1 0 0,-5 1 0,-1 1 0,0 1 0,-1 0 0,1 0 0,0 1 0,1 0 0,-1 0 0,1 1 0,0 0 0,0 1 0,0 0 0,1 0 0,0 1 0,-10 11 0,10-10 0,0 0 0,1 1 0,0 0 0,1 0 0,0 0 0,0 1 0,1 0 0,1 0 0,-1 0 0,2 0 0,-1 0 0,0 14 0,2-22 0,1-1 0,0 1 0,0 0 0,0 0 0,1-1 0,-1 1 0,0 0 0,1 0 0,-1-1 0,1 1 0,1 3 0,-2-5 0,0 0 0,1 1 0,-1-1 0,0 0 0,0 1 0,1-1 0,-1 0 0,0 0 0,1 1 0,-1-1 0,0 0 0,1 0 0,-1 0 0,0 1 0,1-1 0,-1 0 0,0 0 0,1 0 0,-1 0 0,1 0 0,-1 0 0,1 0 0,0 0 0,0 0 0,0 0 0,-1-1 0,1 1 0,0 0 0,0-1 0,-1 1 0,1 0 0,0-1 0,0 1 0,-1-1 0,1 1 0,0-1 0,10-10 0,-1 0 0,-1-1 0,0 0 0,0-1 0,12-24 0,-21 37 0,0 0 0,0 0 0,0 0 0,0 0 0,0 0 0,0-1 0,0 1 0,0 0 0,0 0 0,0 0 0,0 0 0,0 0 0,0-1 0,0 1 0,0 0 0,1 0 0,-1 0 0,0 0 0,0 0 0,0 0 0,0 0 0,0 0 0,0 0 0,0-1 0,1 1 0,-1 0 0,0 0 0,0 0 0,0 0 0,0 0 0,0 0 0,1 0 0,-1 0 0,0 0 0,0 0 0,0 0 0,0 0 0,0 0 0,1 0 0,-1 0 0,0 0 0,0 0 0,0 0 0,0 0 0,0 0 0,0 0 0,1 0 0,-1 0 0,0 1 0,0-1 0,0 0 0,0 0 0,0 0 0,0 0 0,0 0 0,1 0 0,-1 0 0,0 0 0,0 1 0,0-1 0,0 0 0,0 0 0,0 0 0,5 13 0,-3-9 0,11 32 40,2-2 0,36 61 0,-38-75-288,1 0 1,2 0-1,0-2 1,0 0-1,28 23 1,-9-14-6579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2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24575,'0'3'0,"0"-1"0,1 1 0,0-1 0,-1 1 0,1-1 0,0 1 0,0-1 0,3 5 0,1 3 0,220 571-618,-169-411 618,42 232 0,-90-365-1262,-1-9-5049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3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24575,'0'-1'0,"0"1"0,0-1 0,0 1 0,1 0 0,-1-1 0,0 1 0,0-1 0,1 1 0,-1 0 0,0-1 0,1 1 0,-1 0 0,0-1 0,1 1 0,-1 0 0,1-1 0,17-9 0,0 1 0,25-10 0,-20 9 0,-3 2 0,74-30 0,-79 33 0,0 1 0,1 0 0,-1 1 0,21-1 0,-31 4 0,1-1 0,-1 2 0,0-1 0,0 0 0,1 1 0,-1 0 0,0 0 0,0 1 0,0 0 0,0 0 0,0 0 0,-1 0 0,1 1 0,-1-1 0,1 1 0,-1 0 0,0 1 0,0-1 0,0 1 0,0-1 0,-1 1 0,0 1 0,5 6 0,-1 1 17,-1 0 0,0 0 1,-1 1-1,-1-1 0,0 1 0,3 19 0,-3-8-512,-2-1 0,0 44 0,-3-37-6331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1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24575,'0'7'0,"1"-1"0,0 1 0,0-1 0,0 1 0,1-1 0,4 9 0,19 39 0,-16-36 0,111 209 0,82 176 0,-155-288 0,56 221 0,-98-319 0,-2 0 0,2 23 0,-5-35 0,-1-10 0,0-13 0,-23-371 0,0-56-1365,24 412-5461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47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24575,'0'5'0,"5"10"0,1 0 0,0-1 0,1 1 0,0-1 0,11 14 0,-5-5 0,170 320 0,-141-255 0,3-1 0,67 93 0,82 79 0,-145-197 0,-43-54 0,75 90 0,-78-94 0,1 0 0,0-1 0,0 1 0,0-1 0,1 1 0,-1-1 0,1-1 0,7 5 0,-9-7 0,-1 1 0,1-1 0,-1 1 0,0-1 0,1 0 0,-1 1 0,1-1 0,-1-1 0,1 1 0,-1 0 0,1-1 0,-1 1 0,1-1 0,-1 1 0,0-1 0,1 0 0,-1 0 0,0 0 0,0-1 0,3-1 0,3-3 0,-1 0 0,0 0 0,0 0 0,0-1 0,-1 0 0,0-1 0,0 0 0,5-10 0,5-11 0,12-33 0,-3-3 0,-3-1 0,-2 0 0,15-98 0,-20 55 0,1-158 0,-16 239-80,11-195 290,-7 194-459,0 0 0,2 0 0,2 1-1,0 0 1,19-41 0,-4 25-6577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3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0 24575,'-2'0'0,"0"1"0,0-1 0,0 1 0,0-1 0,0 1 0,0 0 0,0 0 0,0 0 0,1 0 0,-1 0 0,0 0 0,1 0 0,-1 0 0,0 1 0,1-1 0,0 1 0,-1-1 0,1 1 0,-2 2 0,-1 3 0,0 0 0,0-1 0,-5 15 0,6-11 0,0 1 0,0-1 0,1 1 0,0 0 0,0 0 0,2 0 0,-1 1 0,3 19 0,-2-25 0,1 0 0,1 1 0,-1-1 0,1 0 0,0 0 0,0 0 0,1-1 0,-1 1 0,1 0 0,1-1 0,-1 0 0,1 0 0,0 0 0,0 0 0,0 0 0,1-1 0,4 4 0,-7-6 0,0-1 0,0 1 0,1-1 0,-1 0 0,0 0 0,0 0 0,1 0 0,-1-1 0,1 1 0,-1-1 0,1 1 0,-1-1 0,1 0 0,-1 0 0,1 0 0,-1 0 0,3 0 0,-1-1 0,-1 0 0,0 0 0,1-1 0,-1 1 0,0-1 0,0 1 0,0-1 0,0 0 0,0 0 0,0 0 0,2-3 0,0 0 0,-1 0 0,1 0 0,-1 0 0,0 0 0,-1-1 0,0 0 0,0 0 0,0 0 0,0 0 0,-1 0 0,0 0 0,2-12 0,-4 16 0,0 0 0,1 0 0,-1 0 0,1 0 0,-1 0 0,1 0 0,0 0 0,-1 0 0,1 0 0,0 0 0,3-3 0,-3 4 0,0 0 0,0 0 0,0 0 0,0 1 0,1-1 0,-1 0 0,0 1 0,1-1 0,-1 1 0,0 0 0,1-1 0,-1 1 0,0 0 0,1 0 0,-1 0 0,0 0 0,1 0 0,-1 0 0,3 0 0,0 1 0,1 0 0,-1 0 0,0 0 0,0 0 0,0 1 0,0-1 0,0 1 0,7 4 0,0 2 0,16 14 0,-18-14 0,0-1 0,15 9 0,-24-15 0,1-1 0,-1 0 0,0 0 0,1 0 0,-1 0 0,0 0 0,1 0 0,-1 0 0,0 0 0,1 0 0,-1 0 0,0 0 0,1 0 0,-1 0 0,1 0 0,-1 0 0,0 0 0,1 0 0,-1 0 0,0-1 0,1 1 0,-1 0 0,0 0 0,0 0 0,1-1 0,-1 1 0,0 0 0,1 0 0,-1-1 0,8-9 0,-5 6 0,1-2 0,1 0 0,0 0 0,0 1 0,1 0 0,0 0 0,-1 1 0,2-1 0,-1 1 0,0 0 0,12-4 0,-12 6 0,0 0 0,0 0 0,0 1 0,1 0 0,-1 0 0,1 0 0,-1 1 0,1 0 0,-1 0 0,1 1 0,-1 0 0,10 2 0,-1 2-341,-1 0 0,0 0-1,20 12 1,-14-5-6485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14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5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9 306 24575,'0'0'0,"-2"-2"0,-1-6 0,1-8 0,0-6 0,3-8 0,2-6 0,4-2 0,1 1 0,3 1 0,0 3 0,0 6 0,-1 6-8191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6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47 122 24575,'0'0'0,"0"0"0,0 0 0,0-57 0,9 56 0,165-24 0,0 14 0,-155 10 0,241-5 0,-254 7 0,-12 1 0,-2 1 0,-137 57 0,-5 2 0,-183 41 0,305-96 0,45-16 0,190-69 0,5 16 0,-104 31 0,-102 29 0,18-4 0,0-2 0,26-12 0,-49 19 0,-1 1 0,1 0 0,0 0 0,0-1 0,-1 1 0,1 0 0,-1-1 0,1 1 0,0 0 0,-1-1 0,1 1 0,-1-1 0,1 1 0,-1-1 0,1 1 0,-1-1 0,1 0 0,-1 1 0,0-1 0,1 0 0,-1 1 0,0-1 0,1 0 0,-1 1 0,0-2 0,0 1 0,-1 0 0,1 0 0,-1 1 0,1-1 0,-1 0 0,0 1 0,1-1 0,-1 0 0,0 1 0,0-1 0,0 1 0,1-1 0,-1 1 0,0-1 0,0 1 0,0-1 0,0 1 0,0 0 0,-1-1 0,-15-3 0,0 0 0,0 1 0,-34-2 0,-57 5 0,99 0 0,-236 15 0,99-3 0,110-12 0,35 0 7,-1 0 0,1 0 0,0 0 0,0-1 0,0 1 0,0 0 0,0-1 0,0 1 0,0 0 0,0-1 0,0 1-1,-1-2 1,2 2-52,0 0-1,-1-1 1,1 1-1,0 0 1,0-1-1,0 1 1,-1 0 0,1-1-1,0 1 1,0 0-1,0-1 1,0 1-1,0-1 1,0 1-1,0 0 1,0-1-1,0 1 1,0 0-1,0-1 1,0 1-1,0-1 1,0 1-1,0 0 1,0-1-1,1 1 1,-1 0-1,0-1 1,0 1-1,0 0 1,1-1-1,-1 1 1,9-12-6781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20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53 24575,'-7'0'0,"5"0"0,8 0 0,10-1 0,1-1 0,30-7 0,-30 6 0,-1 0 0,33-2 0,-45 5 0,12-1 0,-14 2 0,-10 0 0,-82 17 0,70-15 0,0-1 0,0-1 0,-28-3 0,68 3 0,29-1 0,-13-1 0,-28 1 0,11 1 0,-15-2 0,-11-1 0,-180-30-79,126 24-1207,-8-2-5540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22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42 24575,'14'0'0,"88"-9"0,-7 0 0,98 5 0,-245-7 0,11 6 0,-75 2 0,-45 12 0,23-1 0,119-7 0,-86 0 0,139 6 0,-8-1 0,203 29 0,-170-29 0,113-4 0,-233 6 120,18-1-1605,16-4-5341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45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0,6 2 0,36 14 0,86 18 0,47-3 0,-173-31 0,641 73-497,2-43-1,-637-29 499,277 2 222,-5-14-1761,-244 7-4344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46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0 24575,'0'0'0,"1"1"0,-1-1 0,1 0 0,-1 0 0,1 0 0,0 1 0,-1-1 0,1 0 0,-1 0 0,1 1 0,-1-1 0,1 0 0,-1 1 0,1 0 0,0 0 0,69 61 0,-25-20 0,-18-18 0,14 12 0,63 69 0,-93-91 0,-1 0 0,0 0 0,-1 1 0,0 0 0,-1 0 0,-1 1 0,0 0 0,-2 1 0,7 27 0,-9-28 0,-1 0 0,-1 1-1,0-1 1,-2 1 0,-3 26 0,0-19 0,-1-1 1,-1 0 0,-12 30 0,-1-11-228,-2 0 1,-2-1-1,-38 53 0,13-31-114,-2-3-1,-3-2 1,-68 59 0,46-53-5580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47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0 298 24575,'5'7'0,"-1"0"0,1-1 0,0 0 0,0 0 0,9 8 0,5 5 0,18 26 0,-2 0 0,-2 3 0,51 97 0,56 169 0,-80-171 0,114 205 0,-169-340 0,-2-2 0,0 0 0,1-1 0,0 1 0,0-1 0,6 6 0,-10-11 0,0 0 0,0 0 0,0 1 0,1-1 0,-1 0 0,0 0 0,0 0 0,0 0 0,0 0 0,0 1 0,1-1 0,-1 0 0,0 0 0,0 0 0,0 0 0,1 0 0,-1 0 0,0 0 0,0 0 0,0 0 0,1 0 0,-1 0 0,0 0 0,0 0 0,1 0 0,-1 0 0,0 0 0,0 0 0,0 0 0,1 0 0,-1 0 0,0 0 0,0 0 0,0 0 0,1 0 0,-1 0 0,0 0 0,0-1 0,0 1 0,0 0 0,1 0 0,-1 0 0,0 0 0,0 0 0,0-1 0,0 1 0,0 0 0,1 0 0,-1 0 0,0 0 0,0-1 0,0 1 0,0 0 0,0 0 0,0-1 0,0 1 0,0 0 0,0 0 0,0 0 0,0-1 0,1-16 0,-5-23 0,-16-71 0,9 58 0,-4-25-13,-31-169-165,18-5-105,26 195 195,3 0 1,10-80-1,-5 98 65,2 1 0,2-1 0,1 1 0,22-48 0,-22 60-181,2 1 0,1 1 0,1 0 0,2 1 0,24-28 0,-10 18-5911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48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98 24575,'-2'13'0,"-1"13"0,1 1 0,1-1 0,4 37 0,16 81 0,-16-122 0,9 50 0,15 130 0,-28-182 0,-3-13 0,4-7 0,0 0 0,0 0 0,-1 0 0,1 0 0,0 0 0,0 0 0,-1 0 0,1 0 0,0 0 0,0 0 0,-1 0 0,1 0 0,0 0 0,0 0 0,-1-1 0,1 1 0,0 0 0,0 0 0,-1 0 0,1 0 0,0 0 0,0-1 0,0 1 0,-1 0 0,1 0 0,0 0 0,0-1 0,0 1 0,0-1 0,-3-3 0,1 0 0,0 0 0,0 0 0,0 0 0,0-1 0,1 1 0,0-1 0,0 1 0,-1-8 0,-2-18 0,2 1 0,0-1 0,2 0 0,1 0 0,10-58 0,-3 50 0,1 1 0,2-1 0,2 2 0,21-43 0,-22 54-227,2 0-1,1 1 1,1 1-1,1 0 1,25-26-1,-10 18-6598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47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0 215 24575,'3'14'0,"18"63"0,19 71 0,-29-101 0,5 56 0,-15-80 0,-1-23 0,0 0 0,0 0 0,0 0 0,0 0 0,0 0 0,0 0 0,0 0 0,0 0 0,0 0 0,0 0 0,0 0 0,0 0 0,0 0 0,0 0 0,0 0 0,0 0 0,0 0 0,0 0 0,0 0 0,0 0 0,0 0 0,0 0 0,0 0 0,0 0 0,0 0 0,0 0 0,0 0 0,-1 0 0,1 0 0,0 0 0,0 0 0,0 0 0,-3-12 0,-4-26 0,2-1 0,1 1 0,2-56 0,21-113 0,-3 120 0,-12 72 0,0 0 0,1 0 0,11-21 0,-14 32 0,0 1 0,0-1 0,1 1 0,-1-1 0,4-3 0,-6 7 0,1-1 0,-1 1 0,0 0 0,1-1 0,-1 1 0,1 0 0,-1-1 0,1 1 0,-1 0 0,1-1 0,-1 1 0,1 0 0,-1 0 0,1-1 0,-1 1 0,1 0 0,-1 0 0,1 0 0,-1 0 0,1 0 0,0 0 0,-1 0 0,1 0 0,-1 0 0,1 0 0,-1 0 0,1 0 0,-1 1 0,1-1 0,0 0 0,-1 0 0,1 0 0,-1 1 0,1-1 0,-1 0 0,0 1 0,1-1 0,-1 0 0,1 1 0,-1-1 0,0 1 0,1-1 0,-1 1 0,0-1 0,1 1 0,-1-1 0,1 1 0,1 4 0,0-1 0,0 1 0,0 0 0,-1-1 0,1 1 0,-1 0 0,0 0 0,-1 0 0,1 8 0,-1 3 0,-3 28 0,0-26 0,0 1 0,-1 0 0,-2-1 0,1 0 0,-2 0 0,-1-1 0,-14 26 0,20-39 0,-1-1 0,1 2 0,0-1 0,1 0 0,-1 0 0,1 1 0,-1 5 0,1-8 0,1 0 0,0 0 0,1 1 0,-1-1 0,0 0 0,1 0 0,-1 0 0,1 0 0,-1 0 0,1 0 0,0 0 0,0 0 0,0 0 0,0 0 0,1 0 0,-1 0 0,2 1 0,11 12 0,0-1 0,1 0 0,26 17 0,-11-8 0,72 56-47,141 117-1271,-216-171-5508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49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1112 24575,'0'-289'0,"-6"354"0,6-62 0,-2 18 0,1 0 0,2 0 0,3 30 0,-3-46 0,0 1 0,0-1 0,1 0 0,0 1 0,-1-1 0,2 0 0,-1 0 0,1 0 0,0 0 0,0-1 0,0 1 0,0-1 0,1 0 0,0 0 0,0 0 0,0 0 0,0-1 0,8 6 0,-2-4 0,0-1 0,1 1 0,-1-1 0,1-1 0,0 0 0,0-1 0,0 0 0,1 0 0,-1-1 0,0-1 0,1 0 0,15-2 0,-13 0 0,0 0 0,-1-1 0,1-1 0,0 0 0,-1-1 0,0 0 0,0-1 0,-1-1 0,21-13 0,-18 9 0,-1-2 0,0 1 0,0-2 0,-2 1 0,0-2 0,0 0 0,11-19 0,-11 12 0,-1 0 0,-1 0 0,0-1 0,11-48 0,-13 35 0,-2 0 0,-2-1 0,-1 0 0,-2 1 0,-2-1 0,-1 0 0,-10-52 0,6 61 0,-1 0 0,-1 0 0,-2 0 0,0 2 0,-2-1 0,-1 1 0,-17-25 0,18 33 0,-1 0 0,-1 0 0,-1 2 0,0 0 0,-1 0 0,-1 2 0,0 0 0,-1 1 0,-34-19 0,46 29 0,0-1 0,0 2 0,-1-1 0,1 1 0,-1 0 0,-8-1 0,15 3 0,-1 0 0,0-1 0,0 1 0,1 0 0,-1 0 0,0 0 0,0 0 0,1 1 0,-1-1 0,0 0 0,0 0 0,1 0 0,-1 1 0,0-1 0,1 0 0,-1 1 0,0-1 0,1 0 0,-1 1 0,1-1 0,-1 1 0,0-1 0,0 1 0,0 1 0,1 0 0,-1-1 0,0 1 0,1 0 0,-1-1 0,1 1 0,-1 0 0,1 0 0,0-1 0,0 3 0,0 16 0,1 0 0,0-1 0,2 1 0,8 31 0,52 168-267,15-3-906,-38-109 1017,92 283 60,-89-259-382,-24-72 429,2-1 0,35 63 0,-45-101 62,1-1 1,1 0 0,24 27-1,-27-35 21,1-1-1,0 0 1,1 0-1,0-1 1,1-1-1,17 9 1,-29-16-5,2 1 96,0-1 0,1 1 1,-1 0-1,1-1 0,-1 0 0,1 0 0,-1 0 0,1 0 0,0 0 0,6-1 1,-9 0-108,-1 0 1,1 0-1,-1 0 1,1 0-1,0-1 1,-1 1-1,1 0 1,-1 0-1,1-1 1,-1 1 0,0 0-1,1-1 1,-1 1-1,1-1 1,-1 1-1,1-1 1,-1 1-1,0-1 1,1 1-1,-1-1 1,0 1-1,0-1 1,1 1-1,-1-1 1,0 1 0,0-1-1,0 1 1,0-1-1,0-1 1,1-1-6,-1 0 0,0 0 1,-1 0-1,0-6 0,-3-6-13,0 0 0,0 0 0,-12-23 0,-26-42 0,22 47 0,-2 1 0,-1 1 0,-1 0 0,-47-43 0,16 25 0,-90-63 0,127 100 0,4 3 0,1-1 0,0 0 0,-12-12 0,24 21 0,0 0 0,0-1 0,0 1 0,0 0 0,0-1 0,0 1 0,0-1 0,0 1 0,1-1 0,-1 1 0,0-1 0,1 0 0,-1 1 0,1-1 0,0-2 0,0 2 0,0 0 0,1 0 0,-1 0 0,0 1 0,1-1 0,0 0 0,0 0 0,-1 1 0,1-1 0,0 0 0,0 1 0,0-1 0,1 1 0,1-3 0,5-4 0,-1 1 0,1 0 0,1 1 0,-1 0 0,11-6 0,52-24 0,-63 32 0,227-94-2154,-129 59-3883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0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111 363 24575,'-8'7'0,"6"-5"0,1-1 0,-1 1 0,0 0 0,0 0 0,1-1 0,-3 4 0,-6 11 0,1 0 0,0 1 0,1 0 0,-9 29 0,8-15 0,1 0 0,-4 33 0,8-23-55,2 0 0,1 1 0,3-1 0,1 0 0,2 1 1,16 65-1,2-28-74,2-1 1,50 104 0,-45-119 128,3-2 0,60 85 0,-67-111 0,2 0 0,1-2 0,2-2 0,1-1 0,37 27 0,-48-42 0,0-2 0,0 0 0,1-1 0,1-1 0,0-2 0,1 0 0,26 6 0,-28-10 0,1-1 0,-1-1 0,0-1 0,1-1 0,0-1 0,-1-1 0,1-1 0,22-5 0,-16 0-47,-1 0 0,1-2-1,-2-2 1,40-19 0,-33 11-126,0-2 0,57-46 0,-43 24 22,-2-1 0,-3-3 0,-1-1 0,37-56 0,-45 53 155,-1-2 0,-3 0-1,-2-2 1,-3-1 0,29-96 0,-43 111-10,-2 0 0,-2 0 1,3-66-1,-9 74-10,-2-1 0,-1 1 0,-2 0 0,-2 1 0,-9-34 0,7 37-23,-2 2 0,-1-1 0,-2 1 0,0 1 0,-2 0 0,0 1 0,-38-45 0,29 43-33,-2 2 0,0 0 1,-2 2-1,0 0 0,-2 2 1,-33-17-1,22 16 11,0 3 0,-2 1 0,0 2 0,-1 2 0,0 2 0,-1 1 0,-1 3-1,1 2 1,-1 2 0,-77 2 0,90 5 37,0 0 0,1 3 0,0 0 0,0 2 0,1 1 0,0 2 0,0 1-1,1 1 1,1 2 0,0 1 0,-46 34 0,21-6-4017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0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27 24575,'0'0'0,"-4"-7"0,-1-3 0,0 0-8191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0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24575,'5'6'0,"18"23"0,37 59 0,11 39 0,-31-43-287,-4 2-1,-3 1 0,-4 2 1,24 122-1,-23-39-431,12 240 0,-31-137-687,-8-177-2503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2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1951 1 24575,'-8'10'0,"-4"3"0,0 0 0,-26 22 0,-32 17 0,36-28 0,-747 592-1904,541-402 1919,-230 268 0,376-379-440,-52 62 348,118-130-892,10-10-3877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2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46 24575,'0'3'0,"-1"0"0,1 0 0,-1 1 0,-2 5 0,-1 5 0,4-14 0,0 0 0,0 1 0,0-1 0,0 0 0,0 0 0,0 0 0,0 1 0,0-1 0,0 0 0,0 0 0,0 0 0,0 1 0,0-1 0,0 0 0,0 0 0,0 0 0,0 1 0,1-1 0,-1 0 0,0 0 0,0 0 0,0 0 0,0 0 0,0 1 0,1-1 0,-1 0 0,0 0 0,0 0 0,0 0 0,0 0 0,1 0 0,-1 0 0,0 0 0,0 1 0,0-1 0,1 0 0,-1 0 0,0 0 0,0 0 0,1 0 0,-1 0 0,0 0 0,0 0 0,0 0 0,1-1 0,14-1 0,-9 1 0,149-31 0,130-17 0,-270 47 0,-1 2 0,1 0 0,0 0 0,28 6 0,-36-5 0,0 1 0,0 0 0,0 1 0,0 0 0,0 0 0,-1 0 0,0 1 0,1 0 0,-1 0 0,-1 1 0,10 8 0,-8-5 1,0 1 0,-1-1 0,0 1 0,0 0 0,-1 1 0,0-1 0,-1 1 0,0 0 0,-1 0 0,4 18 0,0 7-90,2 66 0,-7 178-621,-3-151 584,2 146-1072,0-163-4792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3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24575,'-6'28'0,"2"0"0,0 1 0,1 56 0,6-30 0,10 58 0,-1-46 0,40 122 0,41 59 0,28 27 0,-117-268 0,0 3 0,2 1 0,8 12 0,-14-23 0,1 1 0,-1-1 0,0 0 0,0 0 0,0 1 0,0-1 0,0 0 0,0 0 0,0 0 0,0 1 0,1-1 0,-1 0 0,0 0 0,0 0 0,0 0 0,0 0 0,1 1 0,-1-1 0,0 0 0,0 0 0,1 0 0,-1 0 0,0 0 0,0 0 0,0 0 0,1 0 0,-1 1 0,0-1 0,0 0 0,1 0 0,-1 0 0,0 0 0,0 0 0,0 0 0,1-1 0,-1 1 0,0 0 0,0 0 0,1 0 0,-1 0 0,0 0 0,0 0 0,0 0 0,1 0 0,-1-1 0,5-11 0,-5 11 0,15-80 0,-13 71 0,19-129-92,34-216-429,25 6-987,-60 284-4562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3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24575,'-1'2'0,"1"0"0,-1-1 0,1 1 0,0 0 0,0 0 0,0 0 0,0 0 0,1 3 0,0 4 0,-1-1 0,0 74 0,11 91 0,-6-135-98,12 97-1169,-16-121-5559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4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24575,'0'0'0,"2"0"0,4 3 0,8 8 0,4 5 0,-1 0-8191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5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24575,'6'-3'0,"16"-3"0,0 1 0,1 1 0,30-2 0,-14 2 0,28-5 0,283-28 0,-284 32 0,130-7 0,-814 57-1365,569-39-5461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48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24575,'0'0'0,"3"5"0,37 70 0,54 146 0,-89-206 0,23 70 0,-25-71 0,0 0 0,0 0 0,-1 1 0,-1 14 0,0-28 0,-1 0 0,0-1 0,0 1 0,0 0 0,0-1 0,0 1 0,0 0 0,0-1 0,0 1 0,-1-1 0,1 1 0,0 0 0,0-1 0,0 1 0,-1 0 0,1-1 0,0 1 0,-1-1 0,1 1 0,0-1 0,-1 1 0,1-1 0,-1 1 0,1-1 0,-1 1 0,1-1 0,-1 0 0,1 1 0,-2-1 0,1 0 0,0 0 0,0 0 0,0 0 0,0 0 0,0 0 0,-1-1 0,1 1 0,0 0 0,0-1 0,0 1 0,0-1 0,0 1 0,0-1 0,0 1 0,1-1 0,-1 0 0,-1 0 0,-1-3 0,-1 1 0,1-1 0,0 0 0,0 0 0,0 0 0,1 0 0,-1 0 0,1-1 0,0 1 0,0-1 0,1 1 0,-2-9 0,0 1 0,1 0 0,1 1 0,0-1 0,1-14 0,0 19 0,1-1 0,0 0 0,1 0 0,-1 1 0,1-1 0,1 1 0,-1 0 0,1-1 0,6-8 0,-8 14 0,0 0 0,0 0 0,1 0 0,-1 0 0,1 0 0,-1 1 0,1-1 0,0 0 0,0 1 0,0 0 0,0-1 0,0 1 0,0 0 0,0 0 0,0 0 0,1 0 0,-1 0 0,0 0 0,0 1 0,1-1 0,-1 1 0,1 0 0,-1 0 0,0 0 0,1 0 0,-1 0 0,1 0 0,-1 0 0,0 1 0,1-1 0,-1 1 0,0 0 0,0 0 0,3 1 0,3 2 0,0 1 0,0-1 0,-1 2 0,0-1 0,0 1 0,0 0 0,-1 0 0,1 1 0,-1 0 0,4 8 0,2 1 0,-2 1 0,0 0 0,11 29 0,-20-45 0,2 9 0,1-1 0,1 11 0,-4-18 0,-1 0 0,1 0 0,-1 0 0,0 0 0,0 1 0,0-1 0,0 0 0,0 0 0,0 0 0,0 0 0,-1 0 0,1 0 0,-1 0 0,0 0 0,1 0 0,-3 3 0,3-5 0,0 1 0,-1-1 0,1 0 0,0 0 0,0 1 0,-1-1 0,1 0 0,0 0 0,0 1 0,-1-1 0,1 0 0,0 0 0,0 0 0,-1 1 0,1-1 0,0 0 0,-1 0 0,1 0 0,0 0 0,-1 0 0,1 0 0,0 0 0,-1 0 0,1 0 0,0 0 0,-1 0 0,0 0 0,0 0 0,1 0 0,-1-1 0,0 1 0,1-1 0,-1 1 0,1 0 0,-1-1 0,1 1 0,-1-1 0,1 0 0,-1 1 0,0-2 0,-1-1 0,0 0 0,1 0 0,-1 0 0,-2-6 0,2-2 0,0 1 0,1-1 0,0 0 0,0 1 0,1-1 0,0 0 0,1 1 0,1-1 0,-1 1 0,2-1 0,3-12 0,4-3 0,0 0 0,1 0 0,17-26 0,-24 44 0,19-29 0,-21 35 0,0-1 0,0 0 0,1 1 0,-1-1 0,1 1 0,0-1 0,-1 1 0,1 0 0,5-2 0,-6 3 0,-1 1 0,1-1 0,-1 1 0,1 0 0,-1 0 0,1-1 0,-1 1 0,1 0 0,-1 0 0,1 1 0,-1-1 0,1 0 0,-1 0 0,1 1 0,-1-1 0,1 1 0,-1-1 0,1 1 0,-1 0 0,0 0 0,1-1 0,-1 1 0,0 0 0,0 0 0,2 2 0,3 3 0,-2-1 0,1 1 0,-1 0 0,5 7 0,22 44-306,34 84-1,-54-116-445,-3-5-6074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8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24575,'0'0'0,"5"7"0,2-1 0,1 0 0,0 0 0,1-1 0,-1-1 0,1 1 0,0-1 0,17 5 0,6-1 0,35 5 0,35 2-328,175 0 0,107-25-43,-62 0-838,-262 10-4746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9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 24575,'3'1'0,"0"-1"0,-1 1 0,1 0 0,-1 0 0,1 0 0,-1 0 0,0 1 0,1-1 0,-1 1 0,0-1 0,0 1 0,0 0 0,3 2 0,0 1 0,13 12 0,0 1 0,-2 1 0,0 1 0,-1 0 0,0 1 0,-2 0 0,14 31 0,-7-7 0,-2 2 0,21 84 0,-28-84-112,-3 1 1,-1-1-1,-3 1 0,-3 84 0,-4-90 37,-2 1 0,-2-1 0,-2-1 1,-1 1-1,-26 63 0,4-33 101,-80 131-1,-63 54-345,98-147-608,41-58-5058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59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24575,'1'4'0,"53"284"-71,-22 4-839,-19-168 625,133 1053-3511,-87-709 3422,-27-203-473,-2-67 1005,-18-142-2224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0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24575,'1'1'0,"0"-1"0,0 0 0,0 1 0,0-1 0,0 0 0,0 0 0,0 0 0,0 0 0,0 0 0,1 0 0,8 1 0,193 12 13,4-16-117,-153 2-21,1328-11-955,-1345 12 1104,156-5 232,-163 3-542,0-2 0,0-1 1,0-2-1,36-12 0,-42 9-5460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4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1319 271 24575,'-13'0'0,"-45"0"0,54-1 0,5-1 0,8-2 0,146-42 0,-99 31 0,628-132-674,-583 126 676,-42 8 334,77-7 0,-127 19-336,0 1 0,0 0 0,-1 0 0,10 2 0,-14-1 0,0 0 0,-1 0 0,1 1 0,0-1 0,-1 1 0,1 0 0,-1 0 0,1 0 0,-1 0 0,0 0 0,4 4 0,18 19 0,31 36 0,-46-48 0,0 1 0,-1 0 0,0 0 0,-2 1 0,8 17 0,0 13 0,-2 0 0,13 74 0,-1 99 0,1 382-1085,-15-219 1106,116 1051-75,-119-1368 31,24 209-375,-23 3 1937,-9-275-1539,0-1 0,0 1 0,0-1 0,0 0 0,0 1 0,0-1 0,0 1 0,-1-1 0,1 0 0,0 1 0,0-1 0,0 1 0,0-1 0,0 0 0,-1 1 0,1-1 0,0 0 0,0 1 0,0-1 0,-1 0 0,1 1 0,0-1 0,-1 0 0,1 1 0,-10-1 0,1-2 0,-299-5 0,-301 14-705,321-1 452,-156-2-419,-62 2-147,-115-10 416,584 3 864,-1-2 0,-52-11 1,78 11-7185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6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24575,'1'0'0,"1"0"0,-1 0 0,1-1 0,0 1 0,-1 0 0,1 0 0,-1 0 0,1 0 0,1 1 0,5-1 0,792-11-152,-274-17-569,-4-31-571,-476 52-4734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7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24575,'0'17'0,"2"68"0,4-1 0,4 1 0,3-2 0,4 0 0,3 0 0,40 99 0,1-52 0,-37-83 0,-14-27-1365,-5-6-5461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7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668 1 24575,'-2'0'0,"0"1"0,1-1 0,-1 1 0,0-1 0,0 1 0,1 0 0,-1 0 0,0 0 0,1 0 0,-1 0 0,1 1 0,-2 1 0,-6 4 0,-33 20 0,-58 27 0,-51 14 0,73-34 0,33-13 0,-125 58 0,164-77 0,1 1 0,0 0 0,0 0 0,0 0 0,1 1 0,-7 5 0,10-8 0,0 0 0,0 1 0,1-1 0,-1 0 0,0 0 0,1 0 0,-1 1 0,0-1 0,1 0 0,0 1 0,-1-1 0,1 0 0,0 1 0,0-1 0,0 0 0,0 1 0,0-1 0,0 1 0,0-1 0,0 0 0,0 1 0,1-1 0,-1 0 0,1 1 0,-1-1 0,1 0 0,-1 0 0,1 1 0,0-1 0,-1 0 0,1 0 0,2 2 0,2 4 0,1-1 0,0 0 0,1 0 0,-1 0 0,1-1 0,0 0 0,9 4 0,57 27 0,-61-31 0,75 32 0,42 20 0,-120-53-227,-1 1-1,1 1 1,-1 0-1,0 0 1,14 13-1,-10-5-6598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8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126 501 24575,'0'0'0,"-7"0"0,5 0 0,-2 0 0,-1 0 0,0-1 0,1 1 0,-1-1 0,-6-1 0,9 1 0,0 1 0,1-1 0,-1 0 0,0 0 0,0 0 0,1-1 0,-1 1 0,1 0 0,-1-1 0,1 1 0,-1-1 0,1 1 0,0-1 0,0 0 0,-2-3 0,-3-6 0,1-1 0,1 0 0,0 0 0,-4-15 0,-6-52 0,6 19 0,1-118 0,7 175 0,0-5 0,0 0 0,1 0 0,3-14 0,-3 20 0,-1 0 0,1 1 0,-1-1 0,1 0 0,0 1 0,-1-1 0,1 1 0,0-1 0,0 1 0,0-1 0,1 1 0,-1 0 0,0 0 0,0-1 0,1 1 0,-1 0 0,0 0 0,1 0 0,-1 0 0,1 1 0,0-1 0,-1 0 0,4 0 0,0 0 0,0 1 0,0 0 0,1 0 0,-1 1 0,0-1 0,0 1 0,0 1 0,0-1 0,0 0 0,0 1 0,9 5 0,11 5 0,0 2 0,-1 1 0,0 0 0,29 27 0,80 83 0,-11 3-1365,-98-101-5461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8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24575,'0'0'0,"0"0"0,0 0 0,0 0 0,0 0 0,3 0 0,8-2 0,9-2 0,7-3 0,6-7 0,6-6 0,3-3 0,-1-1 0,-8 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49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24575,'1'0'0,"0"1"0,0 0 0,0-1 0,0 1 0,-1 0 0,1 0 0,0 0 0,0 0 0,-1 0 0,1 0 0,0 1 0,3 3 0,14 23 0,-1 0 0,-2 2 0,13 32 0,30 98 0,-27-69 0,-28-84-97,0 3 174,1 0-1,9 17 0,-12-25-159,1 1 0,-1-1 0,1 0 0,-1 0-1,1-1 1,0 1 0,-1 0 0,1 0 0,0-1-1,0 1 1,1-1 0,-1 0 0,0 0 0,0 0 0,1 0-1,-1 0 1,3 1 0,4-1-6743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9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17 358 24575,'-5'10'0,"4"-7"0,-1 3 0,0-1 0,0 0 0,1 1 0,-1 0 0,2-1 0,-1 1 0,0 0 0,1-1 0,0 1 0,2 10 0,-1-9 0,1 0 0,0 0 0,1 0 0,-1 0 0,1 0 0,1-1 0,-1 1 0,5 5 0,12 15 0,0-2 0,2 0 0,1-1 0,1-2 0,38 29 0,-52-43 30,1-2 0,-1 1 0,21 8 0,-26-13-165,0 0 0,0-1 0,1 1 0,-1-1 0,1 0 0,-1 0 0,1-1 0,-1 0 0,1 0 0,8-1 0,0-2-6691</inkml:trace>
  <inkml:trace contextRef="#ctx0" brushRef="#br0" timeOffset="1">152 0 24575,'0'0'0,"0"0"0,0 0 0,-2 0 0,-1 0 0,-1 0 0,-2 2 0,-1 5 0,2 2 0,1 1 0,2-2-8191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9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 24575,'-16'-1'0,"12"1"0,0-1 0,0 1 0,0 0 0,0 0 0,0 0 0,-1 1 0,1 0 0,-7 2 0,10-3 0,0 1 0,0 0 0,0 0 0,0 0 0,1 0 0,-1 0 0,0 0 0,1 0 0,-1 0 0,1 0 0,-1 1 0,1-1 0,-1 0 0,1 0 0,0 0 0,0 1 0,-1-1 0,1 0 0,0 0 0,0 0 0,1 3 0,-1-1 0,0 0 0,0 0 0,0 0 0,1 0 0,0 0 0,0 0 0,-1-1 0,3 5 0,-1-4 0,0-1 0,0 1 0,0-1 0,0 1 0,0-1 0,0 0 0,1 0 0,4 4 0,27 11 0,-9-7 4,0-1 0,0-1 0,36 6 0,84 6-286,314-2-1721,4-36 400,262-37 1124,-678 51 238,-9 0-3358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0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24575,'0'39'0,"3"187"0,19-1 0,42 85-1365,-53-271-5461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0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0,0-1 0,0 0 0,0 1 0,0-1 0,0 0 0,-1 1 0,1-1 0,0 0 0,0 1 0,1-1 0,-1 1 0,0-1 0,0 0 0,0 1 0,0-1 0,0 0 0,0 1 0,0-1 0,1 0 0,-1 1 0,0-1 0,0 0 0,0 1 0,1-1 0,-1 0 0,0 0 0,1 1 0,22 0 0,30 5 0,2 0 0,-3-5-682,52-5-1,-61 1-6143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1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24575,'-6'13'0,"3"1"0,2 0 0,-1-1 0,2 1 0,0 0 0,2 19 0,-1-21 0,41 347 0,-35-317-455,3-1 0,18 52 0,-14-56-6371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1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24575,'0'0'0,"0"0"0,-7 0 0,3 1 0,0-1 0,0 1 0,1 0 0,-1 0 0,0 0 0,1 1 0,-1-1 0,1 1 0,-1 0 0,1 0 0,-4 3 0,5-4 0,1 0 0,-1 0 0,1 0 0,-1 0 0,1 0 0,0 1 0,0-1 0,-1 1 0,1-1 0,0 1 0,0-1 0,0 1 0,0 0 0,1-1 0,-1 1 0,0 0 0,1 0 0,-1 0 0,1-1 0,0 1 0,-1 0 0,1 0 0,0 0 0,0 0 0,1 2 0,1 3 0,1-1 0,0 0 0,0 0 0,1 0 0,0 0 0,0 0 0,6 6 0,-6-7 0,109 126 0,41 55 0,-149-180 0,1 2 0,1 1 0,-2 1 0,10 17 0,-14-24 0,-1-1 0,1 0 0,0 0 0,0 0 0,-1 1 0,0-1 0,1 0 0,-1 0 0,0 1 0,0-1 0,0 0 0,0 1 0,-1-1 0,1 0 0,-1 1 0,1-1 0,-1 0 0,0 0 0,0 0 0,0 0 0,0 1 0,0-1 0,0-1 0,-2 3 0,-2 1 0,-1 0 0,1 0 0,-1 0 0,0-1 0,0 0 0,-1 0 0,1-1 0,-1 0 0,-7 3 0,-67 18 0,76-23 0,-104 21-1365,88-19-5461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1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24575,'32'379'0,"-6"-148"0,-26-230-18,0 11-251,2 0-1,-1 0 1,1 0-1,5 15 1,-3-17-6557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2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49 441 24575,'-4'0'0,"0"-1"0,-1 1 0,1-1 0,-6-1 0,9 2 0,-1-1 0,1 1 0,0-1 0,-1 1 0,1-1 0,0 0 0,-1 1 0,1-1 0,0 0 0,0 0 0,0 0 0,0 0 0,-1 0 0,1 0 0,0-2 0,0 2 0,1 0 0,0 1 0,0-1 0,-1 0 0,1 0 0,0 0 0,0 0 0,0 0 0,0 0 0,0 1 0,1-1 0,-1 0 0,0 0 0,0 0 0,0 0 0,1 1 0,-1-1 0,0 0 0,1 0 0,-1 1 0,1-1 0,-1 0 0,2-1 0,16-17 0,-16 16 0,20-17 0,0 1 0,50-31 0,57-24 0,-102 59 0,181-93 120,-143 78-863,86-26 1,-125 48-6084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2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0 532 24575,'0'-14'0,"0"-502"0,0 516 0,0 0 0,0 0 0,0 0 0,0 0 0,0 0 0,0 0 0,0 0 0,0 0 0,0 0 0,1 0 0,-1 0 0,0 0 0,0 0 0,0 0 0,0 0 0,0 0 0,0 0 0,0 0 0,0 0 0,0 0 0,0 0 0,0 0 0,0 0 0,0 0 0,0 0 0,0 0 0,0 0 0,0 0 0,0 0 0,0 0 0,0-1 0,0 1 0,0 0 0,0 0 0,0 0 0,0 0 0,0 0 0,0 0 0,0 0 0,0 0 0,0 0 0,0 0 0,0 0 0,0 0 0,0 0 0,0 0 0,3 7 0,5 18 0,-6-19 0,60 167 0,-7-26 0,-30-67-1365,-17-53-5461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3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24575,'0'0'0,"0"0"0,0 0 0,0-2 0,4-2 0,7-5 0,9-6 0,10-4 0,13-2 0,5 2 0,-5 4-8191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49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24575,'1'11'0,"0"-1"0,0 0 0,4 15 0,1-1 0,5 36 0,1-1 0,-2 1 0,1 64 0,-12-116 0,0-9 0,-3-15 0,1-4 0,1 1 0,1-1 0,1 0 0,0 1 0,2-1 0,6-34 0,-5 42 0,1 1 0,-1 0 0,2 0 0,0 0 0,0 0 0,1 1 0,0 0 0,0 0 0,1 1 0,1-1 0,-1 2 0,17-15 0,-15 16 0,0 0 0,1 1 0,0 0 0,0 0 0,0 1 0,1 0 0,11-3 0,-18 6 0,1 1 0,0-1 0,0 1 0,0 1 0,1-1 0,-1 1 0,0-1 0,0 2 0,0-1 0,0 0 0,0 1 0,0 0 0,0 0 0,0 1 0,0-1 0,0 1 0,0 0 0,5 4 0,-3-2 0,0 2 0,-1-1 0,0 1 0,0 0 0,-1 0 0,9 12 0,23 46 0,-33-56 0,34 66-21,45 78-1323,-57-114-5482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3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1 436 24575,'0'0'0,"0"0"0,0 4 0,2 5 0,4 8 0,5 12 0,3 11 0,0 9 0,1 4 0,-2-2 0,-2-6 0,-1-6 0,0-8 0,-3-10-8191</inkml:trace>
  <inkml:trace contextRef="#ctx0" brushRef="#br0" timeOffset="1">45 1 24575,'0'0'0,"0"0"0,0 0 0,0 0 0,0 2 0,0 2 0,0 3 0,0 0-8191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8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1483 1 24575,'-2'7'0,"-40"193"0,31-136 0,-42 256 0,41-248 0,10-57 0,-1 4 0,0-1 0,-9 28 0,10-40 0,-1 0 0,1 0 0,-1-1 0,0 1 0,-1-1 0,1 0 0,-1 0 0,0 0 0,0-1 0,-1 1 0,-8 6 0,-3-1 2,0 0 0,-1-1 0,0-1 0,0 0 0,-1-1 0,0-1 0,-22 4 0,-138 16-205,-237-11-407,-1-40 282,404 24 328,-8-1 0,0 0 0,-29-8 0,47 10 14,1 0-1,0-1 0,0 1 1,-1-1-1,1 1 0,0-1 1,0 1-1,0-1 1,0 0-1,-1 1 0,1-1 1,0 0-1,0 0 1,0 0-1,1 0 0,-1 0 1,0 0-1,0 0 0,1 0 1,-1 0-1,0-2 1,0 2-92,1 0 1,0-1-1,0 1 1,0-1-1,0 1 1,1 0-1,-1-1 1,0 1-1,1 0 1,-1-1-1,1 1 1,-1 0-1,1-1 1,-1 1-1,1 0 1,0 0-1,0 0 1,0-2-1,13-13-5810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9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24575,'0'7'0,"2"37"0,9 62 0,18 43 0,47 132 0,-58-231 0,2 0 0,2-2 0,42 67 0,-60-107 0,1-1 0,0 0 0,0 0 0,1-1 0,10 10 0,-15-15 0,0 0 0,0 0 0,0-1 0,1 1 0,-1 0 0,0-1 0,0 1 0,1-1 0,-1 1 0,0-1 0,1 0 0,-1 0 0,1 1 0,-1-1 0,0 0 0,1 0 0,-1 0 0,0-1 0,1 1 0,-1 0 0,0 0 0,1-1 0,-1 1 0,0-1 0,1 1 0,-1-1 0,0 0 0,0 1 0,2-2 0,2-2 0,-1 0 0,1 0 0,-1 0 0,0-1 0,5-7 0,10-15 0,-1-1 0,22-47 0,19-69 0,-35 78 0,-3-2 0,-3-1 0,-3-1 0,7-89 0,-20 122-682,-4-64-1,0 79-6143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9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0 227 24575,'0'265'0,"0"-307"0,2-1 0,2 1 0,16-75 0,-15 97 0,1 2 0,1-1 0,1 1 0,11-20 0,-11 25 0,0 1 0,0 0 0,2 1 0,-1 0 0,1 1 0,17-15 0,-20 20 0,-1 0 0,2 0 0,-1 1 0,1 0 0,-1 0 0,1 1 0,10-4 0,-15 6 0,-1 1 0,0-1 0,1 1 0,-1-1 0,1 1 0,-1 0 0,1 0 0,-1 0 0,1 0 0,0 0 0,-1 1 0,1-1 0,-1 1 0,0-1 0,1 1 0,-1 0 0,0 0 0,1 0 0,-1 0 0,0 1 0,0-1 0,0 1 0,0-1 0,0 1 0,0 0 0,0-1 0,-1 1 0,3 4 0,-1-1 0,0 0 0,-1 0 0,0 0 0,0 0 0,0 1 0,-1-1 0,0 1 0,0-1 0,0 1 0,-1 0 0,0-1 0,0 1 0,0 0 0,-2 9 0,0-3 0,-1 0 0,0 0 0,-1-1 0,0 1 0,-11 20 0,6-17 0,0 0 0,-1-1 0,-1 0 0,0 0 0,-1-1 0,0-1 0,-1 0 0,0 0 0,-1-2 0,-22 14 0,36-24 0,0 0 0,0 0 0,0 0 0,0 0 0,0 1 0,0-1 0,-1 0 0,1 0 0,0 0 0,0 0 0,0 0 0,0 0 0,0 0 0,0 0 0,0 0 0,0 0 0,0 0 0,0 1 0,0-1 0,0 0 0,0 0 0,0 0 0,0 0 0,0 0 0,0 0 0,0 0 0,0 0 0,0 0 0,0 1 0,0-1 0,0 0 0,0 0 0,0 0 0,0 0 0,0 0 0,0 0 0,0 0 0,0 0 0,1 0 0,-1 0 0,0 1 0,0-1 0,0 0 0,0 0 0,0 0 0,0 0 0,0 0 0,0 0 0,0 0 0,0 0 0,0 0 0,1 0 0,-1 0 0,0 0 0,0 0 0,0 0 0,0 0 0,0 0 0,0 0 0,0 0 0,0 0 0,0 0 0,1 0 0,-1 0 0,0 0 0,0 0 0,10 3 0,-7-2 0,31 7 0,0 2 0,-1 2 0,-1 1 0,57 30 0,-45-15-682,61 52-1,-68-47-6143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24575,'1'12'0,"0"-1"0,4 19 0,1 2 0,-1 3 0,-1 38 0,-4-72 0,0 0 0,0 0 0,0-1 0,0 1 0,0 0 0,0 0 0,0 0 0,0 0 0,-1 0 0,1 0 0,0 0 0,-1 0 0,1 0 0,-1-1 0,1 1 0,-1 0 0,1 0 0,-1 0 0,1-1 0,-1 1 0,0 0 0,1-1 0,-1 1 0,0-1 0,0 1 0,1-1 0,-1 1 0,-1 0 0,1-1 0,0 0 0,0 0 0,0 0 0,0 0 0,0 0 0,0 0 0,1-1 0,-1 1 0,0 0 0,0 0 0,0-1 0,0 1 0,0 0 0,0-1 0,1 1 0,-1-1 0,0 1 0,0-1 0,1 0 0,-1 1 0,0-1 0,1 0 0,-1 1 0,0-1 0,1 0 0,-1 0 0,0-1 0,0 0 0,0 0 0,0 0 0,0 0 0,0 0 0,0 0 0,0 0 0,0 0 0,1-1 0,-1 1 0,1 0 0,0 0 0,-1-1 0,1 1 0,0 0 0,0-1 0,1 1 0,-1 0 0,0 0 0,1-1 0,0 1 0,-1 0 0,1 0 0,0 0 0,0 0 0,0 0 0,0 0 0,1 0 0,-1 0 0,0 0 0,1 0 0,1-1 0,0 0 0,0 1 0,0 0 0,0 0 0,0 0 0,0 0 0,0 0 0,0 1 0,1 0 0,-1-1 0,1 1 0,-1 0 0,1 1 0,-1-1 0,1 1 0,-1-1 0,1 1 0,0 0 0,-1 0 0,6 2 0,-4-1 0,0 0 0,-1 1 0,1 0 0,-1 0 0,1 0 0,-1 1 0,0 0 0,0-1 0,0 1 0,0 1 0,0-1 0,-1 0 0,0 1 0,1 0 0,4 7 0,2 6 0,-1-1 0,12 31 0,-19-44 0,34 91 0,-32-151 0,-2 37 0,1 0 0,7-26 0,-7 35 0,1 0 0,0 0 0,1 1 0,0-1 0,10-14 0,-14 23 0,1 0 0,0-1 0,0 1 0,0 0 0,0 0 0,0 0 0,0 0 0,0 1 0,1-1 0,-1 1 0,1-1 0,-1 1 0,1 0 0,0 0 0,-1 0 0,4-1 0,-2 2 0,0-1 0,-1 1 0,1 0 0,0 0 0,0 1 0,0-1 0,0 1 0,-1-1 0,1 1 0,6 3 0,0 0 0,0 1 0,-1 1 0,1-1 0,-1 2 0,0-1 0,-1 1 0,11 11 0,-2 1 18,-2-1-1,0 2 1,-1 0 0,14 26-1,37 92-754,-51-105 21,-4-12-6110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0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10 0,0 16 0,0 19 0,0 14 0,0 7 0,0-1 0,0-6 0,0-8 0,2-10 0,2-12 0,1-8 0,3-9 0,4-6 0,1-5-8191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1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24575,'-13'5'0,"11"-5"0,1 1 0,0-1 0,0 0 0,0 1 0,0-1 0,0 1 0,-1 0 0,1-1 0,0 1 0,0 0 0,-1 2 0,1-2 0,0 0 0,1 1 0,-1-1 0,1 1 0,-1-1 0,1 1 0,-1 0 0,1-1 0,0 1 0,0 1 0,-3 203 0,5-125 0,-2-64 0,0 13 0,0-28 0,0-3 0,0-15 0,0-5-1365,0-1-5461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1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24575,'9'-4'0,"0"1"0,0 2 0,-1 0 0,1 0 0,0 0 0,0 1 0,0 0 0,0 1 0,0 0 0,0 1 0,0-1 0,0 2 0,-1-1 0,1 1 0,-1 1 0,0-1 0,1 1 0,-2 1 0,1 0 0,-1 0 0,14 11 0,-5 0 0,-1 1 0,-1 0 0,0 1 0,16 27 0,39 85 0,-15-27 0,-28-59-1365,-5-10-5461</inkml:trace>
  <inkml:trace contextRef="#ctx0" brushRef="#br0" timeOffset="1">1007 391 24575,'0'0'0,"0"3"0,0 6 0,0 7 0,0 6 0,0 7 0,0 4 0,0 1 0,0-4 0,0-6 0,0-5 0,0-10 0,0-5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1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2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1463 24575,'-1'-5'0,"-31"-350"0,9-500 0,23 839 0,1 1 0,1-1 0,0 1 0,9-30 0,-9 39 0,1-1 0,0 1 0,0-1 0,0 1 0,1 0 0,0 0 0,0 1 0,0-1 0,1 1 0,0 0 0,0 0 0,0 0 0,8-4 0,1 1 0,-1 1 0,1 0 0,0 1 0,0 1 0,0 0 0,1 1 0,0 1 0,20-2 0,9 1 0,72 2 0,-10 8-256,0 5 1,149 35-1,203 77 266,-408-107-1249,-12-4-4956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49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4 0,2 5 0,3 2 0,2 4 0,1 3 0,1 4 0,-1 2 0,-3-1 0,-2-2 0,-2-6 0,-4-4 0,-1-5 0,-1-3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3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24575,'0'0'0,"1"32"0,3-1 0,0 0 0,14 46 0,-17-71 0,106 333-316,28-9-101,-76-188 537,-1 12-120,-29-74 0,-26-70-1,-2-8 44,0 1-1,0 0 1,-1-1 0,2 1-1,-1-1 1,0 1 0,0-1-1,1 0 1,-1 0 0,1 1-1,3 2 1,-5-5-40,1 0 0,-1 0 1,0 0-1,1 0 0,-1 0 0,1 1 0,-1-1 0,0 0 1,1 0-1,-1 0 0,1 0 0,-1 0 0,1 0 0,-1-1 1,0 1-1,1 0 0,-1 0 0,1 0 0,-1 0 0,1 0 1,-1-1-1,0 1 0,1 0 0,-1 0 0,0 0 0,1-1 1,-1 1-1,0 0 0,1-1 0,-1 1 0,0 0 0,0-1 1,1 1-1,-1-1 0,10-16-12,-1-5 9,-1 0 0,8-33 0,-13 41 0,6-21 47,60-217-497,18 3 179,-49 158-148,4 3-1,92-143 1,-99 180-5840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3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24575,'0'0'0,"9"457"0,-6-374 0,-4-112 0,0 3 0,4-34 0,-2 52 0,0 0 0,1 0 0,0-1 0,0 1 0,1 1 0,0-1 0,1 0 0,5-9 0,-3 9 0,0-1 0,0 2 0,1-1 0,0 1 0,0 0 0,1 0 0,0 1 0,16-10 0,-18 13 0,0 0 0,-1 0 0,2 0 0,-1 1 0,0 0 0,0 0 0,1 0 0,-1 1 0,1 0 0,0 1 0,-1-1 0,1 1 0,-1 0 0,11 2 0,-14-1 0,-1-1 0,1 1 0,-1 0 0,1 0 0,-1 0 0,1 0 0,-1 0 0,0 1 0,0-1 0,0 1 0,0-1 0,3 3 0,-4-3 0,-1 0 0,1 0 0,0 0 0,-1 0 0,1 0 0,-1 0 0,1 1 0,-1-1 0,1 0 0,-1 0 0,0 0 0,0 0 0,1 1 0,-1-1 0,0 0 0,0 0 0,0 0 0,0 1 0,-1-1 0,1 0 0,0 0 0,0 0 0,-1 0 0,1 1 0,-1-1 0,1 0 0,-1 0 0,0 1 0,-2 3 0,-1 0 0,1-1 0,-1 1 0,0-1 0,0 0 0,0-1 0,-1 1 0,1-1 0,-1 1 0,0-1 0,0-1 0,0 1 0,0-1 0,-1 0 0,1 0 0,0 0 0,-1-1 0,0 1 0,-8-1 0,12-1 0,6 0 0,8 3 0,8 5 29,-1 1 1,0 1-1,27 19 0,47 43-1447,-92-71 1354,46 38-6762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4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24575,'13'194'0,"16"-4"0,-23-154 0,-3-21 0,-1-2 0,0 0 0,0 0 0,-1 18 0,-2-39 0,1 0 0,0-1 0,2-9 0,0 4 0,1 1 0,1-1 0,1 1 0,0 1 0,0-1 0,1 1 0,10-16 0,-9 18 0,0 0 0,0 1 0,1 0 0,0 1 0,1-1 0,-1 2 0,2-1 0,18-11 0,-24 17 0,0-1 0,1 1 0,-1 1 0,1-1 0,-1 1 0,1 0 0,-1 0 0,1 0 0,0 0 0,4 1 0,-5 0 0,0 0 0,0 1 0,-1-1 0,1 1 0,-1 0 0,1 0 0,-1 0 0,1 1 0,-1-1 0,1 1 0,-1 0 0,0 0 0,4 3 0,1 2 0,0 1 0,-1 0 0,1 0 0,-2 1 0,1 0 0,8 15 0,26 63 0,-35-70 0,0-4 0,-5-16 0,-1-11 0,0-36 0,5-51 0,-2 82 0,0-1 0,1 1 0,1 0 0,1 0 0,13-31 0,-18 50 0,-1-1 0,0 0 0,0 1 0,1-1 0,-1 0 0,1 1 0,-1-1 0,1 0 0,-1 1 0,1-1 0,-1 1 0,1-1 0,0 1 0,-1-1 0,1 1 0,-1 0 0,2-1 0,-2 1 0,1 0 0,-1 0 0,1 0 0,-1 0 0,1 0 0,-1 0 0,1 0 0,-1 0 0,1 0 0,-1 0 0,1 0 0,-1 0 0,1 1 0,-1-1 0,1 0 0,-1 0 0,1 1 0,-1-1 0,1 1 0,2 1 0,0 1 0,-1 0 0,1 1 0,-1-1 0,3 5 0,-3-6 0,54 95 0,-4-5 0,-20-44-1365,-4-8-5461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5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327 23 24575,'-60'-9'0,"14"2"0,15 3 0,-1 1 0,-62 4 0,89 0 0,0 0 0,1-1 0,-1 1 0,1 1 0,-1-1 0,-7 4 0,11-4 0,-1 0 0,0 0 0,1 0 0,-1 0 0,1 1 0,-1-1 0,1 0 0,0 1 0,0-1 0,0 1 0,0-1 0,0 1 0,0 0 0,0-1 0,0 1 0,0 0 0,1 0 0,-1-1 0,0 4 0,1 0 0,-1 1 0,1-1 0,1 1 0,-1 0 0,1-1 0,0 1 0,0-1 0,0 1 0,1-1 0,0 0 0,4 9 0,3 2 0,0 0 0,14 19 0,-15-24 0,0 1 0,2-2 0,17 18 0,-24-25 0,1 0 0,0 0 0,-1-1 0,1 0 0,0 1 0,1-1 0,-1-1 0,0 1 0,1 0 0,-1-1 0,0 0 0,1 0 0,0-1 0,-1 1 0,7-1 0,5-1 0,-3 0 0,0 1 0,-1 0 0,24 3 0,-16 1 0,-2 0 0,0 0 0,1-2 0,32 1 0,-5-8-1365,-4-3-5461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5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24575,'0'5'0,"1"1"0,0-1 0,0 0 0,0 0 0,1 1 0,3 6 0,-1 1 0,14 32 0,1 0 0,43 71 0,66 72 0,-120-176 0,13 15 0,38 41 0,-48-59 109,-10-9-176,-1 0 0,1 1 0,-1-1 0,1 0 0,-1 0 0,1 0 0,-1 1 0,1-1 0,-1 0 0,1 0 0,-1 0 0,1 0 0,-1 0 0,1 0 0,-1 0 0,1 0 0,-1 0 0,1 0 0,-1-1 0,1 1 0,0 0 0,5-5-6759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5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 24575,'0'0'0,"0"0"0,0 0 0,0 0 0,-1 2 0,-4 6 0,-5 12 0,-8 19 0,-8 20 0,-3 13 0,0 4 0,0-1 0,3-8 0,7-10 0,8-10 0,10-12 0,6-9 0,3-10-8191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26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0 190 24575,'0'0'0,"0"0"0,0 0 0,0 0 0,0 4 0,0 10 0,0 15 0,0 13 0,0 14 0,0 5 0,0 3 0,0-2 0,2-6 0,2-9 0,1-10 0,-1-11 0,0-11 0,-2-7-8191</inkml:trace>
  <inkml:trace contextRef="#ctx0" brushRef="#br0" timeOffset="1">22 0 24575,'0'0'0,"0"0"0,0 0 0,2 4 0,2 3 0,1 0-8191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34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24575,'0'0'0,"0"0"0,0 5 0,4 11 0,0 0 0,12 28 0,-5-15 0,87 234 0,-82-228 0,1 0 0,1-2 0,27 37 0,-28-47 0,0-1 0,2-1 0,0-1 0,1-1 0,24 18 0,-33-30 0,-1 1 0,2-2 0,-1 1 0,1-2 0,0 0 0,0 0 0,20 5 0,-26-9 0,-1 0 0,1 0 0,0-1 0,0 0 0,0 0 0,0 0 0,-1-1 0,9-1 0,-10 0 0,0 1 0,0 0 0,0-1 0,0 0 0,0 0 0,-1 0 0,1 0 0,-1-1 0,1 1 0,-1-1 0,0 0 0,5-6 0,-3 2 0,0 0 0,-1 0 0,0-1 0,0 1 0,0-1 0,-1 0 0,4-15 0,8-61 0,-3-154 79,-8 82-166,-1 115-592,15-69 1,-8 68-6148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35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112 160 24575,'0'15'0,"12"411"0,-20-501 0,7 36 0,1-1 0,1 1 0,9-44 0,-5 56 0,1-1 0,1 1 0,2 1 0,1-1 0,15-28 0,-13 33 0,17-26 0,-23 40 0,0 0 0,1 1 0,0 0 0,0 0 0,15-12 0,-21 18 0,1 0 0,-1 0 0,0 1 0,1-1 0,-1 0 0,1 0 0,-1 1 0,1-1 0,-1 1 0,1 0 0,-1-1 0,1 1 0,0 0 0,-1 0 0,1 0 0,-1 0 0,1 0 0,3 1 0,-4 0 0,1-1 0,0 1 0,-1 0 0,1 0 0,0 0 0,-1 0 0,1 0 0,-1 1 0,0-1 0,1 0 0,-1 1 0,0-1 0,0 1 0,0-1 0,2 4 0,-1-1 0,0 0 0,-1 0 0,1 0 0,-1 0 0,0 0 0,0 1 0,0-1 0,0 0 0,-1 1 0,1-1 0,-1 1 0,-1-1 0,1 0 0,0 1 0,-1-1 0,-2 8 0,1-7 0,0 0 0,0 0 0,-1 0 0,1 0 0,-1-1 0,0 0 0,0 1 0,-1-1 0,1 0 0,-1 0 0,0-1 0,0 1 0,-8 4 0,-3 2 0,-1-2 0,-1 0 0,0-1 0,0 0 0,-27 6 0,15-7 0,0-1 0,-48 3 0,54-9 0,11 1 0,12 1 0,1-1 0,0 1 0,0 0 0,0 0 0,0-1 0,0 1 0,0-1 0,0 1 0,0-1 0,0 1 0,0-1 0,1 1 0,26 12 0,0 2 0,-2 1 0,49 38 0,-41-24 0,0 1 0,30 38 0,-46-47-273,-2 1 0,0 0 0,-2 1 0,15 33 0,-18-31-6553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36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24575,'1'7'0,"-1"0"0,1 0 0,1-1 0,2 12 0,2 3 0,-1 0 0,7 38 0,36 100 0,-45-151-124,0-1 0,0 0 0,1 0 0,1 0 0,-1 0 0,1-1-1,0 0 1,0 0 0,1 0 0,7 6 0,2-1-6702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0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36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5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12119 0 24575,'0'4'0,"1"0"0,0 0 0,0-1 0,1 1 0,-1 0 0,1-1 0,-1 1 0,1-1 0,0 1 0,1-1 0,-1 0 0,4 4 0,-2-1 0,0-1 0,6 12 0,0 9 0,-1 1 0,-2 0 0,8 49 0,-9-41 0,124 510 0,-48-222 0,-74-293 0,-2 0 0,-2 1 0,0 0 0,-1 38 0,-4-58 0,1-1 0,-2 1 0,1 0 0,-1-1 0,-1 1 0,0-1 0,-1 0 0,1 0 0,-2 0 0,0 0 0,0-1 0,-1 0 0,0 0 0,0 0 0,-13 13 0,-7 1 0,-1-1 0,-1-1 0,-60 33 0,44-31 0,-64 24 0,-49 8 0,136-49 0,-194 64-79,-355 128-600,19 52-243,413-184 856,-256 132-619,101-48-148,-6-13 416,-206 53-1460,-9-21-431,426-140 2232,-935 267 76,-131 17-1971,219-70 1694,-704 84-1108,72-91 654,751-159 585,2-48 3952,778-29-3596,-94-2 1575,97 0-246,-59-12-1,84 12-1366,0 0 0,0 0 0,1-1 0,-1 0-1,-8-5 1,3-2-5820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58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1287 0 24575,'-14'1'0,"11"-1"0,0 1 0,0 0 0,0-1 0,0 2 0,0-1 0,1 0 0,-1 0 0,0 1 0,1 0 0,-1-1 0,-3 5 0,-3 2 0,-13 17 0,16-17 0,-179 225-234,-184 258-965,140-181 1229,178-242-37,-92 123 21,16 10-97,111-171 4,1 1 0,1 1 0,2 0 0,-16 63 0,25-77 80,0-1 0,1 0 1,1 1-1,1-1 0,0 1 1,1-1-1,1 1 0,1-1 1,0 0-1,1 0 0,9 24 0,-3-21-5,0 1-1,1-1 0,1-1 0,1 0 0,1-1 0,1-1 0,0 0 0,21 18 0,13 7-562,90 58 0,307 164 310,-314-198 267,212 74 1,-237-106-64,118 20 1,-158-42-4761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59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1 24575,'-5'0'0,"1"0"0,-1 0 0,1 0 0,-1 1 0,1 0 0,-7 2 0,9-2 0,-1 0 0,1 1 0,-1-1 0,1 1 0,0-1 0,-1 1 0,1 0 0,0 0 0,0 0 0,0 0 0,-2 4 0,0-1 0,0 1 0,1 0 0,0 0 0,0 1 0,1-1 0,-3 9 0,-6 26 8,2 0-1,-5 58 0,2 92-263,11-170 168,-4 154-1199,2 31 522,24 1405-6852,-1-555 7239,-17-766 378,-2-27-91,0-33-272,1-35 395,4-35 461,-1-77 653,19 111-1,-15-158-1329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00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6756 535 24575,'-16'0'0,"-1"-1"0,1-1 0,-1 0 0,-21-7 0,-598-146-1562,-50 26-1611,-722-41 0,-408 104 192,1355 74 2187,6 27 1241,373-25 426,1 5-1,0 2 1,1 5-1,1 2 0,-85 40 1,150-57-421,-120 61 2598,121-60-2802,0 1 1,1 0-1,0 1 1,1 0 0,0 0-1,0 2 1,-15 21-1,11-9-164,2 0 0,1 2-1,1-1 1,1 2 0,-12 47 0,7-3-80,-6 76 0,-2 157-1085,12 4-648,9-210 996,1-94 724,-17 512-2331,-19 2 612,-25-6 1013,-8 82-908,47 3 764,51-274 1034,-15-246-32,4 0 0,28 80 0,-33-121 177,3-1-1,0-1 1,37 59-1,-37-72-221,0-1 1,0-1-1,2 0 0,0-1 1,2-1-1,34 26 0,-22-23-104,1-2 1,1-1-1,0-2 0,1-1 0,1-1 0,0-2 0,37 6 0,16-1 124,156 7-1,142-17 858,6-15-992,-46 0-156,194 15-351,584 83 0,-819-50 660,156 18-782,8-24-393,-211-30 1319,-13-6 1120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2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24575,'0'13'0,"-4"245"0,1 92 0,7-237 0,20 120 0,-23-226 0,2 14 0,12 42 0,-15-61 10,1 0 0,0 0 0,-1 0 0,1 0 0,0 0 0,1-1-1,-1 1 1,0 0 0,0 0 0,1-1 0,2 3 0,-4-4-65,1 1 0,0-1 0,0 1 0,0-1 0,0 0 0,-1 1 0,1-1 0,0 0 0,0 0 0,0 0 0,0 0 0,0 1 0,0-1 0,0 0 0,0-1 1,0 1-1,0 0 0,0 0 0,0 0 0,-1-1 0,1 1 0,0 0 0,0-1 0,0 1 0,0-1 0,0 0 0,13-8-6771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2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24575,'-6'-6'0,"6"9"0,11 13 0,-3-9 0,1 1 0,-1-1 0,1 0 0,0-1 0,16 8 0,54 20 0,-43-22 30,0-1 0,0-2 0,39 5 0,-47-11-327,0-1 0,0-1 0,0-1 0,48-7 0,-44 1-6529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3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24575,'-13'2'0,"11"-1"0,1 0 0,0 0 0,-1 0 0,1 0 0,0 0 0,0 0 0,0 0 0,0 0 0,0 1 0,0-1 0,0 0 0,0 1 0,1-1 0,-1 1 0,0 2 0,-5 24 0,4-10 0,1 0 0,1-1 0,1 1 0,0-1 0,1 1 0,1-1 0,6 19 0,45 118 0,-43-126 0,75 223 122,-34-91-1609,-41-130-5339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3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70 24575,'-2'-4'0,"-1"1"0,1-1 0,-1 1 0,0 0 0,0 0 0,0 0 0,0 0 0,-1 1 0,1-1 0,-1 1 0,1 0 0,-1 0 0,0 0 0,-6-1 0,-4-2 0,0 0 0,-26-3 0,15 4 0,-47-1 0,60 5 0,1 0 0,0 1 0,-1 1 0,1 0 0,0 0 0,-17 7 0,25-8 0,0 0 0,0 1 0,0-1 0,1 1 0,-1 0 0,0 0 0,1 0 0,-1 0 0,1 1 0,0-1 0,0 0 0,0 1 0,0 0 0,-2 3 0,2-1 0,0-1 0,0 1 0,0-1 0,1 1 0,0 0 0,0 0 0,0 0 0,1 8 0,0 0 0,1 0 0,1-1 0,0 1 0,0 0 0,1-1 0,8 18 0,-3-9 0,2-1 0,1 0 0,0-1 0,2 0 0,0-1 0,1 0 0,21 20 0,123 100 0,-137-121 0,-18-15 0,1 1 0,-1 0 0,1 0 0,-1 1 0,5 5 0,-7-8 0,-1 0 0,1-1 0,-1 1 0,1 0 0,-1 0 0,1 0 0,-1 0 0,0 0 0,1 0 0,-1 0 0,0 0 0,0 0 0,0 0 0,0 0 0,0 0 0,0 0 0,0 0 0,0 0 0,0 0 0,-1 0 0,1 0 0,0 0 0,-1 0 0,1 0 0,0 0 0,-1 1 0,-2 2 0,0-1 0,0 1 0,0-1 0,0 0 0,0 0 0,-1 0 0,1 0 0,-1-1 0,0 1 0,-6 2 0,-7 3 0,-21 7 0,29-12 0,-7 3 0,-3 1 0,0 0 0,0-1 0,-1-1 0,-37 4 0,56-9-70,-1 1-74,1-1 0,-1 0 0,1 0 1,0 0-1,-1 0 0,1-1 0,-1 1 0,-1-1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3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24575,'-3'0'0,"1"0"0,0 1 0,0-1 0,0 1 0,0-1 0,0 1 0,0 0 0,0-1 0,0 1 0,0 0 0,0 1 0,0-1 0,0 0 0,1 0 0,-1 1 0,0-1 0,1 1 0,-1-1 0,1 1 0,0 0 0,0 0 0,-1 0 0,1-1 0,0 1 0,-1 4 0,-1 2 0,0 0 0,1 0 0,0 0 0,1 0 0,-2 12 0,2 3 0,1 0 0,1 0 0,7 44 0,22 68 0,-27-123 0,17 63-682,44 107-1,-62-176-6143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1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23 24575,'0'0'0,"0"0"0,-6 0 0,3 1 0,1-1 0,0 1 0,0 0 0,0 0 0,0 0 0,0 0 0,0 0 0,0 0 0,0 1 0,0-1 0,1 1 0,-1-1 0,1 1 0,-1 0 0,1 0 0,-1-1 0,1 1 0,0 0 0,0 0 0,0 0 0,0 1 0,-1 3 0,-1 3 0,1 0 0,0 1 0,0-1 0,1 12 0,-2 55 0,3 1 0,4 0 0,3-1 0,30 132 0,-26-162 0,29 73 0,-30-96 0,1 0 0,1-1 0,0 0 0,29 36 0,-39-55 0,1 0 0,0 0 0,-1 0 0,1-1 0,0 1 0,4 2 0,-6-5 0,0 1 0,0-1 0,-1 0 0,1 1 0,0-1 0,0 0 0,0 1 0,0-1 0,0 0 0,0 0 0,0 0 0,0 0 0,0 0 0,0 0 0,0 0 0,0 0 0,0-1 0,0 1 0,0 0 0,0 0 0,0-1 0,0 1 0,0-1 0,0 1 0,-1-1 0,1 1 0,0-1 0,0 1 0,0-2 0,3-1 0,-1-1 0,1 0 0,-1 0 0,0 0 0,-1 0 0,4-6 0,12-30 0,-17 37 0,17-47 0,-1-1 0,-3 0 0,-3-1 0,11-106 0,-17 51 0,-11-160 0,5 257-91,-1-9-164,1 1 0,1-1 0,1 0 1,3-24-1,2 20-6571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4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24575,'0'0'0,"0"0"0,0-2 0,4-3 0,14-5 0,26-8 0,27-4 0,29-4 0,28-2 0,22 3-1361,7 5 1361,-14 4 0,-25 5 0,-33 4-6830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4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1 196 24575,'0'115'0,"12"439"0,-13-663 0,2 50 0,6-220 0,-3 223 0,3 1 0,2 0 0,18-56 0,-24 99 0,1 1 0,0 0 0,1 0 0,0 1 0,1-1 0,10-14 0,-12 21 0,-1-1 0,1 2 0,0-1 0,0 0 0,0 1 0,0 0 0,1 0 0,-1 0 0,1 0 0,0 1 0,0-1 0,0 1 0,0 1 0,0-1 0,0 1 0,9-2 0,-6 3 0,1 0 0,0 0 0,0 0 0,-1 1 0,1 1 0,13 3 0,49 19 0,-59-19 0,25 10-1365,-7-1-5461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4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24575,'0'0'0,"2"2"0,2 4 0,5 6 0,4 3 0,4 2 0,9 0 0,11-2 0,14-2 0,18-4 0,5-4 0,-11-2-8191</inkml:trace>
  <inkml:trace contextRef="#ctx0" brushRef="#br0" timeOffset="1">581 235 24575,'0'0'0,"0"4"0,0 9 0,2 9 0,3 13 0,2 12 0,2 7 0,1 2 0,-1-4 0,-2-10 0,-2-10 0,0-8 0,1-6 0,-1-7-8191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5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5 0,0 4 0,2 3 0,2 1 0,1-3-8191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6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1870 9192 24575,'-18'0'0,"-252"-5"0,22 0 0,-20 6 0,-1 14 0,249-12 0,2-1 0,-1-1 0,-28 0 0,45-3 0,1 0 0,-1 0 0,1 0 0,-1 0 0,1 0 0,0 0 0,-2-4 0,-10-27 0,2-2 0,-12-53 0,19 69 0,-19-96-153,-16-211 0,26-119-261,12 320 383,4-1382-1248,-1 1343 1243,0-1794-1716,-15 1459 1752,-82-524 0,-7 393 0,-37 8 0,26 168-459,38-8 59,59 280 1820,10-239 0,9 377-2228,-1 11-4738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7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543 0 24575,'-8'8'0,"0"6"0,-10 25 0,15-32 0,-179 491-640,74-183 323,31-128 317,57-147 0,-1-1 0,-39 55 0,59-93 1,-4 7 265,-1-1-1,-10 10 1,16-17-264,0 0 1,0 1 0,0-1 0,0 0-1,-1 0 1,1 0 0,0 1 0,0-1-1,0 0 1,0 0 0,0 0 0,-1 0 0,1 0-1,0 1 1,0-1 0,0 0 0,0 0-1,-1 0 1,1 0 0,0 0 0,0 0-1,-1 0 1,1 0 0,0 0 0,0 0-1,0 0 1,-1 0 0,1 0 0,0 0-1,0 0 1,0 0 0,-1 0 0,1 0-1,0 0 1,0 0 0,0 0 0,-1 0-1,1 0 1,0 0 0,0 0 0,0-1-1,-1 1 1,1 0 0,0 0 0,0 0-1,0 0 1,0 0 0,-1-1 0,1 1-1,0 0 1,0 0 0,0 0 0,0-1-1,0 1 1,0 0 0,0 0 0,0 0-1,0-1 1,0 1 0,0 0 0,-1 0-1,1-1 1,0-16-17,7-37 14,3 1 0,17-54 0,-19 73 0,100-375 0,-49 221 0,-46 155 0,1 1 0,2 0 0,30-46 0,-35 64 0,0 0 0,1 0 0,1 1 0,0 0 0,0 1 0,25-16 0,-27 21 0,1 0 0,0 0 0,1 1 0,-1 1 0,1 0 0,0 1 0,1 0 0,-1 1 0,16-2 0,-20 5 0,0 0 0,0 0 0,-1 1 0,1 0 0,0 1 0,-1 0 0,1 0 0,-1 1 0,0 0 0,0 0 0,0 1 0,0 0 0,13 9 0,3 5 0,-1 1 0,36 37 0,-6 1-319,-4 2-1,75 115 0,62 146-349,-136-230-14,1 1-5197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9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24575,'-14'0'0,"11"0"0,1 0 0,0 0 0,-1 0 0,1 1 0,0-1 0,-1 1 0,1-1 0,-3 2 0,4-2 0,0 1 0,0 0 0,0 0 0,0-1 0,0 1 0,0 0 0,0 0 0,0 0 0,0 0 0,1 0 0,-1 1 0,0-1 0,1 0 0,-1 0 0,1 0 0,-1 1 0,0 0 0,0 4 0,-1 0 0,1 1 0,0-1 0,0 0 0,1 0 0,0 0 0,0 1 0,2 7 0,1 6 0,9 27 0,84 207-61,-82-220-11,142 322-651,22-14 778,-149-292-55,3-1 0,67 81 0,-91-122 0,-1 0 0,1 0 0,1 0 0,-1-1 0,1-1 0,0 1 0,12 5 0,-19-11 0,-1 0-1,1 0 1,0-1 0,0 1-1,0-1 1,1 1 0,-1-1-1,0 0 1,0 1 0,0-1-1,0 0 1,0 0 0,0-1-1,0 1 1,0 0 0,0-1 0,1 1-1,-1-1 1,0 0 0,-1 0-1,1 1 1,0-1 0,0-1-1,3-1 1,0-1 18,-1-1-1,0 0 1,0 1 0,0-2-1,0 1 1,-1 0 0,4-8-1,7-15 129,-2 0-1,-1-1 1,-2 0-1,9-42 1,13-125-375,-30 191 224,38-379-903,-8 65 839,2 115-1122,-23 164-4658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20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24575,'0'13'0,"26"344"0,-12-223 0,0 17 0,12 128 0,-14 0 0,-13-260 0,0-12 0,1-7 0,0 0 0,0 0 0,0 0 0,0 0 0,0 0 0,0 0 0,0 0 0,0 0 0,0 0 0,0 0 0,0 0 0,0 0 0,0 0 0,0 0 0,0-1 0,0 1 0,0 0 0,0 0 0,0 0 0,0 0 0,0 0 0,0 0 0,0 0 0,-1 0 0,1 0 0,0 0 0,0 0 0,0 0 0,0 0 0,0 0 0,0 0 0,0 0 0,0 0 0,0 0 0,0 0 0,0 0 0,0 1 0,0-1 0,0 0 0,0 0 0,0 0 0,0 0 0,0 0 0,0 0 0,0 0 0,0 0 0,0 0 0,-8-29 0,-5-41 0,9 40 0,-13-82-83,-3-139 0,20 179-38,2 0 0,4 1 1,15-76-1,-14 111 121,2 1 0,22-57 0,-26 80 0,0 1 0,1 0 0,0 0 0,0 1 0,1-1 0,1 2 0,0-1 0,0 1 0,1 0 0,0 1 0,15-12 0,-17 16 62,0 0 0,0 0 1,0 1-1,1 0 0,-1 1 1,1-1-1,0 1 0,0 1 1,0-1-1,8 1 0,-10 0-170,1 1 1,-1 1-1,0-1 0,1 1 0,-1 0 1,0 1-1,1 0 0,-1 0 0,0 0 0,0 0 1,0 1-1,8 5 0,4 5-6718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21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24575,'0'0'0,"-7"7"0,6-6 0,1 0 0,-1-1 0,1 1 0,-1 0 0,1 0 0,0 0 0,-1 1 0,1-1 0,0 0 0,0 0 0,0 0 0,0 0 0,0 0 0,0 0 0,0 0 0,0 0 0,0 0 0,1 0 0,-1 0 0,0 0 0,1 0 0,-1 0 0,0 0 0,1 0 0,-1 0 0,1 0 0,0 0 0,-1 0 0,2 1 0,2 0 0,-1 1 0,1-1 0,0 1 0,-1-1 0,1 0 0,7 2 0,23 8 30,1-1 0,0-2 0,37 4 0,108 6-1515,-101-14-5341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22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24575,'0'0'0,"0"11"0,0-7 0,-1-3 0,1 1 0,0-1 0,0 0 0,0 1 0,0-1 0,0 1 0,0-1 0,0 0 0,1 1 0,-1-1 0,0 0 0,1 1 0,-1-1 0,1 0 0,-1 1 0,1-1 0,0 0 0,0 0 0,-1 0 0,1 0 0,0 1 0,0-1 0,0-1 0,0 1 0,0 0 0,0 0 0,1 0 0,-1 0 0,2 0 0,10 6 0,1-2 0,-1 0 0,28 7 0,45 4 0,-77-15 0,48 7 0,1-2 0,1-3 0,66-4 0,-208 7 0,-141 8 0,3-13 0,219 0 0,3-1 0,7 3 0,17 2 0,100 19-1365,-56-11-5461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1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184 140 24575,'-2'5'0,"-3"8"0,0 1 0,1-1 0,1 1 0,-3 20 0,-1 58 0,7-80 0,-2 154 0,2-166 0,0 1 0,0 0 0,0 0 0,0 0 0,0 0 0,0-1 0,0 1 0,0 0 0,0 0 0,0 0 0,-1 0 0,1-1 0,0 1 0,-1 0 0,1 0 0,0-1 0,-1 1 0,1 0 0,-1-1 0,1 1 0,-2 0 0,1 0 0,1-1 0,-1 0 0,0 0 0,0 0 0,1 0 0,-1 0 0,0 0 0,0 0 0,0-1 0,1 1 0,-1 0 0,0 0 0,0 0 0,1-1 0,-1 1 0,0-1 0,1 1 0,-1 0 0,0-1 0,1 1 0,-1-1 0,0 1 0,0-2 0,-6-4 0,1-1 0,0 1 0,0-1 0,1-1 0,-1 1 0,-7-16 0,-20-53 0,23 53 0,2-2 0,0 1 0,-7-45 0,14 61 0,0 0 0,0 0 0,1 0 0,0 0 0,1 0 0,0 0 0,0 0 0,0 0 0,1 0 0,0 0 0,1 1 0,0-1 0,0 1 0,1 0 0,-1 0 0,7-9 0,-3 9 0,-1-1 0,1 1 0,1 0 0,-1 1 0,1-1 0,0 2 0,1-1 0,-1 1 0,1 0 0,10-3 0,-7 3 0,0 1 0,0 1 0,1 0 0,-1 0 0,1 2 0,0-1 0,17 1 0,-29 1 0,0 0 0,0 0 0,0 0 0,0 0 0,0 0 0,0 0 0,0 1 0,0-1 0,0 0 0,0 0 0,0 1 0,0-1 0,0 1 0,0-1 0,0 1 0,-1-1 0,1 1 0,0-1 0,0 1 0,0 0 0,0 1 0,0-1 0,-1 0 0,0 0 0,1 0 0,-1 0 0,0 0 0,0 1 0,0-1 0,0 0 0,0 0 0,-1 0 0,1 0 0,0 1 0,0-1 0,-1 0 0,1 0 0,-1 0 0,1 0 0,-2 2 0,-4 7 0,0 0 0,-1 0 0,0 0 0,-1-1 0,0 0 0,-1-1 0,-16 14 0,-21 21 0,45-42 0,0 0 0,0 0 0,0 1 0,0-1 0,1 0 0,-1 0 0,0 1 0,1-1 0,-1 0 0,1 1 0,-1-1 0,1 0 0,0 1 0,-1-1 0,1 1 0,0-1 0,0 1 0,0-1 0,0 1 0,0-1 0,0 0 0,1 1 0,-1-1 0,0 1 0,1-1 0,-1 1 0,1-1 0,0 0 0,-1 0 0,1 1 0,1 0 0,2 4 0,1 0 0,0 0 0,1-1 0,10 9 0,-10-9 0,51 42 0,3-3 0,1-2 0,2-3 0,75 35 0,5-16-1365,-86-38-5461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30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24575,'2'9'0,"46"140"0,-31-88 0,-9-38-341,0-1 0,2 0-1,23 39 1,-12-29-6485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30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4 0,4 3 0,4 1 0,-1-2-8191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31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24575,'0'0'0,"2"0"0,0 3 0,3 6 0,1 5 0,0 3 0,1 4 0,-1 2 0,3 5 0,3 2 0,0-4-8191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3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0,2 3 0,2-1 0,1 1-8191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34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0 24575,'-1'0'0,"0"0"0,0 0 0,0 0 0,0 0 0,-1 1 0,1-1 0,0 0 0,0 0 0,0 1 0,-2 0 0,-17 9 0,1 0 0,-37 27 0,34-22 0,12-8 0,0 0 0,-17 16 0,24-20 0,0 1 0,0 0 0,0-1 0,1 1 0,-1 0 0,1 0 0,0 0 0,0 1 0,1-1 0,-1 0 0,0 6 0,-2 13 0,1 1 0,0 30 0,6 48 0,-3-94 0,5 50-455,3-1 0,24 95 0,-26-126-6371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34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5 0,5 5 0,1 0-8191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0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24575,'5'11'0,"-5"-11"0,1 1 0,-1-1 0,0 1 0,1 0 0,-1-1 0,0 1 0,1-1 0,-1 1 0,0 0 0,1-1 0,-1 1 0,0 0 0,0-1 0,0 1 0,0 0 0,0-1 0,0 1 0,0 0 0,0 0 0,0-1 0,0 2 0,-3 3 0,0 1 0,1-1 0,-1 1 0,1 0 0,0 0 0,1 0 0,0 0 0,-1 8 0,-1 52 0,3-42 0,3 277 0,1-227 0,4 0 0,18 74 0,-12-91 0,3-2 0,43 97 0,-57-148 0,0 4 0,1 0 0,0 0 0,0 0 0,1 0 0,0-1 0,12 13 0,-17-20-31,0 0-1,0 1 0,1-1 0,-1 0 0,0 0 1,0 1-1,1-1 0,-1 0 0,0 0 1,1 0-1,-1 0 0,0 1 0,1-1 1,-1 0-1,0 0 0,1 0 0,-1 0 1,0 0-1,1 0 0,-1 0 0,0 0 1,1 0-1,-1 0 0,0 0 0,1 0 1,-1 0-1,1 0 0,-1 0 0,0 0 1,1-1-1,-1 1 0,0 0 0,0 0 1,1 0-1,-1-1 0,0 1 0,1 0 1,-1 0-1,0 0 0,0-1 0,1 1 1,-1-1-1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0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1 24575,'-4'0'0,"-29"-1"0,1 2 0,0 1 0,-59 12 0,45-1 0,1 3 0,1 1 0,1 2 0,-49 29 0,86-45 0,1 0 0,-1 0 0,1 1 0,-8 6 0,12-9 0,0 0 0,0 0 0,0 0 0,1 0 0,-1 0 0,0 0 0,1 0 0,-1 0 0,0 0 0,1 0 0,-1 0 0,1 0 0,0 0 0,-1 0 0,1 1 0,0-1 0,0 0 0,0 0 0,0 0 0,0 1 0,0-1 0,0 0 0,0 0 0,1 3 0,1 2 0,0 0 0,1 0 0,0-1 0,1 1 0,5 7 0,25 27 0,-20-25 0,238 257 0,-241-260-195,1-1 0,0-1 0,0 0 0,1 0 0,1-2 0,22 13 0,-4-8-6631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0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1 224 24575,'2'14'0,"4"4"0,1-1 0,1 1 0,0-1 0,14 20 0,12 24 0,74 218 0,-67-162 0,-30-86 0,-9-27 0,-2-8 0,-2-10 0,-11-55 0,-22-166 0,26 61 0,9 135 0,2 0 0,10-56 0,-9 82 0,0 0 0,1 1 0,9-22 0,-11 28 0,1 0 0,1 1 0,-1 0 0,1-1 0,0 1 0,0 1 0,0-1 0,1 1 0,9-8 0,-7 7-9,0 1 0,1 0 0,0 0 1,0 0-1,0 1 0,0 0 0,1 1 0,8-2 0,-4 2 49,0 1 0,0 0 0,0 1 0,26 2 0,-20 1-226,0 1 1,0 0-1,-1 2 0,0 0 1,0 1-1,0 1 1,22 13-1,-10-2-6640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1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24575,'0'0'0,"4"2"0,7 4 0,11 5 0,13 3 0,15-2 0,13-2 0,5-1 0,-8-2-8191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2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24575,'3'61'0,"11"66"0,-8-83 0,1 10 0,21 243 0,-30-285 0,2-12 0,0 0 0,0 0 0,0 0 0,0 0 0,0 0 0,0 0 0,0 0 0,0 0 0,0 0 0,0 0 0,0 1 0,0-1 0,0 0 0,-1 0 0,1 0 0,0 0 0,0 0 0,0 0 0,0 0 0,0 0 0,0 0 0,0 0 0,0 0 0,0 0 0,0 0 0,-1 0 0,1 0 0,0 0 0,0 0 0,0 0 0,0 0 0,0 0 0,0 0 0,0 0 0,0 0 0,0 0 0,-1 0 0,1 0 0,0 0 0,0 0 0,0 0 0,0 0 0,0 0 0,0 0 0,0 0 0,0 0 0,0-1 0,0 1 0,-2-1 0,1-1 0,-1 0 0,1 0 0,0 0 0,0 0 0,-1-3 0,-7-16 0,1 0 0,2 0 0,0-1 0,1 0 0,1 0 0,1 0 0,1 0 0,1-1 0,1 1 0,1 0 0,1-1 0,7-31 0,-7 47 0,0 0 0,0 0 0,0 0 0,1 0 0,0 0 0,5-7 0,-7 13 0,0-1 0,0 1 0,0 0 0,0-1 0,0 1 0,0 0 0,1 0 0,-1 0 0,0 0 0,1 0 0,-1 0 0,1 0 0,-1 0 0,1 1 0,-1-1 0,1 0 0,0 1 0,-1-1 0,1 1 0,0 0 0,-1 0 0,1-1 0,0 1 0,-1 0 0,1 1 0,0-1 0,0 0 0,-1 0 0,1 1 0,0-1 0,-1 1 0,3 0 0,3 3 0,0-1 0,1 2 0,-2-1 0,1 1 0,-1 0 0,1 0 0,4 6 0,39 46 0,-41-45 0,-1-1 0,-7-9 0,1 1 0,0-1 0,-1 0 0,1 1 0,3 1 0,-5-4 0,1 0 0,-1 0 0,0 0 0,1 0 0,-1 0 0,0-1 0,0 1 0,1 0 0,-1 0 0,0 0 0,0-1 0,0 1 0,1 0 0,-1 0 0,0-1 0,0 1 0,0 0 0,0 0 0,1-1 0,-1 1 0,0 0 0,0-1 0,0 1 0,0 0 0,0-1 0,0 1 0,0 0 0,0 0 0,0-1 0,1-1 0,51-152 0,-38 117 0,3 1 0,22-38 0,-33 64 0,0 1 0,0 1 0,1-1 0,0 1 0,1 0 0,12-11 0,-17 17 0,-1 0 0,1 1 0,-1-1 0,1 0 0,0 1 0,0 0 0,0-1 0,0 1 0,0 0 0,0 0 0,0 1 0,1-1 0,-1 1 0,0 0 0,0 0 0,0 0 0,1 0 0,-1 0 0,0 0 0,0 1 0,0 0 0,0 0 0,1 0 0,-1 0 0,-1 0 0,6 3 0,0 1 0,0 1 0,0 1 0,-1-1 0,0 1 0,0 0 0,0 1 0,-1 0 0,0 0 0,8 15 0,3 9 0,17 43 0,-32-68-60,74 157-1245,-65-145-5521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11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24575,'9'3'0,"3"1"0,1-1 0,-1 0 0,27 2 0,40-2 0,-44-3 0,179 4-317,321 8-1155,-147 3-1128,742 20 145,132-33 853,-1235-2 1680,241-14 1427,-218 7-2833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35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24575,'0'0'0,"-1"1"0,1-1 0,-1 0 0,1 0 0,-1 0 0,1 1 0,-1-1 0,1 0 0,-1 1 0,1-1 0,0 0 0,-1 1 0,1-1 0,-1 1 0,1-1 0,0 1 0,0-1 0,-1 1 0,1-1 0,0 1 0,0-1 0,-1 1 0,1-1 0,0 1 0,0-1 0,0 1 0,0-1 0,0 2 0,-2 18 0,2-18 0,-1 40 0,6 52 0,13 42 0,-7-62 0,1 83 0,-12-106-1365,-1-44-5461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36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0 0,0 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3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23 24575,'0'0'0,"-7"-1"0,2 1 0,1-1 0,-1 0 0,1 0 0,0-1 0,-1 1 0,-5-4 0,10 4 0,0 1 0,-1 0 0,1-1 0,0 1 0,0-1 0,0 1 0,0-1 0,0 0 0,-1 1 0,1-1 0,0 1 0,0-1 0,0 1 0,1-2 0,-1 0 0,1 7 0,8 189 0,68 381 0,-77-574 0,16 95 0,-17-126-1365,0 10-5461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3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0 183 24575,'0'0'0,"3"0"0,22-1 0,1-2 0,-1-1 0,38-11 0,-6 2 0,145-37 120,-162 37-491,0-1-1,-2-2 1,37-22 0,-48 22-6455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4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1 0,6 4 0,12 3 0,17 5 0,16 3 0,10-1 0,6-2 0,3-6 0,-6-5 0,-13-4-8191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5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66 261 24575,'-13'-2'0,"7"0"0,1 0 0,-1 0 0,1-1 0,-1 0 0,-6-4 0,11 7 0,0-1 0,0 1 0,1-1 0,-1 1 0,0-1 0,0 0 0,1 1 0,-1-1 0,0 0 0,1 0 0,-1 1 0,1-1 0,-1 0 0,1 0 0,-1 0 0,1 0 0,-1 0 0,1 0 0,0 0 0,0 0 0,-1 0 0,1 1 0,0-1 0,0 0 0,0 0 0,0 0 0,0 0 0,0 0 0,1 0 0,-1 0 0,0 0 0,0 0 0,1 0 0,-1 0 0,0 0 0,1 0 0,-1 0 0,1 1 0,-1-1 0,1 0 0,0 0 0,0 0 0,9-9 0,1 0 0,-1 1 0,2 1 0,17-11 0,17-13 0,-40 28 0,5-6 0,15-13 0,-24 21 0,1-1 0,-1 0 0,0 1 0,0-1 0,0 0 0,0 0 0,-1 0 0,1 0 0,-1 0 0,0-1 0,2-4 0,-3 7 0,0 0 0,0 0 0,0 0 0,0 0 0,0-1 0,0 1 0,0 0 0,0 0 0,-1 0 0,1 0 0,0 0 0,-1 0 0,1 0 0,-1 0 0,1 0 0,-1 0 0,1 0 0,-1 0 0,1 1 0,-2-2 0,0 0 0,1 1 0,-1 0 0,0 0 0,0 0 0,1 0 0,-1 0 0,0 0 0,0 0 0,-4-1 0,-1 1 0,0-1 0,0 1 0,-1 1 0,-13 0 0,20 0 0,-1 0 0,1 0 0,0 0 0,-1 0 0,1 0 0,0 1 0,0-1 0,0 0 0,-1 1 0,1-1 0,0 1 0,0-1 0,0 1 0,0 0 0,0 0 0,0-1 0,0 1 0,-1 1 0,1-1 0,1 0 0,-1 0 0,1 0 0,-1 0 0,1 0 0,0 0 0,-1 0 0,1 0 0,0 0 0,0 0 0,0 0 0,0 1 0,0-1 0,0 0 0,0 0 0,0 2 0,2 2 0,-1 1 0,1-1 0,0 0 0,0 0 0,1 0 0,6 9 0,-2-4-105,0-1 0,1 0 0,0-1 0,0 0 0,1 0 0,0 0 0,1-1 0,-1-1 0,1 0 0,1 0 0,-1-1 0,12 4 0,12 4-6721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5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6 473 24575,'0'0'0,"0"0"0,0 0 0,0 0 0,5-3 0,319-240 0,-256 178 0,-57 53 0,-1-1 0,0 0 0,13-25 0,-21 34 0,0 1 0,0-1 0,-1 0 0,1 0 0,-1 0 0,1-8 0,-2 10 0,0 1 0,0-1 0,0 1 0,0-1 0,0 1 0,0-1 0,-1 0 0,1 1 0,0-1 0,-1 1 0,0 0 0,1-1 0,-1 1 0,0-1 0,1 1 0,-1 0 0,0 0 0,0-1 0,0 1 0,0 0 0,-2-2 0,0 2 0,0-1 0,0 0 0,0 0 0,0 1 0,0 0 0,0-1 0,0 1 0,0 1 0,-4-2 0,-3 1 0,1 0 0,-12 0 0,1 1 0,1 1 0,-1 1 0,0 1 0,1 1 0,-1 1 0,1 0 0,1 1 0,-1 1 0,-24 14 0,31-15 0,0 1 0,0 1 0,1 0 0,0 1 0,0 0 0,1 1 0,0 0 0,1 1 0,0 0 0,1 0 0,0 1 0,1-1 0,0 2 0,-6 14 0,10-20 0,1 1 0,-1-1 0,1 1 0,0 0 0,1 0 0,0-1 0,0 1 0,1 0 0,0 0 0,0 0 0,1 0 0,0 0 0,1 0 0,-1-1 0,1 1 0,1 0 0,-1-1 0,1 0 0,1 1 0,7 10 0,-4-7 16,2-1 0,-1 0-1,1 0 1,1-1 0,0-1-1,15 12 1,3-3-754,40 21 1,-7-10-6089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6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104 233 24575,'0'0'0,"7"5"0,-4-4 0,-1-1 0,1 1 0,0-1 0,-1 1 0,1-1 0,0 0 0,-1 0 0,1 0 0,0-1 0,-1 1 0,1-1 0,0 1 0,-1-1 0,1 0 0,-1 0 0,1 0 0,-1 0 0,1 0 0,-1-1 0,3-2 0,4-2 0,-1-1 0,0 0 0,12-14 0,38-48 0,-51 59 0,-1 0 0,0 0 0,0-1 0,-1 0 0,6-16 0,-11 26 0,1 0 0,-1-1 0,1 1 0,-1 0 0,0-1 0,0 1 0,0 0 0,0-1 0,0 1 0,0-1 0,0 1 0,0 0 0,0-1 0,-1 1 0,1 0 0,0-1 0,-1 1 0,1 0 0,-2-2 0,1 2 0,0 0 0,0 0 0,0 0 0,0 0 0,-1 1 0,1-1 0,0 0 0,0 1 0,0-1 0,-1 1 0,1-1 0,0 1 0,-1 0 0,1 0 0,0-1 0,-1 1 0,1 0 0,0 0 0,-1 0 0,-2 1 0,-3 0 0,-1 0 0,1 1 0,-1-1 0,1 2 0,0-1 0,0 1 0,-10 5 0,1 2 0,-29 21 0,27-17 0,1 2 0,-28 30 0,35-34 0,1 0 0,0 1 0,1 0 0,0 0 0,-6 17 0,11-25 0,1 1 0,0 0 0,0 1 0,1-1 0,0 0 0,0 0 0,0 0 0,1 1 0,0-1 0,0 0 0,1 1 0,-1-1 0,1 0 0,1 0 0,-1 1 0,1-1 0,0 0 0,1-1 0,-1 1 0,1 0 0,0-1 0,1 1 0,-1-1 0,1 0 0,0 0 0,6 5 0,-3-3 0,1-1 0,0 0 0,0 0 0,1-1 0,-1 0 0,13 5 0,-2-2 0,1-1 0,22 5 0,16-1-890,107 8-1,-64-15-5519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6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638 601 24575,'-10'0'0,"-156"4"0,126-1 0,0 2 0,-44 10 0,-38 20 0,102-28 0,1 1 0,0 0 0,0 2 0,-18 12 0,32-18 0,0-1 0,0 1 0,0 1 0,0-1 0,1 1 0,0 0 0,0 0 0,0 0 0,0 0 0,1 1 0,-3 6 0,4-8 0,1 0 0,0 0 0,0 0 0,0 0 0,0 0 0,1 0 0,0 0 0,0 0 0,0 0 0,0 0 0,0 0 0,1 0 0,0 0 0,0 0 0,0 0 0,0 0 0,1 0 0,2 5 0,0-2 0,0 0 0,1 0 0,0-1 0,0 0 0,1 0 0,0 0 0,0-1 0,0 0 0,1 0 0,-1 0 0,1-1 0,14 7 0,-7-5 0,1 0 0,-1-1 0,1-1 0,0 0 0,30 3 0,-31-6 0,0-1 0,0 0 0,0-1 0,0 0 0,0-2 0,0 1 0,0-2 0,-1 0 0,1 0 0,-1-1 0,0-1 0,-1 0 0,1-1 0,-1 0 0,-1-1 0,1 0 0,-1-1 0,-1 0 0,0-1 0,0 0 0,0-1 0,-2 1 0,1-2 0,-1 0 0,-1 0 0,0 0 0,-1 0 0,0-1 0,-1 0 0,6-25 0,-6 12 0,-1 0 0,-1 0 0,-1-1 0,-1 1 0,-2 0 0,0-1 0,-9-41 0,2 31 0,-1 1 0,-2 0 0,-2 0 0,-29-58 0,25 61 0,-35-47 0,39 63 0,0 1 0,0 1 0,-2 0 0,-21-17 0,32 29 0,0 0 0,0 0 0,0 0 0,0 1 0,0 0 0,-1-1 0,1 1 0,-1 1 0,-7-3 0,11 4 0,1 0 0,-1 0 0,0 0 0,0 0 0,0 0 0,0 0 0,0 0 0,1 0 0,-1 1 0,0-1 0,0 0 0,0 0 0,0 1 0,1-1 0,-1 0 0,0 1 0,0-1 0,1 1 0,-1-1 0,0 1 0,1-1 0,-2 2 0,1 0 0,-1 0 0,1 0 0,0 1 0,0-1 0,0 0 0,1 0 0,-1 1 0,0 2 0,-1 10 0,0 0 0,1 0 0,1 1 0,0-1 0,1 0 0,4 16 0,3 22-212,3-1 0,32 90 0,58 93-424,-64-161 252,4 0-1,63 85 1,-57-98-5382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1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24575,'5'7'0,"0"0"0,0 0 0,0 0 0,4 8 0,-2-1 0,24 43 0,-2 1 0,-3 1 0,-2 1 0,20 84 0,-44-145 0,0 1 0,0 0 0,0 0 0,0 0 0,0 0 0,0 0 0,0 0 0,0 0 0,0 0 0,0 0 0,0 0 0,0 0 0,0 0 0,0 0 0,1 0 0,-1 0 0,0 0 0,0 0 0,0 0 0,0 0 0,0 0 0,0 0 0,0 0 0,0 0 0,0 0 0,0 0 0,0 0 0,0 0 0,0 0 0,0 0 0,0 0 0,1 0 0,-1 0 0,0 0 0,0 0 0,0 0 0,0 0 0,0 0 0,0 0 0,0 0 0,0 0 0,0 0 0,0 0 0,0 0 0,0 1 0,0-1 0,0 0 0,0 0 0,0 0 0,0 0 0,0 0 0,0 0 0,0 0 0,0 0 0,0 0 0,0 0 0,0 0 0,0 0 0,0 0 0,0 0 0,0 0 0,0 1 0,0-1 0,0 0 0,0 0 0,0 0 0,0 0 0,0 0 0,3-8 0,4-22 0,-3 14 0,6-24 0,3 0 0,24-55 0,-23 67 0,1 0 0,1 1 0,38-47 0,53-37-1365,-60 69-5461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3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507 46 24575,'-17'-7'0,"-1"2"0,0 0 0,0 1 0,-1 1 0,-19-1 0,19 2 0,-84-8 0,-152 5 0,254 5 0,4 3 0,12 3 0,21 7 0,-11-6 0,0-2 0,46 4 0,54-7 0,-95 0-1365,-17 0-5461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7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88 0,19 111 0,31 87 0,-48-270 0,62 244 0,-63-255 0,0 0 0,1 0 0,9 15 0,-12-23 0,-1 0 0,0-1 0,1 1 0,-1-1 0,1 1 0,-1-1 0,1 0 0,0 1 0,-1-1 0,1 1 0,-1-1 0,1 0 0,0 1 0,-1-1 0,1 0 0,0 0 0,-1 0 0,1 0 0,0 0 0,0 1 0,-1-1 0,1 0 0,0 0 0,-1-1 0,1 1 0,0 0 0,-1 0 0,1 0 0,0 0 0,0-1 0,-1 1 0,1 0 0,-1 0 0,1-1 0,0 1 0,-1-1 0,1 1 0,-1-1 0,1 1 0,0-1 0,4-3 0,0-1 0,-1 1 0,7-9 0,-6 7 0,17-19 0,97-103 0,-114 123 0,0 1 0,1-1 0,-1 1 0,1 0 0,12-6 0,-17 9 0,1 0 0,0 1 0,0-1 0,-1 1 0,1-1 0,0 1 0,0 0 0,-1 0 0,1 0 0,0 0 0,0 0 0,0 0 0,0 0 0,-1 0 0,1 1 0,0-1 0,0 1 0,-1-1 0,1 1 0,0 0 0,-1 0 0,1 0 0,-1 0 0,1 0 0,-1 0 0,1 0 0,1 2 0,2 3 0,-1-1 0,0 1 0,0 0 0,-1 0 0,0 0 0,0 0 0,0 0 0,-1 1 0,4 13 0,-4-7 0,1 1 0,-2 0 0,0-1 0,0 16 0,-2-22 0,1 1 0,-1-1 0,-1 0 0,1 0 0,-1 0 0,0 0 0,-1 0 0,0-1 0,0 1 0,0-1 0,-8 11 0,5-9 0,0-1 0,-1 0 0,0 0 0,0-1 0,-1 1 0,0-2 0,0 1 0,-10 5 0,0-2 0,-1 0 0,0-2 0,0 0 0,-1 0 0,0-2 0,0-1 0,0 0 0,0-2 0,-22 1 0,26-5 0,16 2-44,0 0 0,0 0 0,0 0 0,0 0 0,-1 0 0,1 0 0,0 0 0,0 0 0,0 0 0,0 0 0,-1 0 0,1 0 0,0-1 0,0 1 0,0 0 0,0 0 0,0 0 0,-1 0-1,1 0 1,0 0 0,0-1 0,0 1 0,0 0 0,0 0 0,0 0 0,0 0 0,0-1 0,0 1 0,-1 0 0,1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8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46 24575,'4'3'0,"2"2"0,-6-5 0,0 0 0,-1 0 0,1 0 0,0 0 0,0 0 0,0 0 0,0 0 0,0 0 0,0 0 0,0 0 0,0 0 0,0 0 0,0 0 0,0 0 0,0 0 0,0 1 0,0-1 0,0 0 0,0 0 0,0 0 0,0 0 0,0 0 0,0 0 0,0 0 0,-1 0 0,1 0 0,0 0 0,0 0 0,0 0 0,0 0 0,0 0 0,0 0 0,0 0 0,0 0 0,0 1 0,0-1 0,0 0 0,0 0 0,0 0 0,0 0 0,0 0 0,1 0 0,-1 0 0,0 0 0,0 0 0,0 0 0,0 0 0,0 0 0,0 0 0,0 0 0,0 0 0,0 0 0,0 0 0,0 0 0,0 0 0,0 1 0,0-1 0,0 0 0,0 0 0,0 0 0,0 0 0,0 0 0,0 0 0,0 0 0,0 0 0,1 0 0,-1 0 0,0 0 0,0 0 0,-14-1 0,0 0 0,0-1 0,1 0 0,-20-6 0,0-1 0,-30-3 0,-1 2 0,-76-1 0,138 11 0,-6-1 0,0 1 0,0 1 0,0-1 0,1 1 0,-12 3 0,18-4 0,-1 0 0,1 1 0,0-1 0,-1 1 0,1 0 0,0-1 0,0 1 0,-1 0 0,1 0 0,0 0 0,0 0 0,0 0 0,0 0 0,0 0 0,0 0 0,1 0 0,-1 0 0,0 0 0,0 1 0,1-1 0,-1 0 0,1 0 0,-1 1 0,1-1 0,0 1 0,-1-1 0,1 0 0,0 1 0,0-1 0,0 1 0,0-1 0,0 0 0,0 1 0,1-1 0,-1 1 0,1 2 0,2 5 0,-1 0 0,2-1 0,-1 1 0,1 0 0,6 8 0,28 40 0,-35-53 0,17 22 0,2 0 0,0-2 0,1-1 0,50 38 0,18 2 0,-77-55 0,0-1 0,1 0 0,0-1 0,30 8 0,0-6-682,75 4-1,-71-9-6143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48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244 462 24575,'-3'0'0,"0"-1"0,0 1 0,1-1 0,-1 0 0,0 0 0,1 0 0,-1 0 0,1-1 0,-4-2 0,-13-5 0,13 7 0,1 0 0,-1 1 0,1 0 0,-1 0 0,0 0 0,0 1 0,1 0 0,-1 0 0,-11 2 0,13-1 0,0 0 0,-1 1 0,1-1 0,0 1 0,0 0 0,0 0 0,0 0 0,1 1 0,-1-1 0,0 1 0,1 0 0,0 0 0,-5 6 0,0 1 0,0 0 0,1 1 0,1 0 0,0 0 0,0 0 0,1 1 0,0 0 0,1 0 0,1 1 0,0-1 0,0 1 0,1-1 0,1 1 0,0 0 0,1 0 0,0-1 0,1 1 0,0 0 0,7 23 0,-2-17 0,1-1 0,1 0 0,1-1 0,18 30 0,-6-18 0,41 45 0,-45-56 0,1 0 0,0-2 0,33 23 0,-42-33 0,0-1 0,0 0 0,1-1 0,16 6 0,-20-9 0,0 1 0,0-1 0,0 0 0,1 0 0,-1-1 0,0 0 0,1 0 0,9-2 0,-11 1 0,0 0 0,0-1 0,0 0 0,0 0 0,0 0 0,0-1 0,0 1 0,-1-1 0,1 0 0,-1-1 0,0 1 0,0-1 0,0 1 0,6-10 0,-2 2 0,0 0 0,-1-1 0,0 0 0,8-24 0,-2-2 0,-2 0 0,-1-1 0,-2 0 0,-2 0 0,2-75 0,-8 41 0,-4 1 0,-17-98 0,9 102 0,-3 0 0,-40-109 0,48 163 0,5 13 0,1 4 0,1 7 0,1 0 0,0 0 0,3 15 0,2 7 0,7 69 0,69 737-1710,-77-778 1748,7 100-1198,-10-115-4199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50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24575,'0'0'0,"0"0"0,0 0 0,0 0 0,2-1 0,3-4 0,0 0-8191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5:50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497 0 24575,'-7'10'0,"-6"16"0,-1-1 0,-1-1 0,-1-1 0,-32 36 0,20-31 0,-2 0 0,-1-2 0,-52 32 0,-111 53 0,183-106 0,5-2 0,16-2 0,0 0 0,-1 0 0,0 0 0,1 1 0,-1 0 0,0 1 0,0 0 0,12 6 0,-1 1 0,38 26 0,-27-12 0,42 39 0,24 35 0,-48-46 0,66 53 0,-53-59-1365,-8-9-5461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3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0 294 24575,'1'8'0,"-1"-1"0,1 0 0,1 0 0,-1 1 0,1-1 0,4 10 0,22 40 0,107 156 0,-66-110 0,85 154 0,-60-96 0,-58-102 0,56 69 0,-72-104 0,2 0 0,0-1 0,2-1 0,0-2 0,27 18 0,-42-32 0,1 0 0,-1-1 0,1 0 0,0-1 0,1 0 0,12 3 0,-17-6 0,0 0 0,0 0 0,1 0 0,-1-1 0,0 0 0,1 0 0,-1-1 0,0 0 0,0 0 0,1 0 0,10-5 0,-7 2 0,-1-1 0,-1 0 0,1 0 0,-1 0 0,0-1 0,0-1 0,0 1 0,-1-1 0,8-10 0,1-3 0,-2-1 0,19-33 0,-4-1-64,-2-2 0,-3 0 0,-3-2 0,-2 0 1,-3-1-1,-2-1 0,-3 0 0,-3-1 0,1-108 0,-12 84 64,-4 0 0,-3 0 0,-27-102 0,37 186-9,-20-89 95,17 74-314,1 0 1,1 0 0,1-23-1,2 18-6491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3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24575,'0'9'0,"2"63"0,17 102 0,26 68 0,-13-100 50,12 66-1465,-35-156-5411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4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1 177 24575,'8'-1'0,"1"0"0,-1 0 0,0-1 0,1 0 0,14-6 0,0 0 0,37-11-341,-1-3 0,-1-2-1,67-39 1,-83 38-6485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4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24575,'0'1'0,"0"0"0,0 0 0,1 0 0,-1 0 0,1 0 0,-1 0 0,1 0 0,-1 0 0,1 0 0,-1 0 0,1 0 0,0 0 0,0 0 0,-1 0 0,1 0 0,0 0 0,0-1 0,1 2 0,20 11 0,-4-6 16,1 0 0,-1-1 0,1-1 0,28 5 0,78 2-624,-89-9-229,7 1-5989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5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24575,'0'0'0,"0"0"0,0 0 0,0 2 0,2 1 0,5 1 0,10-2 0,15-2 0,21-6 0,15-7 0,14-8 0,9-7 0,0-3 0,-16 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3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24575,'0'0'0,"5"12"0,43 51 0,-46-60 0,96 114 0,119 110 0,-132-152 0,-72-65 0,0-1 0,1 0 0,0-1 0,28 12 0,-32-17-1365,-4-3-5461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15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24575,'3'14'0,"-3"-12"0,1 0 0,0 0 0,-1 0 0,0 0 0,1 0 0,-1 0 0,0 0 0,0 2 0,-2 7 19,-1 1 0,0-1 1,-1 1-1,-5 11 0,5-14-228,0 1 0,1-1 1,0 1-1,1-1 0,0 1 1,-1 16-1,4-1-6617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16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2 0,5 5 0,9 2 0,14-4 0,12-7 0,-3-4-8191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26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24575,'-2'0'0,"1"0"0,-1 1 0,1-1 0,-1 1 0,0 0 0,1 0 0,-1-1 0,1 1 0,-3 2 0,3-2 0,1-1 0,-1 1 0,1-1 0,-1 1 0,1 0 0,0-1 0,-1 1 0,1 0 0,-1 0 0,1-1 0,0 1 0,0 0 0,-1 0 0,1 0 0,0-1 0,0 1 0,0 0 0,0 0 0,0 0 0,0-1 0,0 1 0,0 0 0,1 0 0,-1 1 0,0 5 0,1 43 0,19 384 0,30-147 0,-40-249 0,2 0 0,1-1 0,2 0 0,2-1 0,28 46 0,-37-69 0,1-1 0,1 1 0,0-1 0,1-1 0,20 18 0,-27-26 0,1 0 0,0 0 0,0 0 0,-1 0 0,2-1 0,-1 0 0,0 0 0,8 2 0,-9-4 0,0 1 0,-1-1 0,1 0 0,-1 0 0,1 0 0,-1-1 0,1 1 0,0-1 0,-1 0 0,0 0 0,1 0 0,-1 0 0,1 0 0,3-3 0,-2 0 0,0 1 0,-1-1 0,0 0 0,0 0 0,0 0 0,0 0 0,-1-1 0,1 1 0,-1-1 0,0 0 0,-1 0 0,1 0 0,-1 0 0,2-7 0,3-11 0,8-48 0,-13 61 0,5-40 0,-2 1 0,-2-62 0,-13-100 0,5 131 0,3-44 120,4 106-417,0-1 0,0 1 0,2-1 0,8-25 0,4 6-6529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2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213 537 24575,'1'0'0,"-1"1"0,0-1 0,0 0 0,1 0 0,-1 1 0,0-1 0,0 0 0,0 0 0,0 1 0,1-1 0,-1 0 0,0 0 0,0 1 0,0-1 0,0 0 0,0 1 0,0-1 0,0 0 0,0 0 0,0 1 0,0-1 0,0 0 0,0 1 0,0-1 0,0 13 0,0-10 0,1 36 0,1 1 0,2 0 0,16 64 0,-1-33 0,-10-41 0,-1-1 0,7 57 0,-15-78 0,-2-7 0,-3-11 0,3 5 0,-5-11 0,1-1 0,1-1 0,-6-33 0,0-56 0,-4-20 0,3 74 0,-1 1 0,-42-100 0,37 112 0,-2 1 0,-1 0 0,-2 2 0,-33-40 0,49 69 0,2 2 0,16 3 0,44-6 0,93-25 0,48-35 0,-103 36-1365,-76 28-5461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28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24575,'-1'0'0,"0"1"0,0-1 0,0 1 0,0-1 0,0 1 0,1 0 0,-1-1 0,0 1 0,0 0 0,1 0 0,-1-1 0,0 1 0,1 0 0,-1 0 0,0 1 0,-1 1 0,-6 8 0,-9 17 0,15-24 0,-1 0 0,1 1 0,1 0 0,-1-1 0,1 1 0,0 0 0,-1 7 0,2-11 0,0 1 0,0-1 0,0 1 0,1-1 0,-1 1 0,0-1 0,1 1 0,0-1 0,-1 1 0,1-1 0,0 1 0,-1-1 0,1 0 0,0 0 0,0 1 0,0-1 0,0 0 0,1 0 0,-1 0 0,0 0 0,0 0 0,1 0 0,-1 0 0,3 1 0,3 1 0,1 0 0,-1 0 0,13 3 0,1-1 13,0-1-1,0-1 1,0 0-1,1-2 1,27-2 0,107-17-567,-106 11-333,-35 5-5939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28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4 0,2 3 0,3 4 0,3 2 0,6 0 0,3-1 0,6-1 0,10-4 0,13-6 0,15-7 0,14-10 0,11-9 0,-3 2 0,-16 4-8191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28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102 425 24575,'1'14'0,"-2"-10"0,1 50 0,14 107 0,-3-99 0,4-1 0,25 70 0,-35-116-227,2-1-1,-1 0 1,2 0-1,0 0 1,12 16-1,-4-12-6598</inkml:trace>
  <inkml:trace contextRef="#ctx0" brushRef="#br0" timeOffset="1">1 0 24575,'0'0'0,"0"2"0,0 2 0,0 3 0,0 0 0,0-1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29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2 0,0 3 0,0 2 0,0-1 0,0-2 0,0-1 0,0 0 0,0-1 0,0-1 0,0-1 0,0-1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6:31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7:32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6 0,2 5 0,3 4 0,2 2 0,1 2 0,3 1 0,3 2 0,1 1 0,-3-4 0,-4-6 0,-3-5-8191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3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 24575,'0'0'0,"-2"5"0,-5 13 0,2 1 0,-7 35 0,4-17 0,-78 321 0,82-341-682,-3 33-1,7-29-6143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7:32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24575,'0'0'0,"2"2"0,0 2 0,1 1-8191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7:4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24575,'14'0'0,"-8"0"0,1 0 0,0 0 0,0 1 0,0 0 0,0 0 0,-1 1 0,1 0 0,11 4 0,-5 0 0,1-1 0,1-1 0,-1 0 0,29 3 0,61-1 0,-71-5 0,467 40 0,-422-33 0,-2 0 0,54 6 0,-91-11 0,51-4 0,-1-8-1365,-58 5-5461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7:44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24575,'0'0'0,"0"0"0,2 1 0,6 4 0,16 1 0,20 3 0,21 1 0,24-3 0,18-2 0,17-3 0,11-3-1063,4-3 1063,2-5 0,-3-7 0,-10-4 0,-20 2 0,-29 3-7128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7:44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24575,'0'1'0,"1"0"0,-1 0 0,0 0 0,0 0 0,0 0 0,1 0 0,-1 0 0,0 0 0,1 0 0,-1-1 0,2 3 0,1 3 0,54 95 0,-54-95 0,313 489-2142,-186-293 2142,-18 8 0,-100-183 4,-2 0 0,-1 1 1,0 0-1,4 32 1,-11-42-2,0-1-1,-1 1 1,-1-1 0,-1 1 0,0 0-1,-1-1 1,-1 0 0,-5 18 0,0-13-4,0 0 0,-2-1 0,0 0-1,-1 0 1,-1-1 0,-1-1 0,-1 0 0,0-1 0,-31 29 0,9-14-286,-2-2 1,0-1 0,-71 40-1,38-31 33,-2-3 0,-2-4 0,-81 24 0,69-30-3669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09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3 24575,'-14'0'0,"-7"-1"0,14 0 0,0 1 0,0 0 0,0 0 0,0 1 0,-1 0 0,1 0 0,-7 2 0,13-2 0,-1 0 0,0 0 0,1 0 0,-1 1 0,1-1 0,-1 0 0,1 1 0,0-1 0,-1 1 0,1 0 0,0-1 0,0 1 0,0 0 0,0-1 0,1 1 0,-1 0 0,0 0 0,1 0 0,-1 0 0,1 2 0,-2 6 0,1-1 0,1 20 0,0-18 0,0 18 0,1 0 0,2 0 0,1-1 0,10 39 0,56 148 0,-58-188 0,0-1 0,1 0 0,2-1 0,1-1 0,34 42 0,-41-56 0,1 0 0,0 0 0,0-1 0,1-1 0,13 9 0,-23-16 0,1-1 0,-1 1 0,1 0 0,-1-1 0,1 1 0,-1-1 0,1 1 0,-1-1 0,1 0 0,-1 0 0,1 0 0,-1 1 0,1-2 0,0 1 0,-1 0 0,1 0 0,-1 0 0,1-1 0,-1 1 0,1-1 0,-1 1 0,1-1 0,-1 0 0,1 1 0,-1-1 0,0 0 0,1 0 0,-1 0 0,0 0 0,0 0 0,0 0 0,0 0 0,2-3 0,2-3 0,-1 0 0,0 0 0,0 0 0,-1-1 0,3-8 0,0-3 0,0 1 0,-2-1 0,-1 0 0,0 0 0,-1-1 0,-1 1 0,-3-37 0,7 63 0,0-1 0,7 13 0,65 105 0,-55-93 0,48 54 0,-67-82 0,0 0 0,0 0 0,0 0 0,1 0 0,7 4 0,-10-6 0,0-1 0,-1 0 0,1 1 0,0-1 0,0 0 0,0 0 0,0 0 0,0 1 0,0-1 0,0 0 0,0 0 0,-1 0 0,1 0 0,0-1 0,0 1 0,0 0 0,0 0 0,0 0 0,0-1 0,0 1 0,-1-1 0,1 1 0,0 0 0,0-1 0,0 1 0,-1-1 0,1 0 0,0 1 0,-1-1 0,1 0 0,-1 1 0,1-1 0,0 0 0,-1 0 0,1 1 0,-1-2 0,4-5 0,0-1 0,-1 1 0,-1-1 0,1 1 0,-1-1 0,0 0 0,-1 0 0,1-11 0,-1-68 0,-4 48 0,-2-1 0,-1 1 0,-2 0 0,-1 1 0,-16-39 0,17 55 0,4 13 0,0-1 0,1 1 0,0-1 0,0 0 0,2 1 0,-3-16 0,5 22 6,-1 1 0,0-1-1,1 1 1,-1-1 0,1 1-1,0-1 1,-1 1 0,1 0-1,0 0 1,1-1-1,-1 1 1,0 0 0,1 0-1,-1 0 1,1 0 0,3-3-1,1 0-297,0 0 0,0 1 0,1 0-1,6-4 1,19-8-6534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0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294 222 24575,'0'0'0,"0"0"0,0 0 0,0 0 0,0 0 0,0 0 0,0-15 0,1-15 0,-2-36 0,0 62 0,0-1 0,0 1 0,0 1 0,0-1 0,-1 0 0,0 0 0,0 0 0,0 1 0,0-1 0,0 1 0,-1 0 0,1 0 0,-1-1 0,0 2 0,-6-6 0,2 2 0,-1 1 0,0-1 0,0 2 0,-1-1 0,-14-5 0,16 7 0,1 1 0,-1 0 0,0 0 0,0 1 0,0 0 0,0 0 0,0 1 0,-11 0 0,14 1 0,-1-1 0,1 1 0,0 0 0,0 1 0,-1-1 0,1 1 0,0 0 0,0 0 0,1 0 0,-1 0 0,0 1 0,1-1 0,-1 1 0,-4 6 0,2-2 0,0 0 0,0 1 0,1 0 0,1 0 0,-1 1 0,1-1 0,0 1 0,1 0 0,0 0 0,-2 11 0,3-9 0,0 0 0,1 1 0,0-1 0,1 0 0,0 0 0,1 0 0,0 0 0,4 15 0,-4-21 0,0-1 0,1 0 0,-1 0 0,1 0 0,0 0 0,0 0 0,0-1 0,1 1 0,-1 0 0,1-1 0,5 6 0,-5-7 0,-1-1 0,0 1 0,1 0 0,-1-1 0,1 0 0,0 0 0,-1 1 0,1-1 0,0-1 0,-1 1 0,1 0 0,0-1 0,0 1 0,0-1 0,0 0 0,0 0 0,0 0 0,4-1 0,0 0 0,0-1 0,0 0 0,0 0 0,0-1 0,-1 1 0,1-1 0,-1-1 0,7-3 0,4-6 0,22-19 0,-14 10 0,-22 19 0,-2 2 0,1 0 0,-1-1 0,0 1 0,1 0 0,-1 0 0,1 0 0,-1 0 0,1 0 0,0 1 0,3-2 0,-5 2 0,-1 0 0,1 0 0,0 0 0,0 0 0,0 0 0,0 0 0,0 0 0,0 0 0,0 0 0,0 0 0,0 0 0,-1 0 0,1 0 0,0 0 0,0 0 0,0 0 0,0 1 0,0-1 0,0 0 0,0 0 0,0 0 0,0 0 0,0 0 0,0 0 0,0 0 0,0 0 0,0 1 0,0-1 0,0 0 0,0 0 0,0 0 0,0 0 0,0 0 0,0 0 0,0 0 0,0 0 0,0 1 0,0-1 0,0 0 0,0 0 0,0 0 0,0 0 0,0 0 0,0 0 0,0 0 0,0 0 0,0 0 0,0 1 0,0-1 0,0 0 0,0 0 0,1 0 0,-1 0 0,0 0 0,0 0 0,3 7 0,59 65 0,-33-39 0,-14-17-682,26 23-1,-29-29-6143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1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3 24575,'-48'-1'0,"22"0"0,-1 1 0,-37 4 0,60-3 0,0 0 0,0 0 0,0 0 0,1 0 0,-1 0 0,1 1 0,-1 0 0,1-1 0,-1 1 0,1 1 0,0-1 0,0 0 0,0 1 0,0 0 0,-4 4 0,5-4 0,0 1 0,0-1 0,0 1 0,0 0 0,1 0 0,-1 0 0,1 0 0,0 0 0,0 0 0,0 0 0,1 0 0,0 0 0,-1 0 0,2 7 0,1 4 0,0 0 0,1 0 0,1 0 0,0 0 0,1-1 0,12 25 0,50 78 0,13-1 0,-79-114 0,0-1 0,-1 0 0,1 0 0,0 1 0,-1-1 0,1 0 0,-1 1 0,0-1 0,1 0 0,-1 1 0,0-1 0,0 1 0,0-1 0,0 1 0,0-1 0,0 1 0,0-1 0,0 0 0,0 1 0,-1-1 0,1 1 0,-1-1 0,1 0 0,-1 1 0,0-1 0,1 0 0,-1 0 0,0 0 0,0 1 0,0-1 0,0 0 0,0 0 0,0 0 0,0 0 0,-2 1 0,-3 2 0,-1 1 0,0-1 0,-1-1 0,-14 6 0,20-8 0,-4 2 0,-1-1 0,-1 0 0,1 0 0,0 0 0,0-1 0,-1 0 0,-14 0 0,22-2-14,2 1 38,6-1-1399,2 1-5451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2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0,1 84 0,13 89 0,29 93 0,8 66 0,-42-246 0,-4 163 0,-5-259 0,2-62 0,-1 59 0,1 0 0,1 0 0,0 0 0,1 0 0,1 1 0,-1-1 0,2 1 0,0 0 0,8-11 0,-10 16 0,1 0 0,1 1 0,-1 0 0,1 0 0,0 0 0,1 0 0,0 1 0,-1 0 0,1 0 0,1 1 0,-1 0 0,1 1 0,-1-1 0,1 1 0,11-2 0,-13 3 0,0 1 0,-1 0 0,1 1 0,0 0 0,0 0 0,0 0 0,-1 0 0,1 1 0,0 0 0,-1 0 0,1 1 0,-1-1 0,11 6 0,-12-5 0,1 0 0,-1 1 0,0 0 0,0 0 0,0 0 0,-1 1 0,1-1 0,-1 1 0,0 0 0,0 0 0,0 0 0,-1 0 0,1 0 0,-1 1 0,0-1 0,3 8 0,-3-5 0,-1 1 0,1-1 0,-1 0 0,-1 1 0,1 12 0,-7 37 0,1-21 0,5-33-124,0-1 0,0 0 0,0 1 0,0-1 0,0 1 0,1-1-1,-1 0 1,1 1 0,-1-1 0,3 4 0,3 4-6702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3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24575,'-14'0'0,"11"0"0,0 0 0,0 0 0,0 0 0,1 1 0,-1-1 0,0 1 0,0 0 0,0 0 0,1 0 0,-1 0 0,0 0 0,1 1 0,-1-1 0,1 1 0,0-1 0,-1 1 0,1 0 0,0 0 0,0 0 0,0 0 0,1 1 0,-1-1 0,0 0 0,1 1 0,-1-1 0,1 1 0,0 0 0,-1 2 0,0 2 0,0 0 0,1-1 0,0 1 0,0 0 0,0 0 0,1 0 0,0-1 0,1 1 0,-1 0 0,4 13 0,0-6 0,0-1 0,1 0 0,1 0 0,0 0 0,0 0 0,1-1 0,1 0 0,0-1 0,14 15 0,-14-17 0,0-1 0,0 0 0,1-1 0,1 0 0,-1 0 0,1-1 0,0 0 0,0-1 0,1 0 0,-1-1 0,22 6 0,-28-9 0,0 0 0,0 0 0,0-1 0,0 0 0,0 0 0,0 0 0,0 0 0,-1 0 0,1-1 0,0 0 0,0 0 0,0 0 0,-1 0 0,1 0 0,0-1 0,-1 0 0,1 0 0,-1 0 0,0 0 0,0 0 0,0-1 0,0 1 0,0-1 0,0 0 0,0 0 0,-1 0 0,0 0 0,4-6 0,-2 2 0,-1 0 0,1 1 0,-2-1 0,1 0 0,-1-1 0,0 1 0,0 0 0,0-10 0,-1 12 0,-1-1 0,0 1 0,0 0 0,-1 0 0,0 0 0,0 0 0,0 0 0,0 0 0,-1 0 0,0 0 0,0 0 0,0 0 0,-3-4 0,-1 1 0,-1-1 0,1 2 0,-2-1 0,1 1 0,-1 0 0,0 0 0,0 1 0,-1 0 0,0 1 0,-11-6 0,5 5 0,1-1 0,-1 2 0,0 0 0,-1 1 0,1 1 0,-17-2 0,27 4-85,-1 0 0,1 1-1,0-1 1,-1 2 0,1-1-1,-1 0 1,1 1 0,0 0-1,0 0 1,-1 1 0,1-1-1,0 1 1,0 0 0,0 1-1,-5 2 1,-3 7-6741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4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0,0 0 0,0 0 0,0 5 0,0 35 0,2 0 0,1 0 0,14 59 0,-12-80 0,0 0 0,1-1 0,2 0 0,-1 0 0,2-1 0,0 0 0,2 0 0,-1-1 0,19 20 0,-23-28 0,1-1 0,0 0 0,1-1 0,0 0 0,10 7 0,-15-11 0,0-1 0,-1 0 0,1 1 0,0-1 0,0 0 0,0 0 0,0-1 0,0 1 0,0 0 0,0-1 0,0 0 0,0 0 0,0 0 0,0 0 0,0 0 0,0-1 0,0 1 0,0-1 0,0 0 0,0 0 0,3-1 0,0-2 0,0 0 0,0 0 0,0 0 0,0-1 0,-1 0 0,0 0 0,9-11 0,28-45 0,-36 51 0,74-128 0,-80 138 0,0 0 0,0 0 0,0 0 0,0 0 0,0 0 0,0 0 0,0 0 0,0 0 0,0 0 0,0 0 0,0 0 0,0 0 0,1 0 0,-1 0 0,0 0 0,0 0 0,0 0 0,0 0 0,0 0 0,0 0 0,0 0 0,0 0 0,0 0 0,0 0 0,1 0 0,-1 0 0,0 0 0,0 0 0,0 0 0,0 0 0,0 0 0,0 0 0,0 1 0,0-1 0,0 0 0,0 0 0,0 0 0,0 0 0,0 0 0,0 0 0,0 0 0,0 0 0,1 0 0,-1 0 0,0 0 0,5 8 0,9 16 0,-7-9 0,6 5 0,28 36 0,-34-47 0,1-1 0,0 0 0,1 0 0,0-1 0,0 0 0,14 7 0,0-2-455,0-2 0,37 10 0,-8-5-6371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4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1 458 24575,'0'0'0,"2"4"0,2 4 0,5 8 0,4 8 0,4 10 0,3 8 0,2 4 0,1-1 0,0-6 0,0-10 0,-3-11-8191</inkml:trace>
  <inkml:trace contextRef="#ctx0" brushRef="#br0" timeOffset="1">203 0 24575,'0'0'0,"4"2"0,3 3 0,0 0-8191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4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24575,'-13'0'0,"5"0"0,3 0 0,1 0 0,0 0 0,0 0 0,-8 2 0,11-1 0,-1-1 0,1 0 0,0 1 0,0 0 0,0-1 0,-1 1 0,1 0 0,0-1 0,0 1 0,0 0 0,0 0 0,0 0 0,0 0 0,1 0 0,-1 0 0,0 0 0,0 0 0,1 0 0,-2 3 0,0 2 0,0 1 0,0-1 0,1 1 0,0-1 0,0 1 0,1 8 0,2 42 0,5-11 0,1 1 0,16 46 0,0 1 0,36 286 5,-39-226-1375,-19-138-5456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5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57 127 24575,'-14'0'0,"2"1"0,9 0 0,-1-1 0,1 0 0,-1 0 0,1 0 0,-1 0 0,-6-2 0,10 0 0,4-2 0,7-3 0,64-23 0,-28 13 0,89-34-1365,-94 36-5461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9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24575,'0'1'0,"0"0"0,0 0 0,-1 0 0,1 1 0,-1-1 0,1 0 0,-1 0 0,1 0 0,-1 0 0,1 0 0,-1 0 0,-1 1 0,-2 5 0,2-1 0,-1 0 0,1 0 0,1 0 0,-1 1 0,1-1 0,0 11 0,1 44 0,1-26 0,9 222 0,-4-198 0,3 1 0,21 74 0,-27-121 0,1 0 0,1 0 0,0-1 0,1 0 0,10 15 0,-14-22-90,-4-4 259,-7-3-863,7 2-56,-5-2-6076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9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24575,'7'-1'0,"-1"0"0,1 0 0,-1-1 0,13-3 0,-3 0 0,58-20 0,-46 15 0,1 0 0,40-6 0,-14 8-1365,-34 5-5461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19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24575,'0'0'0,"0"0"0,-1 0 0,0 0 0,1-1 0,-1 1 0,0 0 0,1 0 0,-1 0 0,1 1 0,-1-1 0,0 0 0,1 0 0,-1 0 0,1 0 0,-1 1 0,0-1 0,1 0 0,-1 0 0,0 1 0,1 3 0,0 2 0,-1 0 0,2 0 0,-1-1 0,1 1 0,1 7 0,-2-11 0,1 0 0,0-1 0,0 1 0,0 0 0,0 0 0,0 0 0,0-1 0,0 1 0,0-1 0,1 1 0,-1-1 0,1 1 0,-1-1 0,1 0 0,0 1 0,-1-1 0,1 0 0,0 0 0,2 0 0,6 3-168,0-1-1,0 0 1,1-1-1,-1 0 1,1-1 0,21 0-1,-30-1-17,38 1-6640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20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24575,'0'0'0,"0"0"0,0 0 0,0 0 0,0 0 0,0 4 0,-5 102 0,-1-22 0,5-53 0,0-2 0,1-1 0,4 33 0,-4-56-97,1-1-1,0 1 1,1-1-1,-1 1 1,1-1-1,0 0 1,0 0-1,0 1 1,0-1-1,1-1 1,0 1-1,0 0 0,3 3 1,7 5-6729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2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24575,'0'0'0,"1"-1"0,-1 0 0,0 1 0,0-1 0,0 1 0,1-1 0,-1 1 0,0-1 0,0 1 0,1-1 0,-1 1 0,1-1 0,-1 1 0,0-1 0,2 0 0,-2 1 0,1-1 0,-1 1 0,1-1 0,-1 1 0,1-1 0,-1 0 0,1 1 0,-1-1 0,0 0 0,1 1 0,-1-1 0,1-1 0,-1-22 0,28 115 0,-11-38 0,12 45 0,52 157 0,-63-208 0,19 47 0,-36-92 8,0 0-1,0 0 1,0 0-1,0 0 1,0 0-1,1 0 1,-1-1-1,1 1 1,-1-1-1,1 1 1,0-1-1,-1 1 1,1-1-1,0 0 1,3 2-1,-3-3-100,0 1 0,0-1 1,0 0-1,0 1 0,0-1 0,1 0 0,-1 0 0,0 0 1,0-1-1,0 1 0,0-1 0,0 1 0,0-1 1,0 1-1,3-3 0,8-2-6733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21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24575,'13'462'0,"-2"-289"0,4 47 0,-14-207 0,1 0 0,0 0 0,0-1 0,1 1 0,1 0 0,7 16 0,-23-39 0,-18-20 0,-47-52 0,76 81 0,1 1 0,-1-1 0,1 0 0,-1 1 0,1-1 0,0 0 0,-1 0 0,1 1 0,0-1 0,0 0 0,0 0 0,0 0 0,0 1 0,-1-1 0,1 0 0,0 0 0,1 0 0,-1 1 0,0-1 0,0 0 0,0 0 0,0 0 0,1 1 0,-1-1 0,0 0 0,1 0 0,-1 1 0,1-2 0,2-3 0,1 1 0,-1 0 0,5-6 0,-5 7 0,11-11 0,1 1 0,0 1 0,0 0 0,20-11 0,72-37 0,-78 46 0,8-6-104,104-52-1157,-98 52-5565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22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34 335 24575,'-2'-1'0,"0"0"0,0-1 0,0 1 0,0 0 0,0 0 0,0 0 0,0 0 0,0 1 0,0-1 0,-1 0 0,1 1 0,0 0 0,-5-1 0,17-12 0,-1 2 0,0 0 0,-1-1 0,0 0 0,-1-1 0,7-13 0,-3-1 0,13-43 0,-20 56 0,-1 0 0,2-16 0,-4 26 0,-1 0 0,1 1 0,-1-1 0,-1 0 0,1 1 0,0-1 0,-1 0 0,0 1 0,1-1 0,-2 1 0,1-1 0,0 1 0,-1-1 0,-1-2 0,2 5 0,0 0 0,1 0 0,-1 0 0,0 0 0,0 0 0,0 1 0,0-1 0,0 0 0,0 1 0,0-1 0,0 0 0,0 1 0,0-1 0,0 1 0,0 0 0,-1-1 0,1 1 0,0 0 0,0 0 0,0-1 0,-1 1 0,1 0 0,0 0 0,0 1 0,-1-1 0,1 0 0,0 0 0,0 0 0,0 1 0,0-1 0,-1 1 0,1-1 0,0 1 0,-1 0 0,-2 1 0,1 1 0,-1-1 0,1 0 0,0 1 0,0 0 0,0-1 0,1 1 0,-1 0 0,-3 6 0,3-3 0,0 1 0,0 0 0,0 0 0,1 0 0,0 0 0,0 1 0,1-1 0,0 0 0,0 1 0,1-1 0,0 1 0,0-1 0,1 1 0,1 8 0,1-1 0,1 0 0,0 0 0,1-1 0,1 1 0,13 25 0,-13-30 0,1 1 0,0-1 0,1 0 0,10 11 0,-14-17 0,-1-1 0,1 1 0,0-1 0,1 0 0,-1 0 0,0 0 0,1-1 0,0 0 0,-1 1 0,1-1 0,0-1 0,9 3 0,-12-4 0,1 0 0,-1 0 0,0 0 0,1 0 0,-1 0 0,1-1 0,-1 1 0,0-1 0,0 1 0,1-1 0,-1 0 0,0 0 0,0 0 0,0 0 0,0 0 0,0-1 0,0 1 0,0-1 0,0 1 0,0-1 0,-1 0 0,1 1 0,-1-1 0,1 0 0,-1 0 0,0 0 0,2-3 0,1-4 0,0 1 0,-1-1 0,0 0 0,-1 0 0,3-15 0,0-17-455,-2-1 0,-3-44 0,0 57-6371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8:2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24575,'2'5'0,"12"41"0,-2 0 0,11 82 0,-17-66 0,-6-77 11,1-1 0,0 0 0,1 1 0,1-1 0,0 1 0,2 0-1,-1 0 1,2 0 0,0 1 0,13-23 0,-8 18-223,1 1 0,1 0 0,1 1-1,1 0 1,0 2 0,34-28 0,-8 13-6614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4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24575,'-2'0'0,"1"1"0,0 0 0,0 1 0,0-1 0,0 0 0,0 0 0,0 0 0,0 1 0,0-1 0,1 0 0,-1 1 0,0-1 0,1 1 0,-1 1 0,-1 2 0,-8 19-25,2 0 0,1 0 0,1 0 0,-5 46 0,8-36-44,2-1-1,1 1 1,6 36 0,4-10-31,2-1-1,2 0 1,38 95-1,-36-116 102,1-1-1,1 0 1,2-1-1,2-2 1,46 59-1,-48-71-1,1 0-1,1-1 0,0-2 0,2 0 1,0-1-1,1-2 0,1 0 0,43 19 0,-48-27 10,1-1 0,-1 0-1,1-2 1,31 4-1,-16-5-666,66-3-1,-17-7-5433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04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24575,'-1'15'0,"-1"0"0,0-1 0,-6 22 0,-2 17 0,4-1 0,3 1 0,1-1 0,12 99 0,-1-90 0,3 0 0,2-2 0,23 62 0,-17-67-455,3-1 0,51 87 0,-51-104-6371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04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1 141 24575,'145'-10'0,"-2"-13"0,-111 17 0,176-33 0,62-11 0,-207 42-1365,-15 4-5461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04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24575,'0'0'0,"4"3"0,5 6 0,6 7 0,9 6 0,13 5 0,16 0 0,12-7 0,11-10 0,3-15 0,-4-12 0,-11-3 0,-16 2-8191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05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24575,'0'0'0,"0"0"0,4 0 0,10 0 0,23-2 0,25-3 0,22-2 0,13-4 0,-2-1 0,-17 0-8191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0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1 24575,'-5'1'0,"0"1"0,0-1 0,0 1 0,1 1 0,-1-1 0,1 1 0,-1-1 0,1 1 0,0 1 0,0-1 0,-5 6 0,1 1 0,0 0 0,1 0 0,-10 19 0,0 5-136,2-1-1,2 2 1,1 0-1,1 0 1,-8 55-1,7 0-272,-2 102-1,21 191-736,31-2-228,-38-375 1333,51 304-1224,-38-263-1462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06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1139 24575,'18'0'0,"783"-41"-1140,-722 31 1187,-1-4 1,-1-4-1,88-31 0,-164 49 2,-1-1-1,1 1 1,-1 0-1,1 0 1,-1 0-1,1 0 1,-1-1-1,1 1 1,0 0-1,-1 0 1,1 0-1,-1 0 1,1 0-1,-1 1 1,2-1-1,-2 0-39,0 0 0,0 0 0,0 0 0,0 1 0,1-1 0,-1 0 0,0 0-1,0 0 1,0 0 0,0 1 0,0-1 0,0 0 0,0 0 0,0 0 0,0 1 0,0-1 0,0 0-1,0 0 1,0 0 0,0 1 0,0-1 0,0 0 0,0 0 0,0 0 0,0 1 0,0-1 0,0 0 0,0 0-1,-10 20-158,4-9 217,-3 11-67,1 0 0,1 0 0,0 1 0,-3 33 0,6-23 0,1 0 0,3 52 0,0-76 0,1-1 0,0 1 0,0-1 0,1 1 0,3 9 0,-4-16 0,-1 0 0,1-1 0,0 1 0,0 0 0,0-1 0,0 1 0,0 0 0,0-1 0,1 1 0,-1-1 0,0 0 0,1 1 0,-1-1 0,1 0 0,-1 0 0,1 0 0,0 0 0,-1 0 0,1 0 0,0 0 0,0-1 0,0 1 0,-1-1 0,1 1 0,0-1 0,0 0 0,0 1 0,4-2 0,1 1 0,-1-1 0,1 0 0,0-1 0,-1 0 0,1 0 0,-1 0 0,1-1 0,-1 0 0,11-7 0,-4 2 0,-1-2 0,1 0 0,14-16 0,-8 5-48,-1-1-1,-1-1 1,-1-1 0,0 0-1,-2-1 1,-2 0-1,0-1 1,10-34 0,-10 22-25,-2-1 0,-1 0 1,-2-1-1,-3 0 0,1-55 1,-6 42 72,-3 1 0,-2-1 0,-3 1 0,-28-97 0,16 89 0,-2 1 0,-2 0 0,-59-94 0,70 130 0,0 1 0,-2 1 0,-21-24 0,27 38 72,10 7-68,0 0 0,0 0 0,0 0 0,0 0 0,-1 0 0,1 0-1,0 0 1,0 0 0,0-1 0,0 1 0,0 0 0,0 0 0,0 0-1,0 1 1,-1-1 0,1 0 0,0 0 0,0 0 0,0 0 0,0 0 0,0 0-1,0 0 1,0 0 0,0 0 0,-1 0 0,1 0 0,0 0 0,0 0-1,0 0 1,0 0 0,0 0 0,0 0 0,0 1 0,0-1 0,0 0-1,0 0 1,0 0 0,0 0 0,0 0 0,-1 0 0,1 0 0,0 0 0,0 0-1,0 1 1,0-1 0,0 0 0,1 3 63,-1-1 1,0 1-1,1 0 1,-1 0-1,1-1 1,2 6-1,128 267-318,-76-169-515,64 138 484,50 99 417,-113-241-744,86 117 0,-85-143-5055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06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8 0,2 11 0,1 14 0,1 15 0,5 19 0,1 14 0,2 8 0,1-4 0,0-14 0,-3-20-8191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06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4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544 205 24575,'-60'-1'0,"-73"2"0,124 0 0,1 1 0,-1-1 0,1 2 0,-1-1 0,1 1 0,0 0 0,0 1 0,0-1 0,0 2 0,1-1 0,-1 1 0,1 0 0,0 1 0,1 0 0,-9 8 0,-1 5 0,1 0 0,1 1 0,0 1 0,-13 27 0,6-5 0,2 2 0,1 0 0,3 0 0,2 2 0,-13 80 0,16-46 0,3 1 0,7 126 0,1-192 0,-2-19 0,-2-31 0,5-70-73,21-134 0,-5 123-136,5 1 0,5 2 0,6 0 0,47-107 0,-78 212 209,2-6 0,0 1 0,1 0 0,10-15 0,-15 25 20,0 1 1,-1 0-1,1 0 1,0 0 0,0 0-1,0 0 1,0 0 0,0 1-1,0-1 1,0 0 0,1 0-1,-1 1 1,0-1-1,0 1 1,0-1 0,1 1-1,1-1 1,-2 1 2,0 0 1,0 0-1,1 0 1,-1 0-1,0 1 1,0-1-1,0 0 1,0 1-1,1-1 1,-1 0-1,0 1 1,0 0-1,0-1 1,0 1-1,0 0 1,1 0-1,2 4 30,1 0-1,-1 0 1,0 0-1,0 1 0,0 0 1,2 6-1,20 43-35,-2 0 0,17 63-1,-35-97-12,57 174-149,26 80-305,17-7 184,-67-182-956,-31-64-4886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41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24575,'0'0'0,"4"0"0,12 1 0,20 2 0,18 1 0,15-2 0,8-2 0,-5-2 0,-13-1-8191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5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24575,'0'0'0,"6"0"0,11 0 0,14 0 0,15 0 0,15 0 0,13 0 0,0 1 0,-11 2-8191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4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24575,'5'10'0,"-3"-6"0,52 136 0,-39-97 0,2 0 0,23 43 0,-36-79 0,0 0 0,0 0 0,1 0 0,0-1 0,11 11 0,-14-15 0,0-1 0,-1 0 0,1 1 0,0-1 0,0 0 0,0 0 0,0 0 0,0 0 0,0 0 0,0-1 0,0 1 0,1-1 0,-1 1 0,0-1 0,0 0 0,0 0 0,1 0 0,-1 0 0,0 0 0,0 0 0,0-1 0,1 1 0,-1-1 0,0 1 0,0-1 0,3-1 0,1-2 0,1 1 0,-1-1 0,0-1 0,0 1 0,0-1 0,-1 0 0,0 0 0,8-11 0,1-3 0,17-33 0,13-34-682,37-107-1,-49 107-6143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42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24575,'0'6'0,"11"207"0,-4-127 0,21 244-282,20 0 0,-44-310 370,0 0 209,-3-22-170,-1-16-75,-1-80-96,3-427-565,-1 490 609,2 0 0,1 0 0,2 1 0,17-58 0,-18 78 0,0 0 0,1 1 0,0-1 0,2 1 0,-1 1 0,1-1 0,1 1 0,0 1 0,1 0 0,0 0 0,1 1 0,0 0 0,20-13 0,-22 17 47,1 0-1,0 1 1,1 0 0,-1 1-1,1 0 1,14-3 0,-20 6-27,1 0 0,-1 0 1,1 1-1,-1-1 1,1 1-1,-1 1 0,1-1 1,-1 1-1,0 0 1,1 0-1,-1 0 1,0 1-1,0 0 0,1 0 1,4 3-1,-3 0-20,0 0 0,-1 1 0,1-1 0,-1 1 0,0 0 0,-1 1 0,0 0 0,0 0 0,0 0 0,-1 0 0,0 1 0,0-1 0,5 17 0,-6-14 0,0 1 0,0 0 0,-1 0 0,0 0 0,-1 0 0,-1 0 0,0 0 0,0 0 0,-1 0 0,-3 15 0,2-18 0,0 0 0,-1 1 0,0-2 0,-1 1 0,1 0 0,-2-1 0,1 0 0,-10 12 0,6-10 0,0 0 0,-1-1 0,-1 1 0,1-2 0,-15 10 0,-1-4 0,0 0 0,0-2 0,-1 0 0,-43 10 0,43-15 0,0 0 0,-51 2 0,76-8 0,1 0 0,-1 0 0,0 0 0,0 1 0,1-1 0,-1 0 0,0 0 0,1 0 0,-1 1 0,0-1 0,1 0 0,-1 1 0,-1-1 0,2 1 0,0-1 0,0 0 0,0 0 0,0 1 0,-1-1 0,1 0 0,0 0 0,0 0 0,0 1 0,0-1 0,0 0 0,0 1 0,0-1 0,0 0 0,0 0 0,0 1 0,0-1 0,0 0 0,0 0 0,0 1 0,0-1 0,0 0 0,0 0 0,0 1 0,0-1 0,2 3 0,0 0 0,-1-1 0,1 1 0,0-1 0,0 1 0,3 1 0,160 162 12,-61-62-185,303 291-1843,-361-351-3998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42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1953 24575,'-10'-1'0,"8"1"0,-1 0 0,0-1 0,1 1 0,-1 0 0,0 1 0,1-1 0,-6 1 0,8 0 0,0-1 0,0 0 0,0 0 0,0 0 0,0 0 0,0 0 0,0 0 0,0 1 0,0-1 0,0 0 0,0 0 0,0 0 0,0 0 0,0 0 0,0 0 0,0 1 0,0-1 0,0 0 0,0 0 0,0 0 0,0 0 0,0 0 0,0 0 0,0 0 0,0 1 0,0-1 0,0 0 0,1 0 0,-1 0 0,0 0 0,0 0 0,0 0 0,0 0 0,0 0 0,0 0 0,0 0 0,1 1 0,-1-1 0,0 0 0,5 3 0,-1 1 0,1-1 0,0 0 0,0 0 0,0 0 0,1-1 0,8 3 0,-7-2 0,47 16 12,67 15-1,66 4-442,15-5-1201,522 42-393,5-40 612,-337-26 637,-3-22-82,-383 12 867,20-1 273,1-1-1,35-8 1,-54 9-36,-1 0 0,0-1 0,0 0 0,0 0 0,-1 0 0,1-1 0,-1 0 0,0 0 0,0-1 0,0 1 0,-1-1 1,1-1-1,4-6 0,-3 3-10,-1-1 0,0 1 0,-1-2 0,0 1 0,-1 0 1,6-21-1,10-69 503,-18 85-808,29-267-311,-13-5-500,-7 99 957,-8 142-77,20-257 0,20 3 0,-25 225-83,4 2-1,2 0 1,4 1 0,38-71 0,-33 75 83,-32 67 41,-1 0 1,1 0-1,-1 0 1,1 0-1,-1 0 1,0 0 0,1 1-1,-1-1 1,0 0-1,0 0 1,0 0-1,0 0 1,0 0 0,0 0-1,0 0 1,0 0-1,0 0 1,0 0 0,-1-2-1,0 3 1,0-1 0,0 1 0,0-1 0,1 1 0,-1 0 0,0-1 0,0 1 0,0 0-1,0 0 1,0 0 0,0 0 0,0 0 0,0 0 0,0 0 0,0 0 0,0 0 0,0 0 0,0 0 0,0 1 0,-2 0 0,-106 27 335,-64 8-1127,-179 13 1,-183-17-1912,-34-26 2205,-2-15 473,-152-1-185,503 14-568,150 0 690,-74 15-1,122-15 33,0 1 0,1 1 0,0 1 0,0 1-1,0 0 1,-19 13 0,27-14 145,1 2 0,0-1 0,0 2 0,1 0 0,0 0-1,1 1 1,0 0 0,0 1 0,-13 23 0,14-19-92,0 1-1,1 1 1,2 0 0,-1 0-1,2 0 1,-5 28-1,5-4 54,0 81 0,12 38 681,80 520-1730,39-7-1828,-79-437 1495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50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24575,'0'0'0,"-8"4"0,8-4 0,0 0 0,-1 1 0,1-1 0,0 0 0,0 0 0,0 0 0,0 0 0,0 1 0,0-1 0,-1 0 0,1 0 0,0 0 0,0 0 0,0 1 0,0-1 0,0 0 0,0 0 0,0 0 0,0 1 0,0-1 0,0 0 0,0 0 0,0 0 0,0 1 0,0-1 0,0 0 0,0 0 0,0 0 0,0 1 0,0-1 0,0 0 0,1 0 0,-1 0 0,0 0 0,0 1 0,0-1 0,0 0 0,9 1 0,-3-1 0,702 4-1365,-664-6-5461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5:51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6 0,0 10 0,0 11 0,4 11 0,5 16 0,8 21 0,12 15 0,5 8 0,6 0 0,4-5 0,10-7 0,0-13 0,-9-20-8191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42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0 0,0 0 0,12 0 0,12 0 0,-24 16 0,6 159 120,-3-145-491,2 1-1,1-2 1,18 51 0,-14-54-6455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42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24575,'0'0'0,"0"4"0,-2 5 0,-3 7 0,-2 9 0,-1 4 0,2-3-8191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1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47 24575,'-1'0'0,"0"0"0,0 1 0,0-1 0,0 0 0,1 0 0,-1 1 0,0-1 0,0 1 0,1-1 0,-1 1 0,0-1 0,0 1 0,1-1 0,-1 1 0,1-1 0,-1 1 0,0 0 0,1-1 0,0 1 0,-1 0 0,1 0 0,-1 0 0,0 1 0,0 1 0,0 0 0,0 0 0,0 0 0,0 0 0,0 4 0,1-4 0,-1 0 0,1 1 0,0-1 0,0 0 0,1 1 0,-1-1 0,2 6 0,-2-7 0,1 0 0,0 0 0,0-1 0,0 1 0,0 0 0,0-1 0,0 1 0,1 0 0,-1-1 0,0 0 0,1 1 0,-1-1 0,1 0 0,-1 0 0,3 2 0,3 0 0,0 1 0,0-1 0,1-1 0,-1 1 0,0-1 0,15 2 0,48 1 0,-60-5 0,381-18-527,-338 14 174,44-4 230,471-49 70,-267-4-1136,-237 43-4757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9:17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24575,'16'0'0,"883"-45"-1197,-345-24 31,-452 53-4662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19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2238 3599 24575,'0'0'0,"0"0"0,-7 2 0,-6 2 0,0-1 0,0 0 0,-21 2 0,-42 0 0,70-5 0,-369 1 0,291-4 0,0-3 0,-132-27 0,162 20 0,1-2 0,1-2 0,0-2 0,1-3 0,-48-29 0,-188-134-521,237 149 489,1-2-1,3-2 1,-75-82-1,88 82 37,2 0 1,2-2-1,1-2 0,3 0 1,-20-49-1,11 9 20,-38-151 1,6-97-269,47 195-282,-2-241 0,24 268 532,5 1 1,35-184-1,-33 249-43,2 2-1,2-1 1,1 2-1,3 0 1,1 1-1,1 1 1,49-68-1,-25 49 38,3 3 0,95-90 0,-99 109 0,1 1 0,2 2 0,1 3 0,61-31 0,-32 27 0,1 4 0,1 2 0,1 4 0,1 4 0,150-18 0,-114 27 0,0 6 0,171 13 0,-16 19-8,-183-14 60,92 26 0,-132-25 220,0 3 0,-2 1 0,0 3 1,-1 1-1,47 33 0,-38-18-156,-2 2 0,-2 3 1,65 69-1,-51-40-151,96 140 1,21 96 62,-138-220-28,36 106 0,10 98 0,-58-157 0,23 236 0,-49-315 0,-6 108 0,-3-123 0,-1 0 0,-3-1 0,-16 55 0,3-36 0,-2-1 0,-3-1 0,-2-1 0,-2-2 0,-53 70 0,17-31 0,-81 150 0,126-203 0,-32 46 0,42-69 0,-1-1 0,-1 0 0,-1-1 0,0 0 0,-21 15 0,1-6 0,-1-2 0,0-1 0,-2-2 0,-38 14 0,-161 42 0,-210 36 0,199-61 120,182-41-863,-115-1 1,114-10-6084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5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0 190 24575,'0'0'0,"2"2"0,6 5 0,13 6 0,15 7 0,16 4 0,22 0 0,22-5 0,13-5 0,5-11 0,1-15-553,-8-11 553,-23-2-7638</inkml:trace>
  <inkml:trace contextRef="#ctx0" brushRef="#br0" timeOffset="1">962 1 24575,'-2'6'0,"-6"25"0,1 0 0,-4 41 0,2 68 0,8-122 0,1 362-639,8-262-54,30 144 0,-34-245-5473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21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2783 2996 24575,'0'0'0,"0"0"0,-7 0 0,-5 1 0,-1 1 0,1 0 0,0 1 0,0 0 0,0 1 0,0 0 0,-12 7 0,-13 4 0,-79 25 0,-180 38 0,201-60 0,0-5 0,-144 2 0,162-17-98,0-3 0,1-4 0,-135-32-1,114 13 28,1-3 0,-133-65 0,173 68 71,1-4 0,1-1 0,1-3 0,-89-81 0,87 63 0,2-1 0,3-4 0,-74-110 0,74 90 0,4-2 0,-65-154 0,94 191 0,3 0 0,1-2 0,3 1 0,1-1 0,2 0 0,3-1 0,1-72 0,8 67 0,1 1 0,3 1 0,17-59 0,64-139 0,-67 197-38,3 1 0,1 1 0,3 1-1,2 2 1,54-61 0,-12 28-125,3 4 0,3 3 0,3 4 0,3 3-1,3 4 1,164-83 0,-195 116 163,1 4 0,1 2 0,1 2 0,1 4 0,1 2 0,0 3 0,0 2 0,120 1 0,-135 10 6,0 3 1,-1 1-1,0 3 0,-1 2 1,89 32-1,-81-21-105,-2 3 0,-1 2 0,-1 2-1,71 54 1,-89-56 83,0 2-1,-2 1 0,-1 1 1,-2 1-1,45 69 1,-25-21 20,60 137 0,-65-115-4,-3 2 0,-6 2 0,-4 0 0,24 176 0,-43-197 0,-5 1 0,-3 0 0,-4-1 0,-3 1 0,-5-1 0,-30 128 0,-79 167 0,94-318-147,-2-1 0,-3-2-1,-3-1 1,-2-1 0,-3-2 0,-2-2 0,-2-1 0,-2-2 0,-98 83 0,62-72-122,-3-3-1,-119 61 1,-185 72-1130,373-185 1356,-224 104-1901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37:24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3969 3509 24575,'-1'0'0,"0"1"0,0-1 0,-1 0 0,1 1 0,0-1 0,0 1 0,0-1 0,0 1 0,0 0 0,0 0 0,-1 0 0,-19 16 0,-1 2 0,-1-1 0,-47 28 0,44-33 0,-1-2 0,-1 0 0,-30 7 0,-90 14 0,142-31 0,-144 24-379,-1-7-1,0-6 1,0-7 0,-1-7-1,-162-23 1,-131-49 173,340 47-356,1-3 0,-117-53 0,99 27 497,3-5-1,3-6 1,3-4 0,-107-89 0,-73-97 65,27-29 0,216 222-273,-80-133 0,105 151 164,2-1 0,2-1 0,3-1 0,-14-55 0,21 60 109,3 0 0,1-1 0,3 0 0,1 0 0,3 0 0,1 0 0,3 0 0,1 0 0,2 0 0,3 1 0,25-75 0,-10 56-69,3 1 0,3 2-1,2 1 1,3 1 0,45-54 0,-14 31-69,4 3-1,125-109 1,-110 116 60,3 3 1,3 5 0,3 4-1,3 3 1,1 5-1,3 5 1,2 4-1,1 4 1,161-34-1,-118 44 78,244-15 0,152 47 0,-402 8 0,143 30 0,-173-17 0,186 65 0,-184-46 22,-2 5 0,-3 5 0,200 132 0,-242-137-9,-3 2-1,-1 4 1,-3 2-1,-3 2 1,-2 3-1,82 121 1,-77-86-5,-4 3 1,72 177-1,-100-204-3,-4 2 1,-3 0-1,-4 1 0,15 143 0,-30-161-5,-2 1 0,-3-1 0,-2 1 0,-3-1 0,-3 0 0,-2-1 0,-2-1 0,-3 0 0,-48 104 0,40-112 0,-2-1 0,-1 0 0,-62 70 0,30-49 0,-99 85 0,72-82 0,-3-3 1,-3-5-1,-188 96 1,89-71-142,-224 70-1,289-116-805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7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695 1 24575,'-42'2'0,"-69"12"0,71-8 0,-144 27 0,138-23 0,-87 34 0,119-38 0,1 1 0,0-1 0,0 2 0,0 0 0,-20 18 0,28-22 0,1 0 0,1 0 0,-1 1 0,1-1 0,-1 1 0,1 0 0,-4 10 0,5-12 0,1 1 0,0 0 0,0-1 0,0 1 0,1 0 0,0-1 0,-1 1 0,1 0 0,0 0 0,1-1 0,-1 1 0,1 0 0,1 4 0,0-1 0,1 0 0,0 0 0,1-1 0,0 1 0,0-1 0,0 0 0,1 0 0,-1-1 0,1 1 0,1-1 0,7 6 0,2 1 0,0-1 0,0-1 0,25 12 0,-24-15 0,-1-1 0,1 0 0,0-1 0,0-1 0,1-1 0,0 0 0,22 1 0,-15-4 0,0-1 0,0 0 0,-1-2 0,40-9 0,-20-1 0,-1-2 0,0-1 0,-1-3 0,0-1 0,39-26 0,-37 16 0,22-12 0,-56 37 0,0 1 0,0 0 0,0 0 0,0 1 0,17-4 0,-20 6 14,1 1-1,0 0 0,0 0 0,0 0 1,0 1-1,0 0 0,0 0 1,8 2-1,4 4-756,27 11 1,-23-7-6084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8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24575,'0'4'0,"19"130"0,1 7 0,-1 166 0,-19-300 0,1-10 0,2-8 0,0 1 0,1-1 0,0 1 0,1 0 0,1 0 0,-1 1 0,11-13 0,-12 17 0,1 0 0,-1 0 0,1 1 0,0-1 0,0 1 0,1 1 0,-1-1 0,1 1 0,0 0 0,-1 0 0,1 1 0,11-4 0,-6 4 0,1 0 0,0 0 0,0 1 0,0 0 0,0 1 0,13 1 0,-7 2 0,1 0 0,-1 1 0,23 8 0,8 8 0,84 46 0,-95-46 0,27 15-1365,-10-7-5461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8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745 780 24575,'-1'0'0,"-1"0"0,1 0 0,0 0 0,0 0 0,0 1 0,-1-1 0,1 0 0,0 0 0,0 1 0,0-1 0,-2 2 0,-5 2 0,-111 49-177,3 6 0,-122 82 0,125-63 64,92-61 115,2 0-1,-1 0 1,-18 25 0,33-36-2,0 0 0,1 0 0,0 1 0,0 0 0,0 0 0,-3 9 0,6-14 0,1-1 0,-1 1 0,1 0 0,-1 0 0,1 0 0,-1 0 0,1 0 0,0 0 0,0 0 0,0 0 0,0 0 0,1 0 0,-1 0 0,0 0 0,1 0 0,-1 0 0,1 0 0,0 0 0,0 0 0,0-1 0,0 1 0,0 0 0,0 0 0,0-1 0,0 1 0,1-1 0,-1 1 0,2 0 0,0 0 0,-1 0 0,1-1 0,-1 0 0,1 1-1,0-1 1,0 0 0,-1 0 0,1-1 0,0 1 0,0-1 0,0 1 0,0-1-1,4 0 1,2 0 27,0-1 0,0 0 0,13-4 0,-3-1 23,-1 0-1,0-2 1,0 0-1,0-1 0,-1 0 1,0-2-1,-1 0 1,-1 0-1,1-2 0,-2 0 1,14-15-1,-6 2-179,0 0-1,-2-1 0,-2-1 0,0-1 1,23-51-1,-27 45 114,-2 0-1,-1-1 1,-2 0-1,-1-1 1,-2 0-1,-2-1 1,-1 1 0,-3-45-1,-3 27 21,-2 0-1,-3 0 1,-3 1-1,-32-101 1,33 126-3,-1 1 0,-1-1 0,-2 2 0,-1 0 0,-32-45 0,33 57 0,9 11-2,12 15 148,42 56 517,102 143-824,39 47-555,22-18 331,-109-142-760,-17-21-4580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8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24575,'0'8'0,"4"141"-447,27 172-1,48 141-528,16 14 1070,-27-142-1390,-63-304-3822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9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1 366 24575,'0'0'0,"3"-2"0,16-2 0,26-3 0,37-4 0,42-3 0,38-4 0,26-4-2011,19-6 2011,4-4-2518,-12-6 2518,-21-6 0,-18-7-1330,-23 0 1330,-34 8-2332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9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24575,'1'5'0,"34"318"-42,-28-243-143,38 560-939,-42-604 1145,-20-250 1331,-3-38-1370,14 1 14,7 229 4,0 0 0,2 0 0,0 0 0,8-28 0,-8 40 0,1 1 0,0-1 0,0 1 0,1 0 0,0 0 0,1 0 0,-1 1 0,2 0 0,-1 0 0,1 0 0,11-9 0,-5 8 15,0-1 0,1 1 0,0 1 0,0 1 0,1 0 0,0 0 0,18-4 0,-13 5-263,0 2 1,1 0-1,-1 1 1,1 1-1,23 1 1,-5 3-6579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50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0 184 24575,'0'0'0,"2"0"0,3 2 0,4 1 0,10-2 0,15-6 0,21-7 0,18-11 0,16-18 0,2-15 0,-14 3-8191</inkml:trace>
  <inkml:trace contextRef="#ctx0" brushRef="#br0" timeOffset="1">1041 151 24575,'0'0'0,"2"2"0,5 10 0,6 16 0,5 15 0,4 8 0,-1-1 0,-4-10-8191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50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4 0,4 8 0,4 12 0,1 12 0,1 5 0,-1-5-8191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6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1155 24575,'33'-11'0,"-4"0"0,371-125-406,-302 97 270,-2-4 0,93-56 1,-185 96 135,17-9 0,0-1 0,-1-1 0,-1 0 0,21-21 0,-39 34-3,0 0 1,0 0-1,0 0 0,0 0 1,0 0-1,-1-1 1,1 1-1,0 0 0,-1-1 1,1 1-1,-1-1 1,2-2-1,-2 4 4,0 0 1,0-1-1,0 1 1,0 0-1,-1-1 1,1 1-1,0 0 1,0 0-1,0-1 1,0 1-1,0 0 1,0-1-1,0 1 1,-1 0-1,1 0 1,0-1-1,0 1 1,0 0-1,-1 0 0,1-1 1,0 1-1,-1 0 1,0-1 9,1 1 0,-1 0 1,0-1-1,0 1 0,0 0 1,0 0-1,1 0 0,-1-1 1,0 1-1,0 0 0,-1 0 0,-4 1 50,1 0 0,-1 0-1,1 1 1,0-1 0,0 1-1,0 0 1,0 1-1,0-1 1,0 1 0,0 0-1,-4 4 1,-9 7-86,-20 20 0,19-15 25,0 1 0,-18 26 0,30-37 0,1 0 0,0 1 0,1 0 0,0 0 0,1 1 0,0-1 0,0 1 0,-1 11 0,4-20 0,1 0 0,0 0 0,-1 0 0,1 0 0,0 0 0,0 0 0,1 0 0,-1 0 0,0 0 0,1 0 0,-1 0 0,1-1 0,-1 1 0,1 0 0,0 0 0,1 2 0,-1-3 0,0-1 0,-1 1 0,1 0 0,0 0 0,0 0 0,0-1 0,0 1 0,0-1 0,0 1 0,0-1 0,1 1 0,-1-1 0,0 1 0,0-1 0,0 0 0,0 0 0,1 1 0,-1-1 0,0 0 0,0 0 0,0 0 0,0-1 0,1 1 0,-1 0 0,0 0 0,0-1 0,0 1 0,2-1 0,0 0 0,-1 0 0,1-1 0,0 1 0,0-1 0,0 0 0,-1 0 0,1 0 0,-1 0 0,0 0 0,1 0 0,-1-1 0,0 1 0,0-1 0,2-4 0,1-2 0,0-1 0,-1 0 0,4-12 0,-1-1 0,-1-1 0,-2-1 0,0 1 0,0-46 0,-12-102 0,-23-51 0,-15 2 0,31 151 0,11 51 0,1 8 0,1 1 0,-1-14 0,7 91 0,7 39-331,43 176-1,66 93-377,-12-130-427,-60-156-4547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51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24575,'12'0'0,"69"6"0,665 14-3322,2-37 69,-233-5 3178,116-4 290,0 30-2479,353 72 1820,-286-17 463,627 8-1441,-266-16 1258,1109 140-40,-331-12-456,5-63 304,593-39 356,-486-47-497,0-59 0,40-65 519,-10-100-380,-1350 103 492,168-23 810,-457 71 959,1 14 3868,-276 27-5949,-11 0-3327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57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0 628 24575,'0'0'0,"0"0"0,0 0 0,0 0 0,15 0 0,-8 0 0,0 0 0,13 1 0,-17 0 0,-1-1 0,1 1 0,-1 0 0,1 0 0,-1 0 0,1 0 0,-1 0 0,0 0 0,0 1 0,0-1 0,4 4 0,0 1 0,-1 0 0,1 1 0,-1 0 0,0 0 0,7 14 0,16 45 0,-18-43 0,101 237 0,90 230 0,-183-440 0,23 71 0,-40-115 0,-4-8 0,-4-11 0,-71-180 0,13-9 0,29 73 0,5-1 0,6-2 0,6-1 0,-2-151 0,20 243 0,2 0 0,8-54 0,-7 81 0,1 0 0,1 0 0,0 0 0,1 0 0,0 1 0,1 0 0,0 0 0,1 0 0,1 1 0,10-13 0,-6 11 0,1 2 0,0 0 0,1 0 0,0 1 0,1 1 0,0 0 0,0 1 0,23-9 0,-14 8 0,0 1 0,1 1 0,0 2 0,0 0 0,33-3 0,14 5-455,1 4 0,75 8 0,-91-3-6371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58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24575,'0'0'0,"6"-2"0,9-3 0,12 0 0,10-1 0,11-2 0,11-1 0,13-3 0,7 1 0,-10 1-8191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1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24575,'0'12'0,"2"42"0,12 62 0,-8-65 0,52 787-2344,-60-429 374,-2-79 1882,4-297-70,3 89-67,-1-101 61,1 1 0,1-1 0,10 32 0,1-16-2586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1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552 1 24575,'-140'37'0,"-167"68"0,298-102 0,-2 2 0,0-1 0,0 2 0,-17 10 0,25-14 0,0 0 0,1 1 0,-1-1 0,1 0 0,-1 1 0,1-1 0,0 1 0,0 0 0,1 0 0,-1 0 0,0 0 0,1 0 0,0 0 0,0 0 0,0 0 0,0 0 0,0 1 0,0 3 0,1 2 0,0-1 0,0 1 0,1 0 0,0-1 0,1 1 0,0-1 0,0 0 0,1 0 0,0 1 0,1-1 0,7 12 0,1 1 0,1-2 0,2 0 0,18 20 0,123 115 0,-91-94 0,61 72 0,-39-14 17,-12-15 18,-56-80-507,0-2-1,30 27 1,-26-29-6354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2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94 470 24575,'0'5'0,"0"38"0,4 249 0,25-2 0,-2-162 0,-10-56 0,-15-59 0,-2-13 0,0 0 0,0 0 0,0 0 0,0 1 0,0-1 0,0 0 0,0 0 0,0 0 0,0 0 0,0 0 0,0 0 0,0 0 0,0 0 0,0 0 0,0 0 0,0 0 0,0 0 0,0 0 0,0 0 0,0 1 0,0-1 0,0 0 0,0 0 0,0 0 0,0 0 0,0 0 0,0 0 0,0 0 0,0 0 0,0 0 0,0 0 0,0 0 0,0 0 0,0 0 0,0 0 0,-1 0 0,1 0 0,0 0 0,0 0 0,0 0 0,0 0 0,0 0 0,0 0 0,0 0 0,0 0 0,0 0 0,0 0 0,0 0 0,0 0 0,0 0 0,0 0 0,0 0 0,0 0 0,-1 0 0,1 0 0,0 0 0,0 0 0,0 0 0,0 0 0,0 0 0,0 0 0,0 0 0,0 0 0,0 0 0,0 0 0,0 0 0,0 0 0,0 0 0,0 0 0,-2-3 0,0 1 0,0-1 0,1 0 0,-1 0 0,0-4 0,-8-22 0,1-1 0,-8-57 0,12 62 0,-88-562-705,70 359 705,21 181 0,2 0 0,11-88 0,-9 125 0,-1 2 0,0 1 0,1-1 0,4-13 0,-6 20 0,1-1 0,0 1 0,-1-1 0,1 1 0,0 0 0,0-1 0,0 1 0,0 0 0,0 0 0,0-1 0,0 1 0,0 0 0,0 0 0,1 0 0,-1 1 0,0-1 0,1 0 0,-1 0 0,1 1 0,-1-1 0,1 1 0,-1-1 0,1 1 0,2-1 0,0 1 0,1 0 0,-1 1 0,1-1 0,0 1 0,-1 0 0,1 0 0,-1 0 0,9 4 0,36 22 0,-43-24 0,45 29-3,-2 2 0,-2 3 0,-1 1-1,77 82 1,-55-40-5,113 170 0,-100-115 8,-69-113 0,-2 1 0,0 0 0,-2 0 0,7 31 0,-13-47-89,-1 0 1,0 0-1,0 0 0,-1 0 1,0 0-1,0 0 0,0 0 0,-1 0 1,0 0-1,-1 0 0,0 0 0,0 0 1,-3 6-1,-5 5-6123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2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1 386 24575,'0'0'0,"4"0"0,8 0 0,15 0 0,15-2 0,14-4 0,11-11 0,12-18 0,11-17 0,6-16 0,0-8-785,-5 4 785,-19 14-7406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3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1017 24575,'0'0'0,"3"6"0,6 13 0,7 18 0,6 17 0,3 10 0,0 2 0,-3-5 0,-4-10 0,-4-15 0,-4-12-8191</inkml:trace>
  <inkml:trace contextRef="#ctx0" brushRef="#br0" timeOffset="1">0 1 24575,'0'0'0,"0"0"0,2 4 0,5 6 0,6 8 0,11 9 0,9 4 0,-1-2-8191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24575,'0'0'0,"-2"4"0,-3 12 0,-2 21 0,0 18 0,2 10 0,1 2 0,1-7 0,1-13-8191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3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24575,'0'3'0,"5"97"0,-3-48-60,30 531-2281,22 0 514,-24-396 1695,-12-86 424,-18-97-4415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6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24575,'2'20'0,"0"0"0,1-1 0,1 1 0,9 24 0,-7-24 0,20 63 0,4-2 0,4 0 0,46 78 0,-69-137 0,21 27 0,-47-101 0,8 30 0,1-1 0,1 0 0,1 0 0,1 0 0,0-46 0,4 58 0,0 0 0,0-1 0,1 1 0,1 0 0,0 0 0,0 1 0,1-1 0,0 1 0,1 0 0,0 0 0,1 0 0,0 0 0,0 1 0,12-13 0,-13 17 0,1 0 0,-1 0 0,1 0 0,0 1 0,0 0 0,0 0 0,1 0 0,-1 1 0,1 0 0,0 0 0,0 1 0,0-1 0,0 2 0,1-1 0,12 0 0,-13 2 0,0 0 0,-1 0 0,1 1 0,0 0 0,0 1 0,-1-1 0,1 1 0,-1 0 0,0 1 0,0 0 0,1 0 0,-2 0 0,1 1 0,0-1 0,-1 1 0,1 1 0,6 6 0,-4-1 0,0-1 0,0 1 0,-1 1 0,-1 0 0,0-1 0,6 16 0,-2-3 0,-2 1 0,6 27 0,-8-23 0,-6-28 0,0 0 0,0 0 0,0 1 0,0-1 0,0 0 0,0 0 0,0 0 0,0 0 0,0 0 0,0 0 0,0 0 0,0 0 0,0 0 0,0 0 0,0 0 0,0 0 0,0 0 0,0 0 0,0 0 0,0 0 0,0 0 0,0 0 0,0 0 0,0 0 0,0 0 0,0 0 0,0 0 0,0 1 0,0-1 0,0 0 0,0 0 0,0 0 0,0 0 0,0 0 0,0 0 0,0 0 0,0 0 0,0 0 0,0 0 0,0 0 0,0 0 0,0 0 0,0 0 0,0 0 0,0 0 0,0 0 0,1 0 0,-1 0 0,0 0 0,0 0 0,0 0 0,0 0 0,0 0 0,0 0 0,0 0 0,0 0 0,0 0 0,0 0 0,0 0 0,0 0 0,0 0 0,0 0 0,0 0 0,0 0 0,0 0 0,0 0 0,0 0 0,3-5 0,4-11 0,-6 13 0,14-33 0,2 1 0,1 0 0,39-54 0,-53 83 0,0 1 0,0 1 0,1-1 0,0 1 0,0-1 0,0 1 0,0 1 0,0-1 0,12-5 0,-12 7 0,0 1 0,0-1 0,0 1 0,1 0 0,-1 0 0,1 0 0,-1 1 0,1 0 0,-1 0 0,0 0 0,1 1 0,5 1 0,4 1 0,-1 2 0,0 0 0,0 0 0,-1 1 0,1 1 0,-1 0 0,0 1 0,-1 0 0,12 11 0,14 15 0,44 50 0,-57-58 0,88 92-1365,-63-68-5461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4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0 709 24575,'0'0'0,"2"-2"0,12-6 0,19-12 0,26-13 0,40-17 0,41-15 0,40-7-2762,36-3 2762,20-1 0,17 4-3213,3 6 3213,-10 7 0,-18 10 0,-25 15-1827,-40 15 1827,-47 10-389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4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1179 24575,'0'1'0,"1"1"0,-1-1 0,1 0 0,0 1 0,-1-1 0,1 0 0,0 1 0,0-1 0,0 0 0,2 2 0,0 1 0,0 1 0,-2-4 0,1 1 0,-1 0 0,0 0 0,1 0 0,-1-1 0,1 1 0,0-1 0,-1 1 0,1-1 0,2 2 0,-4-3 0,0 0 0,1 0 0,-1 0 0,0 0 0,0 0 0,0 0 0,0 0 0,0 0 0,0 0 0,1 0 0,-1-1 0,0 1 0,0 0 0,0 0 0,0 0 0,0 0 0,0 0 0,0 0 0,0 0 0,1 0 0,-1 0 0,0-1 0,0 1 0,0 0 0,0 0 0,0 0 0,0 0 0,0 0 0,0 0 0,0 0 0,0-1 0,0 1 0,0 0 0,0 0 0,0 0 0,0 0 0,0 0 0,0 0 0,0-1 0,0 1 0,0 0 0,0 0 0,0 0 0,0 0 0,0-7 0,-1 0 0,1 0 0,-1 0 0,-3-9 0,1 1 0,-67-385-602,59 293 301,3-194-1,20 164 279,-8 110 17,2 1 0,0 1 0,11-28 0,-15 47 6,1-1 0,0 1 0,0-1 0,0 1 0,1 0 0,0 0 0,0 1 0,8-9 0,-9 11 0,0 1 0,0 0 0,0 0 0,0 0 0,0 1 0,0-1 0,1 1 0,-1 0 0,0 0 0,1 0 0,-1 0 0,1 0 0,-1 1 0,1 0 0,-1 0 0,1 0 0,0 0 0,6 1 0,2 1 0,1 1 0,0 0 0,-1 1 0,16 7 0,-2 1 0,26 17 0,-9 0 8,-2 1 1,-1 2-1,-1 2 0,43 48 1,122 171 32,-86-82 195,-88-123-983,37 84 0,-51-94-5017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5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1 447 24575,'0'0'0,"5"0"0,20-2 0,26-2 0,25-3 0,17-5 0,1-4 0,-17 2-8191</inkml:trace>
  <inkml:trace contextRef="#ctx0" brushRef="#br0" timeOffset="1">1422 1 24575,'0'0'0,"0"0"0,0 2 0,4 10 0,5 18 0,6 21 0,7 23 0,6 18 0,1 6 0,-2-6 0,-4-12 0,-4-19 0,-3-17 0,-4-16-8191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5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24575,'0'0'0,"2"2"0,7 8 0,5 8 0,0 2-8191</inkml:trace>
  <inkml:trace contextRef="#ctx0" brushRef="#br0" timeOffset="1">1769 1452 24575,'0'0'0,"0"0"0,-1 0 0,-5 4 0,-7 6 0,-11 10 0,-11 9 0,-9 7 0,0 1 0,6-6-8191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5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24575,'0'0'0,"4"8"0,12 23 0,20 44 0,16 51 0,10 50 0,4 35-3704,-5 19 3704,-7 7 0,-6-12 0,-5-16 0,1-19 0,0-21-713,2-26 713,-1-31 0,-8-35-3774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6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792 1 24575,'-3'0'0,"-1"1"0,1-1 0,0 1 0,-1 0 0,1 0 0,0 1 0,0-1 0,-4 3 0,-3 1 0,-58 33 0,-90 67 0,29-17 0,-213 102 0,335-187 0,2-1 0,1 0 0,-1 1 0,1-1 0,-1 1 0,-6 6 0,10-8 0,0 0 0,0 0 0,0 1 0,0-1 0,0 1 0,0-1 0,1 0 0,-1 1 0,0-1 0,1 1 0,-1 0 0,1-1 0,0 1 0,-1-1 0,1 1 0,0 0 0,0-1 0,0 1 0,0 0 0,0-1 0,1 1 0,0 2 0,2 6 0,0 0 0,0-1 0,10 18 0,21 30 0,3-2-278,2-2 1,91 93-1,111 78-364,-232-216 686,89 78-1171,-18-17-4506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6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97 395 24575,'0'4'0,"9"48"0,17 142 0,-22-73 0,-5-1 0,-23 170 0,22-280 0,2-10 0,0 1 0,-1-1 0,1 0 0,0 0 0,0 0 0,0 0 0,0 0 0,0 0 0,0 0 0,0 0 0,0 0 0,0 0 0,0 0 0,0 0 0,0 0 0,0 0 0,0 0 0,0 0 0,0 0 0,0 0 0,0 0 0,-1 0 0,1 0 0,0 0 0,0 0 0,0 0 0,0 0 0,0 0 0,0 0 0,0 0 0,0 0 0,0 0 0,0 0 0,0 0 0,0 0 0,0 0 0,0 0 0,0 0 0,-1 0 0,1 0 0,0 0 0,0 0 0,0 0 0,0 0 0,0 0 0,0 0 0,0 0 0,0 0 0,0 0 0,0-1 0,0 1 0,0 0 0,0 0 0,0 0 0,0 0 0,0 0 0,0 0 0,0 0 0,0 0 0,0 0 0,0 0 0,-5-20 0,-38-241 0,37 228 0,-30-190 0,28 149 0,0-77 0,8 132 0,1 1 0,1 0 0,0 0 0,2 0 0,6-23 0,-6 30 0,1-1 0,0 1 0,0 0 0,1 0 0,1 0 0,0 1 0,0 0 0,15-15 0,-2 7 37,0 0 0,38-24-1,48-23-1511,-41 28-5351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6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0,9 3 0,15 6 0,24 5 0,25 1 0,11-1 0,3-3 0,-8-4 0,-19-2-8191</inkml:trace>
  <inkml:trace contextRef="#ctx0" brushRef="#br0" timeOffset="1">1288 45 24575,'0'0'0,"0"2"0,0 8 0,4 18 0,3 21 0,2 15 0,2 7 0,-2-4 0,-1-8 0,-3-14 0,-2-13-8191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0:47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4 0,8 7 0,11 9 0,12 10 0,6 7 0,-4-4-8191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13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24575,'1'31'0,"1"-1"0,10 48 0,22 60 0,-26-109 0,319 1093-2800,-312-1072 2785,-2-7 33,59 176 182,-57-180-479,2 0 1,2-1-1,31 47 1,-8-28-4202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7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24575,'0'0'0,"0"5"0,1 10 0,1 0 0,0 0 0,1 0 0,7 19 0,1 3 0,26 132 0,9 33 0,-44-197-74,2 11 176,7 17 0,-10-29-269,1 0 1,0 0 0,0 0 0,1-1 0,-1 1 0,1-1 0,-1 1 0,7 5 0,1-2-6660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14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0 267 24575,'1'10'0,"0"-5"0,0 0 0,1 0 0,0-1 0,0 1 0,0 0 0,5 6 0,20 26 0,-22-31 0,23 27 0,1-1 0,2-1 0,1-2 0,1-1 0,1-1 0,2-2 0,1-2 0,0-1 0,2-2 0,0-2 0,1-1 0,1-3 0,50 12 0,-62-20 0,1-2 0,0-1 0,-1-1 0,1-2 0,0 0 0,0-3 0,0 0 0,-1-2 0,0-1 0,0-1 0,52-21 0,-47 13 0,-1-1 0,-1-1 0,0-2 0,-1-1 0,-2-2 0,0-1 0,-1-1 0,-1-1 0,28-34 0,-21 15 60,56-95 0,8-55-1545,-76 143-5341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15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24575,'0'9'0,"-1"25"0,1-3 0,0 0 0,2 0 0,6 33 0,7-4 0,3 0 0,29 68 0,64 112 0,-29-65 0,-8-2 0,-53-117 0,16 67 0,-37-121 0,4 17 0,-4-19 0,0 0 0,0 1 0,0-1 0,0 0 0,0 0 0,0 0 0,0 1 0,0-1 0,0 0 0,0 0 0,-1 0 0,1 1 0,0-1 0,0 0 0,0 0 0,0 0 0,0 0 0,0 1 0,0-1 0,0 0 0,0 0 0,-1 0 0,1 0 0,0 0 0,0 0 0,0 1 0,0-1 0,-1 0 0,1 0 0,-1 0 0,1 0 0,-1 0 0,1-1 0,-1 1 0,1 0 0,-1 0 0,1 0 0,0-1 0,-1 1 0,1 0 0,-1-1 0,1 1 0,0 0 0,-1-1 0,0 0 0,-13-14 0,1-1 0,0 0 0,1-1 0,-13-26 0,23 40 0,-17-32 0,1 0 0,1-2 0,2 0 0,2-1 0,-10-45 0,16 51 0,2-1 0,1 1 0,2-1 0,1 0 0,1 1 0,8-58 0,-3 65 0,1 0 0,2 0 0,0 1 0,1 0 0,2 1 0,0 0 0,1 0 0,2 1 0,0 1 0,1 0 0,1 1 0,1 1 0,25-22 0,-34 34 0,-1 1 0,1 0 0,0 0 0,0 1 0,1 0 0,-1 1 0,1 0 0,0 0 0,0 1 0,1 0 0,9-2 0,-17 5 0,0 0 0,0-1 0,0 1 0,0 0 0,0 0 0,0 0 0,0 1 0,0-1 0,0 0 0,0 1 0,0-1 0,0 1 0,-1 0 0,1-1 0,0 1 0,0 0 0,0 0 0,-1 0 0,1 0 0,-1 1 0,1-1 0,-1 0 0,1 1 0,-1-1 0,0 1 0,0-1 0,1 1 0,-1 0 0,0-1 0,1 4 0,0 2 0,0-1 0,0 1 0,-1-1 0,0 1 0,0 0 0,-1 0 0,0 13 0,-1-3 0,-1-1 0,0 0 0,-2 0 0,1 0 0,-2-1 0,0 1 0,-8 14 0,3-9 0,-1-2 0,-1 1 0,0-1 0,-25 27 0,13-21 0,-2 0 0,0-1 0,-2-2 0,0-1 0,-2-1 0,-44 23 0,47-29 0,0-2 0,-57 19 0,81-30 0,1-1 0,-1 1 0,1-1 0,-1 1 0,0-1 0,1 0 0,-1 0 0,-2 0 0,4-1 0,1 1 0,0 0 0,-1 0 0,1 0 0,0 0 0,-1 0 0,1 0 0,0-1 0,-1 1 0,1 0 0,0 0 0,0 0 0,-1-1 0,1 1 0,0 0 0,0 0 0,-1-1 0,1 1 0,0 0 0,0-1 0,0 1 0,-1 0 0,1-1 0,0 0 0,0 1 0,0-1 0,0 0 0,0 0 0,0 0 0,0 0 0,0 0 0,1 0 0,-1 0 0,0 0 0,0 0 0,1 0 0,-1 0 0,2-1 0,5-10 0,2 1 0,0 0 0,0 1 0,1-1 0,15-11 0,-21 18 0,57-48-1365,-2 4-5461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15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572 1 24575,'-1'0'0,"-1"0"0,0 0 0,1 0 0,-1 1 0,0-1 0,1 0 0,-1 1 0,1-1 0,-1 1 0,0 0 0,1-1 0,-1 1 0,1 0 0,-3 2 0,-4 1 0,4-2 0,-239 115 0,184-85 0,2 2 0,-56 45 0,109-76 0,-5 4 0,1-1 0,0 1 0,-9 11 0,15-16 0,1 0 0,-1 0 0,1 0 0,-1 1 0,1-1 0,0 0 0,0 1 0,0-1 0,0 1 0,0-1 0,1 1 0,-1 0 0,1-1 0,0 1 0,-1 0 0,1-1 0,0 1 0,1 4 0,1 0 0,1 0 0,0-1 0,0 1 0,0 0 0,1-1 0,0 1 0,0-1 0,1 0 0,0-1 0,6 7 0,10 10 0,0 0 0,2-1 0,1-2 0,0 0 0,40 22 0,-48-32 0,0-1 0,0-1 0,1 0 0,0-1 0,0-1 0,1-1 0,-1 0 0,1-1 0,0-1 0,-1-1 0,20-1 0,0-4-455,-1-1 0,69-20 0,-29 0-6371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16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24575,'1'10'0,"5"36"0,17 66 0,-13-71 0,14 52 0,-11-46 0,13 85 0,-25-117-1365,-1-4-5461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16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6 0,4 11 0,5 10 0,3 5 0,-1-5-8191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31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442 342 24575,'-9'-7'0,"-14"-10"0,1 0 0,-24-26 0,-36-45 0,59 62 0,-11-13 0,19 20 0,-1 1 0,-1 1 0,-22-18 0,37 33 0,0 1 0,0-1 0,-1 1 0,1-1 0,-1 1 0,1 0 0,-1 0 0,0 0 0,0 0 0,1 0 0,-1 1 0,-4-1 0,5 1 0,0 0 0,0 0 0,0 1 0,1-1 0,-1 0 0,0 1 0,1 0 0,-1-1 0,0 1 0,1 0 0,-1 0 0,1 0 0,-1 0 0,1 0 0,-1 0 0,1 0 0,0 0 0,0 1 0,-1-1 0,0 2 0,-4 6 0,0 0 0,1 0 0,0 1 0,1-1 0,-4 11 0,5-13 0,1 0 0,0 0 0,1 1 0,0-1 0,0 0 0,0 1 0,1-1 0,1 9 0,0-11 0,0 1 0,0 0 0,0-1 0,1 1 0,0-1 0,1 0 0,-1 1 0,1-1 0,0 0 0,0-1 0,4 6 0,-2-4 0,1 0 0,0 0 0,1 0 0,-1-1 0,1 0 0,13 7 0,1-2 0,0-2 0,0 0 0,0-1 0,38 7 0,-2-5-682,80 4-1,-51-11-6143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3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24575,'0'6'0,"0"0"0,0-1 0,1 1 0,1 9 0,-2-13 0,1 0 0,0 0 0,0 0 0,-1 0 0,1 0 0,1 0 0,-1 0 0,0 0 0,0-1 0,1 1 0,-1 0 0,1-1 0,2 3 0,3 1 0,1 1 0,0-2 0,0 1 0,18 6 0,38 10 0,-48-16 0,156 50-1365,-131-41-5461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48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24575,'0'18'0,"12"305"15,-5-260-62,3 0 0,2-1 1,23 68-1,-5-47-391,50 96 1,54 72-471,-116-218 553,25 46 196,67 117-39,10-6 106,-115-183 47,2 4 101,1 0 0,0-1 0,13 13 0,-19-21-11,0 0 0,0 0 0,1-1 0,-1 1-1,0-1 1,1 1 0,-1-1 0,0 0 0,1 0-1,0 0 1,-1 0 0,1 0 0,0-1-1,-1 1 1,1-1 0,0 1 0,-1-1 0,1 0-1,0 0 1,0-1 0,-1 1 0,4-1-1,-2 0 69,0-1-1,-1 1 1,1-1-1,-1 0 1,1 0-1,-1-1 1,0 1-1,1 0 1,2-5-1,1 0-32,1-2 0,8-12 0,-1-3-44,-1-1 0,-2 0 0,0-1 1,-1 0-1,9-36 0,22-143-301,-12-141-993,-30 0 1432,-2 265-257,2 70 35,3-122 201,-1 117-329,0 1-1,1 0 0,0 0 0,1 0 1,1 0-1,9-18 0,4 1-5482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49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24575,'1'5'0,"0"-1"0,0-1 0,0 0 0,1 0 0,0 0 0,0 0 0,-1 0 0,2-1 0,2 5 0,-2-5 0,114 123 0,-30-35 0,176 246 0,-233-294 0,108 143-1365,-128-171-5461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49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1 24575,'0'0'0,"0"0"0,-2 2 0,-6 11 0,-9 14 0,-8 18 0,-7 12 0,-5 14 0,-5 18 0,1 13 0,4 3 0,5-2 0,7-7 0,8-8 0,6-4 0,3 0 0,3-3 0,3-16-8191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2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1 909 24575,'0'0'0,"0"0"0,0 0 0,0 0 0,2-6 0,41-57 0,2-3 0,-39 58 0,0 0 0,0 0 0,11-11 0,-10 13 0,-1-1 0,0 0 0,0 0 0,6-11 0,-11 15 0,1 0 0,-1 0 0,0-1 0,0 1 0,0 0 0,0 0 0,0 0 0,-1-1 0,0 1 0,1 0 0,-1-1 0,0 1 0,-1 0 0,1 0 0,-1-1 0,1 1 0,-2-5 0,-2 0 0,0-1 0,0 1 0,-1-1 0,-9-11 0,6 9 0,-10-19 0,19 33 0,0-1 0,-1 0 0,0 0 0,1 1 0,-1-1 0,0 0 0,0 3 0,0-2 0,0 0 0,0 1 0,0-1 0,0 0 0,1 0 0,-1 0 0,1-1 0,1 4 0,0-2 0,0 0 0,1-1 0,-1 0 0,1 1 0,-1-1 0,1 0 0,0-1 0,1 1 0,-1 0 0,0-1 0,7 4 0,3 0 0,27 11 0,-15-9 0,0-1 0,0-1 0,1-2 0,0 0 0,0-1 0,1-2 0,-1-1 0,0-1 0,46-8 0,-48 5 0,0-1 0,0-2 0,0 0 0,-1-2 0,0 0 0,-1-2 0,0 0 0,-1-2 0,0 0 0,29-25 0,-39 27 0,0 1 0,0-2 0,-1 0 0,-1 0 0,0 0 0,-1-1 0,0-1 0,-1 1 0,7-18 0,-10 19 0,-1 1 0,1-1 0,-2 0 0,0 0 0,0 0 0,-1 0 0,-1 0 0,0 0 0,-1 0 0,0 0 0,0 0 0,-5-14 0,1 9 0,0 0 0,-2 1 0,0 0 0,-1 0 0,-14-21 0,14 25 0,0 1 0,-1 0 0,0 0 0,-1 1 0,0 1 0,-1 0 0,-15-11 0,22 18 0,0-1 0,1 1 0,-1 0 0,0 0 0,-1 1 0,-4-2 0,7 3 0,1-1 0,0 1 0,0 0 0,0 0 0,0 0 0,0 0 0,-1 0 0,1 0 0,0 0 0,0 1 0,0-1 0,0 0 0,0 1 0,0-1 0,0 0 0,0 1 0,0 0 0,0-1 0,0 1 0,0-1 0,0 1 0,0 0 0,0 0 0,0 0 0,1-1 0,-1 1 0,0 0 0,1 0 0,-2 2 0,-1 4 0,0 1 0,1 0 0,0-1 0,0 1 0,1 0 0,0 0 0,0 11 0,0-11 0,-3 62-74,2 0 1,4-1-1,3 1 0,2 0 0,4-1 1,3-1-1,3 0 0,2-1 0,4-1 1,61 126-1,214 277 74,-265-425 0,-28-38-6,-9-14 147,-16-22 18,-2 1 0,-1 1-1,-30-27 1,11 11-118,-93-110-41,-149-221 0,280 369 0,-9-14 0,13 20 0,0-1 0,0 1 0,-1-1 0,1 1 0,0-1 0,0 0 0,0 1 0,0-1 0,0 1 0,0-1 0,0 1 0,0-1 0,0 0 0,0 1 0,0-1 0,0 1 0,0-1 0,0 1 0,0-1 0,0 1 0,1-1 0,-1 1 0,0-1 0,0 1 0,1-1 0,-1 1 0,0-1 0,1 1 0,-1-1 0,1 1 0,-1-1 0,0 1 0,1-1 0,5-1 0,-1-1 0,1 0 0,-1 1 0,1 0 0,-1 1 0,10-2 0,3-1 0,134-32-1365,-74 19-5461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7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24575,'0'0'0,"0"0"0,0 5 0,0 253 0,0-276 0,1-1 0,1 1 0,1 0 0,1 0 0,0 0 0,2 0 0,0 0 0,0 1 0,18-31 0,-20 41 0,1 1 0,-1 0 0,1-1 0,0 2 0,1-1 0,-1 1 0,13-10 0,-14 13 0,-1 0 0,0 0 0,1 0 0,-1 1 0,1-1 0,-1 1 0,1 0 0,0 0 0,-1 1 0,1-1 0,0 1 0,0 0 0,-1-1 0,1 2 0,0-1 0,0 0 0,0 1 0,5 1 0,-1 1 0,0 0 0,0 1 0,0 0 0,-1 0 0,1 1 0,-1 0 0,0 0 0,-1 1 0,12 11 0,0 3 0,27 41 0,20 42 108,6 9-1581,-53-87-5353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49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24575,'0'0'0,"0"0"0,0 0 0,-2 4 0,-2 9 0,-1 19 0,0 21 0,6 20 0,6 11 0,6 4 0,7-4 0,7-6 0,6-8 0,1-12 0,-3-17 0,-7-14-8191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0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0,5 0 0,8 0 0,7 2 0,-1 1-8191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0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 24575,'0'0'0,"0"0"0,0 0 0,4-2 0,7-5 0,12-5 0,12-4 0,8-4 0,5-2 0,1 1 0,2 1 0,-1 3 0,-2 2 0,-8 3 0,-11 4-8191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0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24575,'0'0'0,"4"0"0,9 2 0,21 3 0,24 2 0,20-2 0,11-5 0,4-10 0,-7-4 0,-19 0-8191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5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1 251 24575,'0'15'0,"3"45"0,15 86 0,-16-133 0,55 272 0,15-3 0,-72-281 0,46 138 0,-44-135 0,-2-6 0,-2-11 0,-34-232 0,-10-369 0,46 607 0,5-135 0,-4 128 0,1 0 0,1 0 0,0 1 0,1-1 0,0 1 0,1 0 0,13-25 0,-16 35 0,1-1 0,0 1 0,-1-1 0,1 1 0,0 0 0,0 0 0,1 0 0,5-4 0,-8 6 0,1 0 0,0 1 0,-1-1 0,1 0 0,0 0 0,-1 1 0,1-1 0,0 1 0,0 0 0,-1-1 0,1 1 0,0 0 0,0 0 0,0 0 0,0 0 0,-1 1 0,1-1 0,0 0 0,0 1 0,-1-1 0,1 1 0,0 0 0,2 1 0,1 1 0,0 1 0,0 0 0,-1 0 0,1 1 0,-1-1 0,0 1 0,6 10 0,-7-11 0,182 259 0,24 54 0,-156-223 0,63 152 0,-109-230 0,14 42 0,-18-49 0,-1-1 0,0 1 0,0 0 0,0 14 0,-3-18-1365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5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24575,'0'0'0,"4"-2"0,12-3 0,16-5 0,13-2 0,-1 1-8191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6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169 459 24575,'0'0'0,"0"0"0,0 0 0,2-7 0,7-10 0,0-1 0,-1 0 0,9-30 0,-9 17 0,0-1 0,3-40 0,-10 57 0,0-1 0,-1 0 0,-1 1 0,0-1 0,-1 1 0,-8-30 0,8 40 0,0 0 0,0 0 0,0 0 0,0 0 0,-1 1 0,0-1 0,0 1 0,0-1 0,-1 1 0,1 0 0,-1 0 0,-6-4 0,7 6 0,1 0 0,-1 1 0,0-1 0,0 1 0,0-1 0,0 1 0,0 0 0,0 0 0,0 1 0,0-1 0,0 1 0,0-1 0,-1 1 0,1 0 0,0 0 0,0 0 0,0 1 0,0-1 0,-1 1 0,1 0 0,0 0 0,-3 1 0,-1 1 0,1 1 0,-1 0 0,1 0 0,0 0 0,0 1 0,1-1 0,-1 2 0,1-1 0,0 0 0,0 1 0,1 0 0,0 0 0,-4 7 0,3-4 0,0 1 0,1-1 0,0 1 0,1 0 0,0 0 0,0 0 0,1 1 0,-1 17 0,3-17 9,0 0-1,1 0 1,1 0-1,0 0 1,0 0 0,1-1-1,0 1 1,1-1-1,0 0 1,1 0-1,0 0 1,0 0-1,12 14 1,-4-9-221,-1 0 0,2-1 0,0 0-1,1-1 1,0-1 0,30 19 0,-10-11-6614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6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24 24575,'-14'-12'0,"0"3"0,8 7 0,9 5 0,18 13 0,43 23 0,-26-17 0,191 127 131,-68-44-1627,-113-74-5330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6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24575,'0'8'0,"1"-1"0,0 0 0,1 0 0,3 12 0,0 0 0,2 12 0,-1 1 0,-1-1 0,-2 1 0,-2 39 0,-5 9 0,-4 0 0,-3-1 0,-24 85 0,6-48-1365,21-79-5461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7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128 550 24575,'0'0'0,"0"0"0,0 0 0,-2 4 0,-2 9 0,-1 10 0,0 12 0,2 5 0,0 2 0,4 0 0,3-5 0,3-7 0,0-7 0,0-5 0,-3-6-8191</inkml:trace>
  <inkml:trace contextRef="#ctx0" brushRef="#br0" timeOffset="1">0 0 24575,'0'0'0,"0"0"0,0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8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308 669 24575,'0'0'0,"0"0"0,0 6 0,6 27 0,16 53 0,-5-23 0,-8-24 0,-7-34 112,-2-5-138,0 0 0,0 0 0,-1 0 0,1 0 0,0 0 0,0 0 0,0 0 1,0 0-1,0 0 0,0 0 0,0 0 0,0 0 0,0-1 0,0 1 0,0 0 0,0 0 0,0 0 0,0 0 1,0 0-1,0 0 0,0 0 0,0 0 0,0 0 0,1 0 0,-1 0 0,0 0 0,0 0 0,0 0 0,0 0 1,0 0-1,0 0 0,0 0 0,0 0 0,0 0 0,0 0 0,0 0 0,0 0 0,0 0 0,0 0 0,0 0 1,0 0-1,0-1 0,0 1 0,0 0 0,0 0 0,0 0 0,0 0 0,0 0 0,0 0 0,0 0 0,1 0 1,-1 0-1,0 0 0,0 0 0,0 0 0,0 1 0,0-7-6800</inkml:trace>
  <inkml:trace contextRef="#ctx0" brushRef="#br0" timeOffset="1">5 0 24575,'0'0'0,"-2"0"0,0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1:57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24575,'6'1'0,"0"0"0,0 0 0,0 1 0,0-1 0,0 1 0,-1 0 0,7 4 0,5 1 0,156 53 0,78 33 0,-200-69-1365,-8-3-5461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0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0 569 24575,'8'7'0,"-2"-4"0,0 1 0,0-1 0,1-1 0,-1 1 0,1-1 0,0 0 0,0-1 0,-1 1 0,1-2 0,7 1 0,10 0 0,36-4 0,-37 1 0,-1-1 0,0-2 0,42-12 0,-51 12 0,0-1 0,0 0 0,-1 0 0,1-2 0,-1 1 0,-1-2 0,16-13 0,-11 6 0,-1-1 0,-1 0 0,0-1 0,16-29 0,-14 20 0,-2-2 0,16-47 0,-25 63 0,-2 1 0,1 0 0,-2-1 0,0 0 0,1-20 0,-3 28 0,0 0 0,-1 0 0,1 0 0,-1 0 0,0 0 0,-1 0 0,1 0 0,-1 0 0,0 0 0,0 1 0,0-1 0,-1 1 0,1-1 0,-1 1 0,0 0 0,-7-7 0,1 4 0,0 0 0,0 0 0,0 1 0,-1 0 0,0 1 0,0 0 0,-1 1 0,1 0 0,-1 0 0,-19-3 0,9 4 0,0 0 0,-1 1 0,1 1 0,-39 3 0,48-1 0,1 1 0,-1 0 0,1 1 0,0 0 0,-1 1 0,1 0 0,1 0 0,-15 10 0,17-10 0,1 2 0,0-1 0,0 1 0,0 0 0,1 0 0,0 1 0,0 0 0,1 0 0,-1 1 0,2-1 0,-7 13 0,5-6 0,1-1 0,1 1 0,0 0 0,1 0 0,0 0 0,1 1 0,1-1 0,0 1 0,1-1 0,0 1 0,1-1 0,1 0 0,0 1 0,1-1 0,1 0 0,0 0 0,1-1 0,12 24 0,-3-10 0,2 0 0,2-2 0,0 0 0,25 25 0,93 81 0,-102-102 0,0-2 0,58 34 0,-76-52 0,1 0 0,0-2 0,0 0 0,1 0 0,0-2 0,0 0 0,0-1 0,28 2 0,-24-5-682,26-3-1,14-5-6143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0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24575,'0'0'0,"3"3"0,126 113 0,-9-9 0,95 86 0,14-21 0,-162-129-1365,-13-10-5461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0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 0 24575,'0'0'0,"-2"6"0,-110 240 0,71-161 0,-20 36 0,-31 68 0,84-166-341,0-1 0,1 1-1,-6 33 1,6-3-6485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1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24575,'0'0'0,"2"10"0,1-2 0,42 186 6,-10 7-40,-22-118-54,65 458-491,-70-474-670,-5-50-4998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1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24575,'6'-9'0,"0"4"0,1 0 0,-1 1 0,1-1 0,0 1 0,0 1 0,8-3 0,14-7 0,0 3 0,1 0 0,0 2 0,1 1 0,-1 1 0,1 2 0,32-1 0,-51 5 0,-1 1 0,0 1 0,0-1 0,0 2 0,0-1 0,0 2 0,0-1 0,0 1 0,-1 1 0,0 0 0,0 1 0,0 0 0,-1 0 0,11 10 0,-10-8 0,-1 1 0,-1 0 0,0 0 0,0 1 0,-1 0 0,0 0 0,-1 1 0,0 0 0,-1 0 0,0 1 0,0-1 0,4 24 0,-7-26 0,-1-1 0,0 1 0,-1 0 0,1-1 0,-2 1 0,1 0 0,-2 0 0,1-1 0,-1 1 0,0-1 0,-1 0 0,1 1 0,-2-1 0,1 0 0,-1 0 0,-1-1 0,1 1 0,-1-1 0,-1 0 0,1-1 0,-11 11 0,0-3-341,-1 0 0,0-1-1,-22 12 1,-2-2-6485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2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1 24575,'-2'0'0,"-1"0"0,0 1 0,0-1 0,1 1 0,-1 0 0,0 0 0,-3 2 0,-2 0 0,-10 5 0,1 0 0,0 1 0,0 1 0,1 1 0,0 1 0,1 0 0,1 1 0,-1 0 0,-12 17 0,8-6 0,1 0 0,1 1 0,1 1 0,1 0 0,-13 34 0,20-40-14,1 1-1,1 0 1,1 0-1,1 1 0,1-1 1,1 1-1,1 0 1,0 0-1,2 0 0,1-1 1,4 25-1,2-11-83,0-1 0,2 0-1,2-1 1,1 0 0,2-1 0,20 35-1,-23-47 99,1 1 0,1-2 0,0 0 0,2 0 0,0-2 0,1 0 0,0 0 0,35 23 0,-10-14-610,65 30-1,56 15-5496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2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24575,'0'0'0,"0"2"0,0-1 0,1 1 0,-1-1 0,0 1 0,0-1 0,1 1 0,-1-1 0,1 1 0,1 1 0,2 9 0,103 381-173,-17 5-560,-62-269 751,23 143-1235,-43-208-4869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2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24575,'0'-1'0,"0"1"0,0-1 0,0 1 0,0-1 0,0 0 0,0 1 0,0-1 0,1 1 0,-1-1 0,0 0 0,0 1 0,1-1 0,-1 1 0,1-2 0,0 1 0,0 0 0,1 0 0,-1 0 0,0 0 0,1 0 0,-1 1 0,1-1 0,0 0 0,-1 1 0,1-1 0,-1 1 0,3-1 0,23-2 0,-22 2 0,-1 1 0,0 0 0,0 0 0,-1 0 0,1 0 0,0 1 0,0-1 0,-1 1 0,1 0 0,3 1 0,-4 0 0,-1-1 0,0 0 0,0 1 0,1-1 0,-1 1 0,0-1 0,0 1 0,0 0 0,-1 0 0,1 0 0,0 0 0,-1 0 0,0 1 0,3 2 0,1 7 0,0 1 0,-1-1 0,0 1 0,-1 0 0,2 16 0,4 69 0,-9-87 0,2 22 0,6 67 0,-6-89 0,0 0 0,1 0 0,1 0 0,-1 0 0,2 0 0,8 16 0,2-6 0,0-1 0,1-1 0,1 0 0,24 20 0,22 25 0,-53-53 0,-1 1 0,0 1 0,14 25 0,-19-29 0,0 0 0,0 0 0,-1 0 0,0 1 0,-1 0 0,0 0 0,0-1 0,-1 1 0,0 19 0,-2-20 0,0 0 0,-1 0 0,1-1 0,-2 1 0,1 0 0,-1-1 0,-1 0 0,1 0 0,-1 0 0,-1 0 0,-7 10 0,1-4 20,0-1 0,-2 1 0,1-2 0,-2 0 0,-24 17 0,16-14-391,-2-2-1,1 0 1,-29 10 0,30-14-6455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3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32 505 24575,'0'-10'0,"-6"-226"0,-1 12 0,8 216 0,-1 6 0,0-1 0,0 0 0,0 0 0,-1 1 0,1-1 0,0 0 0,-2-3 0,2 6 0,0 0 0,0 0 0,0 0 0,0 0 0,0-1 0,0 1 0,0 0 0,-1 0 0,1 0 0,0 0 0,0 0 0,0 0 0,0 0 0,0 0 0,0 0 0,0 0 0,0 0 0,0-1 0,-1 1 0,1 0 0,0 0 0,0 0 0,0 0 0,0 0 0,0 0 0,0 0 0,-1 0 0,1 0 0,0 0 0,0 0 0,0 0 0,0 0 0,0 0 0,0 0 0,0 0 0,-1 0 0,1 0 0,0 1 0,0-1 0,0 0 0,0 0 0,0 0 0,0 0 0,0 0 0,0 0 0,-1 0 0,1 0 0,0 0 0,0 0 0,0 0 0,0 1 0,0-1 0,0 0 0,0 0 0,0 0 0,0 0 0,0 0 0,0 0 0,0 0 0,0 1 0,0-1 0,0 0 0,0 0 0,0 0 0,0 0 0,0 0 0,0 1 0,-4 10 0,1 2 0,1 1 0,1-1 0,0 1 0,0-1 0,1 1 0,1-1 0,0 1 0,1-1 0,1 0 0,0 0 0,1 0 0,0 0 0,1 0 0,0-1 0,1 0 0,10 16 0,-2-10 17,0-1 0,1 0 1,0-1-1,1-1 0,1 0 0,35 22 0,-21-19-388,0 0-1,0-3 1,54 19 0,-29-16-6455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24575,'0'0'0,"4"0"0,4 0 0,2 0-8191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3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24575,'0'5'0,"0"20"0,1-1 0,1 0 0,1 0 0,1 0 0,1 0 0,1-1 0,1 0 0,17 36 0,-3-20 0,2-2 0,2 0 0,1-1 0,53 54 0,-55-65-682,36 28-1,-28-29-6143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3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0 24575,'-2'2'0,"-3"9"0,-2 13 0,-4 16 0,-4 13 0,-4 9 0,-2 5 0,2 3 0,4 2 0,8 5 0,3-5 0,4-14-8191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4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12 0,2 23 0,2 18 0,3 14 0,2 5 0,2-3 0,1-6 0,0-11 0,-2-13 0,-2-12 0,-4-13 0,-1-7-8191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4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5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24575,'3'3'0,"10"12"0,15 27 0,-11-16 0,185 309-150,-131-191-481,75 139 497,-110-223 83,2-1-1,70 83 0,-105-140 49,68 75-29,-59-66 32,0 0 1,1-1-1,0 0 1,18 9-1,-26-16 4,-1-1-1,1 0 0,0 0 1,0 0-1,0-1 1,0 0-1,0 0 0,0 0 1,7 0-1,-10-1 35,1 0-1,0 0 1,0-1-1,0 1 1,0-1-1,-1 0 1,1 0-1,0 0 0,-1 0 1,1 0-1,0 0 1,-1-1-1,0 1 1,1-1-1,-1 0 1,0 0-1,0 0 1,2-2-1,1-1-6,-1-1-1,0 0 1,0 0-1,-1 0 1,0 0-1,4-13 1,0-2 23,3-22 1,0-17-48,-2-1 1,-3 0-1,-3 0 1,-6-65-1,-39-243-10,27 219-1362,13 97-5461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5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239 519 24575,'0'4'0,"1"123"0,-2 137 0,1-257 0,-2 26 0,1-31 0,1 0 0,-1 0 0,1 0 0,-1 0 0,1 0 0,-1 0 0,0 0 0,0-1 0,0 1 0,0 0 0,0 0 0,-2 1 0,2-2 0,1-1 0,-1 1 0,1-1 0,0 0 0,-1 0 0,1 1 0,-1-1 0,1 0 0,-1 0 0,1 1 0,-1-1 0,1 0 0,-1 0 0,0 0 0,1 0 0,-1 0 0,1 0 0,-1 0 0,1 0 0,-1 0 0,1 0 0,-1 0 0,1 0 0,-1 0 0,0-1 0,0 1 0,0-1 0,-1 0 0,0 0 0,0 0 0,0 0 0,1-1 0,-3-1 0,-3-5 0,0 1 0,1-1 0,0 0 0,-8-15 0,-15-39 0,22 47 0,-15-34 0,2-1 0,2-1 0,3-1 0,2 0 0,-10-86 0,14-8 0,9 124 0,2 0 0,0-1 0,1 1 0,9-33 0,-10 46 0,2 0 0,-1 1 0,1-1 0,0 1 0,1 0 0,0 0 0,0 0 0,1 1 0,0 0 0,0 0 0,1 0 0,12-9 0,-10 10 0,0 0 0,0 1 0,0 0 0,1 0 0,0 1 0,0 1 0,0-1 0,0 2 0,1-1 0,19-1 0,44 2-1365,-39 3-5461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6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0,11 0 0,18 2 0,17 3 0,10 0 0,1 0 0,-3-1 0,-6-2 0,-5 0 0,-5 0 0,-4 1 0,-9-1-8191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6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0 456 24575,'0'0'0,"2"0"0,5-2 0,4-2 0,8-3 0,15-2 0,17-2 0,-1 2-8191</inkml:trace>
  <inkml:trace contextRef="#ctx0" brushRef="#br0" timeOffset="1">422 0 24575,'0'0'0,"0"0"0,-2 3 0,-3 3 0,0 10 0,1 10 0,0 8 0,6 6 0,8 3 0,4 0 0,4-4 0,5-6 0,2-7 0,-1-8 0,-4-7-8191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6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24575,'0'0'0,"0"0"0,0 0 0,2 0 0,3-2 0,4-3 0,1 0-8191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07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24575,'3'4'0,"37"46"0,-33-41 0,55 64 0,28 34-495,25 35-1487,22 29 1104,85 119 258,-15 18-1,-154-216 382,62 146 1,-88-168 174,-3 1 0,28 143 1,-44-164 63,-3 0 0,-1 0 0,-3 0 0,-2 1 0,-2-1 0,-3 0 0,-19 82 0,3-51 61,-40 94 0,-50 68-671,3-43-1819,109-199 2419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9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1 24575,'-14'0'0,"2"0"0,4-1 0,1 1 0,-12 2 0,16-1 0,1-1 0,0 1 0,-1-1 0,1 1 0,0 0 0,-1 0 0,1 0 0,0 1 0,0-1 0,0 0 0,-4 4 0,3-1 0,-1 0 0,1 0 0,0 0 0,0 0 0,0 1 0,1-1 0,0 1 0,-3 5 0,0 5 0,-4 23 0,-16 135 0,16 3 0,9-102-682,19 148-1,-17-209-6143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2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6350 24575,'7'7'0,"7"7"0,17 17 0,-29-28 0,0 0 0,1 0 0,-1 0 0,-1 1 0,1-1 0,0 0 0,-1 1 0,1-1 0,0 6 0,-3-5 0,0-12 0,4-6 0,1 0 0,0 1 0,1-1 0,0 1 0,10-18 0,-3 6 0,110-298 0,-96 238 0,5 1 0,43-84 0,129-179-465,-62 116 211,-126 204 254,239-383 0,58 8 0,-281 364 0,152-171 54,11 8-105,-60 63-212,243-232-1142,17 16 1512,175-93-107,-498 397 0,251-175 0,11 17 0,39 5 0,-32 18 0,-160 87 0,223-88 0,-11 48 0,-47 17 0,-52 5 0,195-71 0,55 25 0,-19 6 0,-99 6-102,42-14-515,-217 93 612,-51 16 1349,-193 53-7878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4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24575,'0'10'0,"7"357"0,2 409-3048,-10-687 2831,-6 472-2375,23 1 818,47 50 1774,27-3 0,-30-219 0,110 757-88,-111-688-317,-29-1 1523,-13-227 3472,-12-195-4380,2-1 0,2 0 1,1 0-1,19 44 0,-14-46-7036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5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1 645 24575,'334'-4'-62,"-95"0"-1180,995 16-3475,-1054-9 3656,1232-13-2274,-2-81 809,238-164 1650,-1507 226 934,479-96 287,2 29 3103,-528 85-2126,263-23 5095,-329 34-6264,-24 0-6268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5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25 24575,'-5'-3'0,"0"0"0,0 0 0,0 1 0,0 0 0,-1 0 0,1 0 0,-1 1 0,-9-2 0,4 1 0,1 1 0,-17 1 0,26 0 0,1 0 0,0 0 0,-1 0 0,1 0 0,-1 0 0,1 0 0,0 0 0,-1 0 0,1 0 0,0 1 0,-1-1 0,1 0 0,-1 0 0,1 0 0,0 1 0,0-1 0,-1 0 0,1 0 0,0 1 0,-1-1 0,1 0 0,0 1 0,0-1 0,-1 0 0,1 1 0,0-1 0,0 0 0,0 1 0,-2 14 0,2-14 0,1 49 0,13 80 0,-8-82 0,-2-19 0,18 132 0,-14-122 0,1 1 0,15 37 0,-10-44-1365,-2-11-5461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6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24575,'1'1'0,"0"-1"0,0 0 0,0 0 0,0 0 0,0 0 0,0 0 0,-1 0 0,1 0 0,0 0 0,0 0 0,1 0 0,4-1 0,40-5 0,0-1 0,72-22 0,10-3 0,-121 31-341,0 0 0,1 0-1,8 0 1,-7 2-6485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6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5 0,0 5 0,3 3 0,3-1 0,5 0 0,6-1 0,4-1 0,4-1 0,4-5 0,3-5 0,1-6 0,-3 0 0,-6 1 0,-7 0-8191</inkml:trace>
  <inkml:trace contextRef="#ctx0" brushRef="#br0" timeOffset="1">129 491 24575,'0'0'0,"0"2"0,2 3 0,5 2 0,4 2 0,12 1 0,16 0 0,23-5 0,20-9 0,16-11 0,0-7 0,-17-1-8191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7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24575,'-1'1'0,"0"-1"0,0 0 0,1 1 0,-1-1 0,0 1 0,0-1 0,0 1 0,1 0 0,-1-1 0,0 1 0,1 0 0,-1 0 0,1-1 0,-1 1 0,1 0 0,-1 0 0,1 0 0,-1 1 0,-1 1 0,-6 13 0,0 1 0,1 0 0,1 0 0,0 0 0,2 1 0,0 0 0,-3 27 0,5-17 0,2-1 0,0 1 0,1-1 0,8 38 0,1-19-147,2 0 0,2-1 0,35 77-1,84 119-441,65 43 418,-138-211 86,113 106-1,-163-170 86,56 48 0,-59-51 0,2-1 0,-1 0 0,0 0 0,1-1 0,0 0 0,15 5 0,-20-8 39,0-1-1,-1 1 1,1-1-1,0 1 0,0-1 1,0 0-1,-1 0 0,1-1 1,0 1-1,0-1 0,-1 0 1,6-2-1,-4 1 24,0 0 1,-1-1-1,1 0 0,0 0 0,-1 0 1,0 0-1,8-7 0,-2-2 15,-1 0 0,0 0 1,0-1-1,-1 0 0,9-19 0,1-9-94,24-80 1,-1-49-899,19-225 798,-29 1-1131,-26 312-4570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7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98 632 24575,'2'10'0,"25"58"0,20 61 0,-42-110 0,0 1 0,-1 0 0,-1 0 0,0 36 0,-4-47 0,0-9 0,1 0 0,0 0 0,-1 0 0,1 0 0,0 0 0,-1 0 0,1 0 0,0 0 0,0 0 0,-1-1 0,1 1 0,0 0 0,-1 0 0,1 0 0,0 0 0,0 0 0,-1-1 0,1 1 0,0 0 0,0 0 0,-1 0 0,1-1 0,0 1 0,0 0 0,0 0 0,0-1 0,-1 1 0,1 0 0,0-1 0,0 1 0,0-1 0,-19-27 0,2-1 0,1-1 0,-23-59 0,18 33 0,2-1 0,-20-105 0,33 123 0,2 1 0,1-1 0,2 0 0,1 0 0,8-53 0,-4 70 0,0 0 0,2 0 0,15-39 0,-17 53 0,-1 0 0,1 0 0,1 0 0,-1 1 0,1 0 0,0 0 0,1 0 0,0 1 0,0 0 0,0 0 0,1 0 0,0 1 0,8-5 0,9 0-1365,-5 6-5461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7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24575,'0'0'0,"0"0"0,4-2 0,6-3 0,6-4 0,8-5 0,4-4 0,4-3 0,3-1 0,-3 0 0,-7 5-8191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8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0,5 0 0,-1 2 0,0 0 0,0-1 0,0 1 0,-1 1 0,1-1 0,-1 0 0,1 1 0,-1 0 0,5 5 0,1 2 0,-1 0 0,7 11 0,-6-6 0,-1 0 0,-1 0 0,0 1 0,-1-1 0,-1 1 0,-1 1 0,0-1 0,3 27 0,-3 9 0,-3 73 0,-11 75 0,1-1 0,8-191 0,1-1 0,0 0 0,0-1 0,2 13 0,-2-17 0,0-1 0,1 0 0,-1 0 0,0 0 0,1 1 0,-1-1 0,1 0 0,-1 0 0,1 0 0,0 0 0,-1 0 0,1 0 0,0 0 0,0 0 0,0 0 0,-1 0 0,1-1 0,0 1 0,0 0 0,0 0 0,0-1 0,1 1 0,-1-1 0,0 1 0,0-1 0,0 1 0,2-1 0,0 1 0,1-1 0,-1 0 0,1 0 0,0-1 0,-1 1 0,1-1 0,-1 0 0,1 0 0,-1 0 0,5-2 0,6-3 0,16-11 0,8-8-682,58-49-1,-37 22-6143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9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1 159 24575,'0'-2'0,"0"1"0,0-1 0,0 1 0,1 0 0,-1-1 0,1 1 0,-1 0 0,1-1 0,-1 1 0,1 0 0,0 0 0,0 0 0,0-1 0,-1 1 0,3-2 0,19-13 0,-9 7 0,0 2 0,1 0 0,28-10 0,47-9 0,-76 23 0,54-14 60,73-8 0,-103 20-431,-1 3-1,1 1 1,63 6 0,-64 1-6455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8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0,2 5 0,3 4 0,0 2-8191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19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24575,'-7'0'0,"5"0"0,1-1 0,-1 1 0,0 0 0,1 0 0,-1 0 0,0 1 0,1-1 0,-3 1 0,4-1 0,-1 0 0,1 0 0,0 1 0,-1-1 0,1 0 0,-1 1 0,1-1 0,0 1 0,0-1 0,-1 0 0,1 1 0,0-1 0,0 1 0,0-1 0,-1 1 0,1-1 0,0 1 0,0-1 0,0 1 0,0-1 0,0 1 0,0-1 0,0 1 0,0-1 0,0 0 0,0 1 0,0-1 0,0 1 0,0-1 0,0 1 0,1-1 0,-1 1 0,0-1 0,1 1 0,6 20 0,20 37 0,-22-49 0,196 414-861,-33 18 240,-112-253 340,5 18 44,-57-193 237,-1-1 0,1-1 0,0 1 0,1-1 0,9 15 0,-14-25-1,0-1 1,1 1-1,0 0 0,-1 0 1,1-1-1,-1 1 1,1 0-1,0-1 1,-1 1-1,1 0 1,0-1-1,0 1 1,0-1-1,-1 0 1,1 1-1,0-1 0,0 1 1,2-1-1,-2 0 14,0 0-1,-1 0 1,1 0-1,0-1 1,0 1 0,0 0-1,0-1 1,0 1-1,-1-1 1,1 1-1,0-1 1,0 1-1,-1-1 1,1 1-1,0-1 1,-1 0-1,1 1 1,0-1-1,0-1 1,3-3 138,-1 0 0,0 0 1,0-1-1,-1 1 0,1-1 0,1-6 1,10-41-9,-14 52-144,14-72-58,5-82 0,-7-79-171,-17-416-984,3 611-4856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20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24575,'5'9'0,"2"0"0,1 0 0,0-1 0,0 0 0,12 7 0,41 26 0,-35-24 0,436 241-1365,-400-229-5461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20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412 0 24575,'0'0'0,"-3"6"0,-1 5 0,0 0 0,1 1 0,-3 21 0,2-10 0,-16 70 0,-3-2 0,-5 0 0,-69 154 0,42-131-71,-93 206-1223,132-276-5532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21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199 258 24575,'0'0'0,"0"2"0,0 5 0,2 8 0,3 11 0,3 12 0,3 18 0,4 20 0,2 15 0,-1 2 0,0-5 0,-1-13 0,-1-17 0,-4-17 0,-2-17 0,-4-12-8191</inkml:trace>
  <inkml:trace contextRef="#ctx0" brushRef="#br0" timeOffset="1">1 1 24575,'0'0'0,"0"0"0,4 0 0,9 4 0,11 3 0,0 1-8191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2:58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24575,'2'5'0,"34"69"0,39 114 0,-41-81-86,-4 0 0,28 198-1,-8 230-466,2 9 602,-13-324-1287,-22-145-4952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2:58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24575,'14'0'0,"-5"2"0,-1 0 0,0 0 0,10 5 0,-10-4 0,128 44-882,1-7 1,269 44-1,-142-54-1304,46-10 948,51-13-1527,47-10 1469,580-31-2034,4-16 2310,-661 32 310,1653-79 21,-1702 83 1275,-42-2-160,-37-1 692,-37 0-343,80-18 3059,-108 14 1399,-129 19-4828,-6 2-161,-1-1 0,1 1 0,-1-1 0,0 1 0,1 0 0,-1 0 1,1 0-1,-1 0 0,1 0 0,2 1 0,-4 0-209,0-1 1,-1 1 0,1 0-1,0-1 1,-1 1-1,1 0 1,-1 0-1,1-1 1,-1 1-1,0 0 1,1 0-1,-1 0 1,0-1 0,1 1-1,-1 0 1,0 0-1,0 0 1,0 0-1,0 0 1,1 0-1,-2 1 1,2 4-1,34 297-56,-28-222-102,16 168-198,20 239-79,-37-397 400,-5 103 0,-2-179 0,-1-1 0,0 0 0,-1 0 0,-6 20 0,6-26 0,0 0 0,-1-1 0,0 0 0,0 0 0,0 0 0,-1 0 0,0-1 0,0 0 0,-9 7 0,2-2 9,0-2 0,-1 1 0,-1-2-1,1 0 1,-2 0 0,1-1 0,-17 5-1,-13 2-183,-57 10 0,-54 4-946,-37-6 841,-35-6-113,-35-3-1176,-37-1 590,-31 1-1367,-32 1 1204,-3098 4-3834,3053-29 4976,30 0-120,43 1-360,51 2 477,55 0 469,55 3 26,-26-1 2061,158 3 59,23 0-2372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2:59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6 0,4 15 0,5 19 0,7 17 0,5 19 0,7 17 0,4 18 0,2 11-954,0 1 954,1-4 0,-4-5 0,0-6 0,-5-9 0,-5-8 0,-6-15-9,-6-21-7219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0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24575,'12'3'0,"-4"-1"0,114 25 0,14-6 0,60 2-638,67-1-1916,62-4 1133,47-6-1708,39-4 2346,38-5 123,975-8-4559,3-12 3573,-1245 14 1565,288-3-121,-26-1 152,-35-2 50,-40-4 100,-42-3 300,-42-2-89,-44-1 535,-45 0-249,-40-1 948,108-34 3734,-206 41-2931,-53 12-2258,1-1 278,0 1 0,0 0 0,-1 0-1,1 1 1,8 0 0,-13 0-275,1 0 0,-1 0 0,1 1 0,-1-1 0,1 0 0,-1 1-1,1 0 1,-1-1 0,0 1 0,1 0 0,-1-1 0,0 1 0,0 0 0,0 0 0,0 0 0,0 0 0,0 0 0,0 1 0,0-1 0,0 0-1,0 0 1,0 1 0,-1-1 0,1 0 0,0 3 0,2 4-48,-1 0 1,0 0-1,-1 1 0,1 15 1,-1-10-29,71 517-824,-39-378 807,37 224 0,-68-349 0,0-1 0,-2 1 0,-1 0 0,-2-1 0,-8 45 0,6-53 0,-1 1 0,0-1 0,-2 0 0,0 0 0,-1-1 0,-1 0 0,0-1 0,-18 22 0,12-21-51,0 0 1,-2-1 0,1-1-1,-37 26 1,24-24-161,0 0 1,-58 24 0,19-18-337,-1-2 1,-120 21-1,-72-6-598,-51-15-1416,-43-12 1309,-32-10-1192,-31-8 1373,-29-5-770,-987-23-69,-3 25 1136,1011 15 728,33 0 119,40 2 218,48-1 1,52-1 586,49-1-658,50-3-220,-20-3 3006,137 1 417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0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24575,'0'0'0,"-7"0"0,5 0 0,-1 0 0,1 0 0,-1 0 0,0 0 0,1 1 0,-1-1 0,1 1 0,-1 0 0,-2 1 0,3-1 0,0 0 0,1 0 0,-1 1 0,1-1 0,0 0 0,0 1 0,-1-1 0,1 1 0,0-1 0,0 1 0,0 0 0,0-1 0,0 1 0,1 0 0,-1 1 0,-4 10 0,2 0 0,0 0 0,-3 22 0,2 43 0,3-48 0,-3 567-1234,5-527 1227,-1 5-571,18 412-115,-1-356 593,-13-110-153,1 0 0,1 0 0,16 37 0,-12-40-4314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8:5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0 24575,'0'0'0,"4"0"0,8 0 0,13 0 0,13 2 0,15 0 0,12 1 0,4-3 0,3-1 0,-5-1 0,-9 1 0,-12 0 0,-15 0-8191</inkml:trace>
  <inkml:trace contextRef="#ctx0" brushRef="#br0" timeOffset="1">0 246 24575,'0'0'0,"2"4"0,12 6 0,23 10 0,22 7 0,18 1 0,17-7 0,16-16 0,11-18-721,1-13 721,-15-5 0,-26 1-7470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1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882 1 24575,'5'0'0,"14"6"0,25 12 0,-6-2 0,57 20 0,43 10-397,46 6-1193,44 1 591,49-3-1406,44-8 1143,43-11-1381,45-11 1408,44-9-1061,40-8 1435,2589-43-1810,-2655 24 2671,-49-4 36,-52-5 108,-55-5 106,-54-3 606,-50 0-239,-10-6 1273,-118 26 578,67-30-1,-101 40-1414,11-5 1257,-15 8-2243,-1 0-1,0 0 1,1 0 0,-1 0 0,0 0 0,1 0 0,-1 0 0,0 0 0,1 0 0,-1 0 0,0 0 0,0 0 0,1 0 0,-1 0 0,0 0 0,1 0-1,-1 0 1,0 1 0,1-1 0,-1 0 0,0 0 0,0 0 0,1 0 0,-1 0 0,0 1 0,0-1 0,1 0 0,-1 0 0,0 1 0,0-1 0,0 0-1,0 0 1,1 1 0,-1-1 0,0 0 0,0 0 0,0 1 0,0-1 0,0 0 0,0 1 0,0-1 0,0 0 0,0 1 0,1 5 119,-1 0 0,0 0 1,0 0-1,-1 6 0,-1 4 58,-6 127-433,17 233-1,47 144-574,-41-397 717,6 92 47,-18-165 0,-3 1 0,-7 61 0,5-94-22,-1-1-1,-1 1 1,0 0-1,-2-1 1,0 0-1,0-1 1,-2 1-1,0-1 1,-1-1 0,0 1-1,-1-1 1,-1-1-1,0 0 1,-1-1-1,-1 0 1,0-1 0,-21 16-1,7-9-111,0-2-1,-56 26 1,30-20-673,-84 23 0,-111 8-207,-63-17-1432,-58-18 1242,-47-16-1165,-40-12 1776,-34-6 113,-871-24-2802,-4 33 2175,-732 92 978,1675-53 129,59 4 111,66 0 335,70-2-31,67-6 802,59-6-369,93-21-413,1 1 1,-1-1-1,1 1 0,-12 7 0,18-10-404,1 0 0,-1 1-1,1-1 1,-1 0-1,1 1 1,-1-1 0,1 0-1,-1 1 1,1-1 0,-1 1-1,1-1 1,0 1 0,-1-1-1,1 1 1,0-1-1,-1 1 1,1-1 0,0 1-1,0 0 1,-1-1 0,1 1-1,0-1 1,0 1 0,0 0-1,0-1 1,0 1-1,0 0 1,0-1 0,0 1-1,0 0 1,1 1 172,0-1 0,0 0-1,0 0 1,0 1 0,0-1 0,0 0 0,0 0-1,0 0 1,3 1 0,-4-2-203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2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24575,'0'0'0,"0"0"0,-1 5 0,-6 50 0,-11 125 0,19 479-1196,40-104 30,-37-530-4663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3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1 24575,'0'0'0,"0"0"0,3 0 0,77 31 0,5-4 0,44 6 0,49 6-529,52 2-1586,45-5 897,43-5-1542,660 14-105,6-42 1118,-103-14 1537,-5-20-1744,-621 16 1828,-37-3 316,-38 0 694,-144 14-778,151-20 1784,-146 16-441,0-1 1,53-19 0,-79 22-493,1-1 0,-1-1 0,0 0 0,-1 0 0,22-19 1,-33 26-662,-3 5-198,-4 9-155,2-6 82,-6 23-25,-7 61 0,5 35 0,9-108 0,-2 101-128,5-1-1,4 1 0,6-1 1,5-1-1,39 139 0,-30-164 129,21 88 0,-42-153 0,-1-1 0,-1 0 0,-2 1 0,-3 48 0,1-64 0,0-1 0,-1 1 0,0-1 0,-1 0 0,-1 0 0,1 0 0,-1 0 0,-1 0 0,0-1 0,0 0 0,-1 0 0,0 0 0,-1-1 0,0 0 0,0 0 0,0-1 0,-11 8 0,-1-1 2,-1-1-1,0-1 0,0-1 0,-1 0 1,-25 7-1,-6 0-61,-62 11 1,-17-4-655,-148 9 1,-141-14-1231,138-16-131,-28-4 979,-1598 0-3895,1792 0 4816,-610 1-84,1-20 101,397-3-528,43-10 535,46-10 236,45-8 209,47-3 800,54 9-364,79 35-92,0 0 0,0 0 0,-20-19 0,29 23-420,0 0 1,0-1-1,0 1 0,-4-9 1,7 11-12,0 0 0,1 0 0,0 0 0,-1-1 0,1 1 0,0 0 0,0-1 0,1 1 0,-1-6 0,1 5-660,0 0 1,0 0-1,1 0 0,1-5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4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267 149 24575,'0'0'0,"0"0"0,0 0 0,-7 1 0,2 0 0,1 1 0,-1 0 0,1 0 0,-1 1 0,1-1 0,0 1 0,-6 4 0,-26 27 0,28-26 0,-6 7 0,0 2 0,1-1 0,1 1 0,0 1 0,2 1 0,0-1 0,0 1 0,2 1 0,1 0 0,-8 31 0,3 4 0,2 0 0,3 1 0,-1 87 0,20 172 0,-7-235 0,-3-35 0,-3-38 0,-3-7 0,3-1 0,0 0 0,0 0 0,1 0 0,-1 0 0,0 0 0,1 0 0,-1 0 0,0 0 0,0-2 0,-3-8 0,1-1 0,0 0 0,1 0 0,0 0 0,0-14 0,0-27-22,2-1-1,2 0 1,18-103-1,58-156-514,-48 215 537,4 1 0,60-116 0,-92 208 0,2-3 0,0 0 0,0 1 0,1 0 0,11-14 0,-16 21 0,1-1 0,-1 0 0,1 1 0,0-1-1,0 1 1,-1-1 0,1 1 0,0-1 0,0 1 0,-1 0-1,1-1 1,0 1 0,0 0 0,0-1 0,0 1 0,-1 0-1,1 0 1,2 0 0,-2 0 7,0 0 0,1 1 1,-1-1-1,0 1 0,0-1 0,0 1 0,0 0 1,0-1-1,0 1 0,0 0 0,0 0 0,0-1 0,0 1 1,1 1-1,8 10 125,-1 1 0,0 0 1,11 23-1,-10-19-139,380 757-1580,-298-550 1515,-89-217 72,-2-4 0,0-1 0,0 0 0,0 1 0,-1-1 0,1 1 0,-1-1 0,1 1 0,-1 3 0,0-5 0,0-1 0,0 0 0,0 0 0,0 1 0,0-1 0,-1 0 0,1 0 0,0 0 0,0 1 0,0-1 0,0 0-1,0 0 1,-1 0 0,1 0 0,0 1 0,0-1 0,0 0 0,-1 0 0,1 0 0,0 0 0,0 0 0,-1 0 0,1 1 0,0-1 0,0 0 0,-1 0 0,1 0 0,0 0 0,0 0 0,-1 0 0,1 0 0,0 0 0,0 0 0,-1 0 0,-9-3-736,9 3 384,-15-6-5091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4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24575,'0'0'0,"3"0"0,6 2 0,9 3 0,10-2 0,16-8 0,26-11 0,21-15 0,5-6 0,-14 4-8191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4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1 152 24575,'0'4'0,"1"1"0,-1 0 0,1-1 0,1 1 0,-1 0 0,1-1 0,2 6 0,1 4 0,15 34 0,2 0 0,2-1 0,42 62 0,-30-58 0,2-2 0,69 69 0,-36-54 0,-58-54 0,0-1 0,1 0 0,24 11 0,-34-18 0,0 0 0,0 0 0,0-1 0,1 0 0,-1 0 0,0 0 0,0 0 0,1-1 0,6 0 0,-9 0 0,1 0 0,-1-1 0,0 0 0,1 1 0,-1-1 0,0 0 0,0 0 0,1 0 0,-1 0 0,0-1 0,0 1 0,0 0 0,0-1 0,0 0 0,-1 1 0,1-1 0,0 0 0,1-2 0,2-4 0,0 0 0,0 0 0,-1-1 0,0 1 0,-1-1 0,5-17 0,8-60 0,-15 82 0,17-197 18,-14-2-624,-2 81-805,0 38-4781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5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24575,'1'17'0,"1"-1"0,1 1 0,5 19 0,1 5 0,26 295 0,-22-179 0,-11-130 0,49 357 0,-31-306-1365,-12-58-5461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5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24575,'11'1'0,"-1"-1"0,0 2 0,0-1 0,19 7 0,38 17 0,-64-23 0,31 12 0,-1 2 0,-1 1 0,-1 2 0,0 0 0,39 35 0,-62-47 0,-1 0 0,0 0 0,0 1 0,0 0 0,-1 1 0,0-1 0,7 14 0,-11-18 0,-1 0 0,1 0 0,-1 1 0,0-1 0,0 0 0,0 1 0,0-1 0,-1 1 0,0-1 0,1 1 0,-2-1 0,1 0 0,-1 1 0,1-1 0,-1 1 0,0-1 0,-1 0 0,1 0 0,-4 8 0,0-5 0,1 0 0,-1 0 0,0 0 0,-1-1 0,0 1 0,0-1 0,0-1 0,-12 9 0,-1-1 0,-41 20 0,4-9 0,-98 28 0,65-24 0,83-26 0,2-1 0,1 0 0,0 0 0,-1 0 0,1 1 0,-6 3 0,9-5 0,-1 1 0,1-1 0,-1 0 0,1 1 0,0-1 0,-1 1 0,1-1 0,0 1 0,-1-1 0,1 1 0,0-1 0,0 1 0,-1-1 0,1 1 0,0 0 0,0-1 0,0 1 0,0-1 0,0 1 0,0 0 0,0-1 0,0 1 0,0-1 0,0 1 0,0-1 0,0 1 0,0 0 0,0-1 0,1 1 0,-1-1 0,0 1 0,0-1 0,1 1 0,-1-1 0,0 1 0,1-1 0,-1 1 0,1-1 0,-1 1 0,0-1 0,1 1 0,10 9 0,0 0 0,0 0 0,21 14 0,-25-19 0,272 164-291,14-23-216,-215-109-117,91 29 0,-138-57-5521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8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24575,'0'0'0,"-13"0"0,12 0 0,-1 0 0,1 1 0,-1-1 0,1 0 0,-1 1 0,1-1 0,-1 1 0,1 0 0,0 0 0,-1-1 0,1 1 0,0 0 0,0 0 0,-1 0 0,1 0 0,0 0 0,0 1 0,0-1 0,0 0 0,0 2 0,-3 2 0,1 0 0,1 1 0,-5 11 0,2-1 0,0 1 0,2 0 0,0-1 0,1 1 0,1 0 0,1 20 0,2 0 0,11 64 0,-3-56 0,2 0 0,2-1 0,20 46 0,72 118 0,-71-154 0,-28-44 0,-7-10 0,-1 1 0,1-1 0,0 0 0,0 0 0,-1 0 0,1 0 0,0 0 0,-1 0 0,1 0 0,0 0 0,-1 0 0,1 0 0,0 0 0,0 0 0,-1 0 0,1 0 0,0 0 0,-1 0 0,1 0 0,0 0 0,0 0 0,-1-1 0,-62-15-1365,38 11-5461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24575,'0'0'0,"0"-7"0,0 4 0,1 0 0,-1 0 0,1 0 0,-1 0 0,1 0 0,0 0 0,0 0 0,1 0 0,-1 1 0,1-1 0,-1 0 0,1 1 0,0-1 0,0 1 0,0-1 0,3-1 0,-3 2 0,0 0 0,0 0 0,0 1 0,0-1 0,0 1 0,1 0 0,-1-1 0,1 1 0,-1 0 0,1 0 0,-1 1 0,1-1 0,-1 0 0,1 1 0,0 0 0,-1 0 0,1-1 0,0 2 0,3-1 0,12 5 0,0 0 0,-1 1 0,27 13 0,-18-7 0,103 46 0,96 41 0,-216-96 0,9 5 0,1 0 0,-1-2 0,34 7 0,-47-12 0,0 0 0,-1-1 0,1 1 0,0-1 0,-1 0 0,1-1 0,0 1 0,-1-1 0,1 0 0,0 0 0,-1 0 0,1-1 0,-1 1 0,0-1 0,1 0 0,-1-1 0,0 1 0,0-1 0,-1 1 0,1-1 0,4-5 0,-3 2 0,0 0 0,0-1 0,-1 0 0,1 0 0,3-10 0,13-39 0,1-3 0,-18 51 0,-1 1 0,2 0 0,-1 0 0,1 0 0,9-10 0,0 4-273,0 0 0,1 2 0,1 0 0,17-10 0,14-5-6553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00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24575,'11'261'19,"14"-5"-782,8-7 712,-1-10-1263,-31-227-4768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9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24575,'0'14'0,"2"25"0,2 1 0,2-2 0,13 51 0,-18-83 0,25 94-180,50 127-1,65 86-181,-120-272 362,41 59 0,-57-92 0,1-1 0,0 1 0,1-2 0,0 1 0,9 7 0,-14-12 0,0-1 0,1 1 0,-1-1 0,1 1 0,0-1 0,0 0 0,-1 0 0,1 0 0,0-1 0,0 1 0,0-1 0,0 1 0,0-1 0,0 0 0,-1 0 0,1 0 0,0 0 0,0-1 0,0 1 0,3-2 0,0 0 17,-1 0-1,0-1 0,0 1 0,0-1 1,-1 0-1,1-1 0,-1 1 0,0-1 0,0 1 1,0-1-1,0-1 0,4-5 0,0-2 82,-1 0 0,0 0 0,10-26 0,-4 1-65,-2 0-1,-1-1 1,5-43 0,5-120-44,-14-106 11,-6 266 0,-1 23-195,2 0 0,0 0 0,0 0 0,2 0 0,0 0 0,10-28 0,0 16-6631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09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24575,'0'0'0,"0"2"0,-2 4 0,-2 5 0,-1 3 0,0 2 0,1 4 0,2 7 0,5 10 0,5 12 0,8 7 0,6 3 0,3-2 0,2-7 0,1-6 0,-1-10 0,-5-7 0,-4-10-8191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0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24575,'0'0'0,"2"2"0,2 5 0,3 4 0,2 6 0,1 3 0,-1-3-8191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1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24575,'0'16'0,"1"9"0,1 0 0,9 40 0,17 48 0,-11-52 0,104 544 0,-104-514-1365,-10-64-5461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1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 24575,'1'-3'0,"0"1"0,0 0 0,1 0 0,-1-1 0,1 1 0,-1 0 0,4-2 0,-2 0 0,8-9 0,21-18 0,-4 4 0,-10 8 0,-4 4 0,0 0 0,27-20 0,-37 31 0,1 1 0,0 0 0,0 0 0,0 0 0,0 1 0,1 0 0,-1 0 0,1 0 0,-1 1 0,1 0 0,0 0 0,-1 0 0,1 0 0,6 1 0,-3 1 0,-1 0 0,0 1 0,0 0 0,0 0 0,0 1 0,15 7 0,44 30 0,-47-28 0,181 103-1365,-137-81-5461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2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24575,'0'0'0,"0"0"0,0 5 0,3 14 0,1 0 0,1 0 0,1-1 0,9 21 0,-4-8 0,43 106-232,75 139 0,-77-182 77,4-3 0,83 105 0,-119-171 155,1-1 0,37 33 0,-54-53 0,0-1 0,0 0 0,0 0 0,1 0 0,-1-1 0,1 1 0,0-1 0,-1 0 0,8 1 0,-10-2 0,0-1 0,1 0 0,-1 0 0,0 0 0,1 0 0,-1 0 0,0-1 0,0 1 0,1-1 0,-1 1 0,0-1 0,0 0 0,0 0 0,0 0 0,0 0 0,0 0 0,0 0 0,0-1 0,0 1 0,-1-1 0,1 1 0,0-1 0,1-2 0,2-2 45,0-1 1,0 0-1,-1 0 0,0-1 0,6-14 0,12-47 458,-3-13-648,-4-1 0,6-96 0,-8-171-156,-14 291 225,2-32 254,0 71-618,1 0 1,6-27-1,-2 27-5643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3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24575,'0'5'0,"1"1"0,0-1 0,0 1 0,0-1 0,0 0 0,3 6 0,0 0 0,28 85 0,4-1 0,49 90 0,-83-180 0,1 1 0,1 1 0,0-1 0,0 0 0,5 6 0,-8-11 0,0 0 0,-1 0 0,1 0 0,0-1 0,0 1 0,-1 0 0,1-1 0,0 1 0,0 0 0,0-1 0,0 1 0,0-1 0,0 1 0,0-1 0,0 0 0,0 1 0,0-1 0,0 0 0,0 0 0,1 0 0,-1 0 0,0 0 0,0 0 0,0 0 0,0 0 0,0 0 0,0 0 0,0-1 0,0 1 0,0 0 0,0-1 0,0 1 0,0-1 0,0 1 0,1-2 0,2-1 0,-1 0 0,0 0 0,0 0 0,0-1 0,0 1 0,0-1 0,-1 0 0,3-5 0,2-6 0,4-15 0,-7 21 0,7-23-120,9-22-502,39-81-1,-35 95-6203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3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108 894 24575,'-2'0'0,"1"0"0,-1 0 0,0 0 0,0-1 0,0 1 0,0 0 0,0-1 0,1 0 0,-1 1 0,0-1 0,0 0 0,1 0 0,-3-1 0,2 0 0,-1 0 0,1-1 0,-1 0 0,1 1 0,0-1 0,-2-4 0,-3-4 0,1-1 0,1 0 0,0 0 0,-4-17 0,-4-9 0,13 38 0,0 0 0,-1 0 0,1 0 0,0-1 0,0 1 0,0 0 0,0 0 0,0 0 0,0-1 0,0 1 0,0 0 0,0 0 0,0 0 0,0 0 0,-1-1 0,1 1 0,0 0 0,0 0 0,0 0 0,0 0 0,0 0 0,-1-1 0,1 1 0,0 0 0,0 0 0,0 0 0,-1 0 0,1 0 0,0 0 0,0 0 0,0 0 0,-1 0 0,1 0 0,0 0 0,0 0 0,0 0 0,-1 0 0,1 0 0,0 0 0,0 0 0,0 0 0,-1 0 0,1 0 0,0 0 0,0 0 0,0 0 0,0 0 0,-1 1 0,1-1 0,0 0 0,0 0 0,0 0 0,0 0 0,-1 0 0,1 1 0,0-1 0,0 0 0,0 0 0,0 0 0,0 0 0,0 1 0,0-1 0,0 0 0,-1 0 0,1 0 0,0 0 0,0 1 0,0-1 0,-6 16 0,5-9 0,1 0 0,-1 0 0,1 1 0,0-1 0,1 0 0,0 1 0,0-1 0,1 0 0,0 0 0,0 0 0,5 11 0,1-1 0,0-1 0,2 1 0,13 18 0,-17-27 0,-1-1 0,1 0 0,0-1 0,1 1 0,0-1 0,0 0 0,0-1 0,1 0 0,0 0 0,16 7 0,-17-9 0,0-1 0,0 0 0,1 0 0,-1-1 0,0 0 0,1 0 0,-1-1 0,1 0 0,0 0 0,-1-1 0,1 0 0,-1 0 0,14-4 0,-8 0 1,0 0 1,0-1-1,0 0 0,-1-1 0,0-1 0,0 0 0,-1 0 0,16-16 1,-5 1-54,0-1-1,31-45 1,-27 29-27,-1-1 0,-2-1 1,-2-1-1,-2-2 0,26-89 0,-35 95 47,-2-1 0,-1-1 0,-2 1 0,-2-1 0,-2 0 0,-2 0 0,-7-54 0,6 82 32,0 0 0,-1 0 0,0 0 0,-1 1 0,-7-15 0,10 25-2,0 0-1,0 1 1,0-1-1,0 0 0,-1 0 1,-1-2-1,2 4 2,1-1 0,-1 1 0,1 0 0,-1-1 0,1 1 0,-1 0 0,1-1 0,-1 1 0,1 0 0,-1 0 0,0 0 0,1-1 0,-1 1 0,1 0 0,-1 0 0,1 0 0,-2 0 0,1 0 3,0 0 0,1 1 0,-1-1 0,1 0 0,-1 0 0,1 1 0,-1-1 0,0 0 0,1 1 0,-1-1 0,1 1 0,-1-1 0,1 0 0,0 1 0,-1-1 0,1 1 0,-1 0 0,0 2 19,-1-1 0,1 0 0,0 0 0,1 1 0,-1-1-1,0 4 1,-2 6 140,1 1 0,1 0 0,0 21 0,7 45-76,8 18-707,31 118 0,47 91 301,27-8 321,-83-224-89,87 132-1,-75-143 90,-48-63 0,0 1 0,1-1 0,-1 0-1,0 0 1,0 0 0,1 1 0,-1-1-1,0 0 1,0 0 0,1 1 0,-1-1-1,0 0 1,0 0 0,0 1 0,0-1-1,1 0 1,-1 1 0,0-1 0,0 0-1,0 1 1,0-1 0,0 0 0,0 1-1,0-1 1,0 1 0,-10-6 265,-30-25 197,1-2 0,-37-38 0,48 44-363,9 7-99,-79-77 0,81 78 0,2 0 0,0-1 0,-19-34 0,31 48 0,1 0 0,-1 0 0,1 0 0,1 0 0,-1 0 0,0-1 0,1 1 0,0-1 0,1 1 0,-1-9 0,1 9 0,1 0 0,0 0 0,0 1 0,0-1 0,1 0 0,-1 1 0,1 0 0,0-1 0,0 1 0,1 0 0,-1 0 0,6-7 0,2 0 0,1 0 0,0 0 0,15-12 0,43-26 0,215-127-1907,-208 132-4377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4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1 458 24575,'0'0'0,"0"4"0,0 10 0,0 17 0,2 15 0,4 15 0,5 7 0,5 4 0,1-2 0,0-2 0,-1-5 0,-2-10 0,-3-12 0,-3-13 0,-3-11-8191</inkml:trace>
  <inkml:trace contextRef="#ctx0" brushRef="#br0" timeOffset="1">57 0 24575,'0'0'0,"0"4"0,0 7 0,0 7 0,0 6 0,0 3 0,0-1 0,0-5-8191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4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24575,'0'1'0,"2"7"0,3 16 0,4 18 0,6 28 0,9 38 0,5 24 0,4 8-1285,2-1 1285,-2-8 0,-3-13 0,-6-19-256,-7-21 256,-4-19 0,-5-20-6650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00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0 936 24575,'6'-10'0,"1"2"0,1 1 0,-1 1 0,1 0 0,17-10 0,-20 13 0,67-40-202,2 3 0,134-51 0,168-31-206,-115 46 475,-288 76 860,-4 0-911,9 0-15,-1 1-1,1 1 1,0 0 0,-33 9 0,52-10-1,1 0 0,-1 0 0,1 0 0,-1 0 0,1 0 0,0 1 0,-1-1 0,-1 3 0,3-3 0,0-1 0,1 1 0,-1 0 0,1-1 0,-1 1 0,1 0 0,0-1 0,-1 1 0,1 0 0,-1 0 0,1 0 0,0 0 0,0-1 0,0 1 0,0 0 0,-1 0 0,1 0 0,0 0 0,0 0 0,1-1 0,-1 1 0,0 0 0,0 0 0,0 0 0,0 0 0,1-1 0,-1 1 0,1 1 0,1 2 0,1 0 0,-1 0 0,1-1 0,0 1 0,0-1 0,0 0 0,0 0 0,0 0 0,1 0 0,6 4 0,1-1 0,0 0 0,18 7 0,-25-11 0,1 0 0,-1-1 0,0 0 0,1 0 0,-1 0 0,1 0 0,-1-1 0,1 0 0,-1 0 0,6 0 0,-8-1 0,0 1 0,0-1 0,0 1 0,0-1 0,0 0 0,-1 0 0,1 0 0,0 0 0,0 0 0,-1 0 0,1 0 0,-1-1 0,1 1 0,-1 0 0,1-1 0,-1 1 0,0-1 0,0 0 0,0 1 0,0-1 0,0 0 0,0 0 0,0 0 0,-1 1 0,2-5 0,0-3 0,0 0 0,-1-1 0,0 1 0,0-1 0,-2-16 0,-9-49 0,7 60 0,-58-233 0,17 85 0,42 147 0,1 9 0,1 7 0,0 0 0,0 0 0,0 0 0,0 0 0,0-1 0,0 1 0,0 0 0,0 0 0,0 0 0,0 0 0,0 0 0,0 0 0,1 0 0,-1 0 0,0 0 0,0 0 0,0 0 0,0 0 0,0 0 0,0 0 0,0 0 0,0 0 0,0 0 0,0 0 0,0 0 0,0 0 0,0 0 0,0 0 0,0 0 0,0 0 0,0 0 0,0-1 0,0 1 0,0 0 0,0 0 0,1 0 0,-1 0 0,0 0 0,0 0 0,0 0 0,0 0 0,0 0 0,0 1 0,0-1 0,0 0 0,0 0 0,0 0 0,0 0 0,0 0 0,0 0 0,0 0 0,0 0 0,0 0 0,0 0 0,0 0 0,0 0 0,1 0 0,-1 0 0,0 0 0,0 0 0,0 0 0,0 0 0,0 0 0,0 0 0,0 0 0,0 0 0,0 0 0,0 0 0,3 5 0,0-1 0,0 0 0,0 0 0,-1 1 0,0 0 0,3 7 0,2 4 0,124 360-219,-62-160-407,15-7-624,-49-140-4846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5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0 285 24575,'0'-15'0,"1"5"0,-1 0 0,1 0 0,1 0 0,-1 0 0,2 0 0,-1 0 0,2 1 0,-1 0 0,1-1 0,0 1 0,1 0 0,0 1 0,8-10 0,-6 9 0,1 0 0,1 0 0,-1 1 0,1 1 0,1-1 0,-1 2 0,1-1 0,0 1 0,1 1 0,20-9 0,-3 5 30,0 1 0,0 2 0,58-7 0,-31 10-773,63 4 1,-66 2-6084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6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0 24575,'-14'2'0,"8"1"0,-1 0 0,1 0 0,-1 0 0,1 1 0,0 0 0,1 0 0,-1 1 0,1-1 0,-1 1 0,1 0 0,1 1 0,-1-1 0,1 1 0,0 0 0,0 0 0,1 0 0,-1 0 0,2 1 0,-1 0 0,-3 12 0,2 4 0,0 0 0,2 0 0,0 1 0,2-1 0,4 39 0,3-9 0,19 72 0,10-3 120,-30-103-417,2-1 0,0 0 0,2 0 0,13 21 0,-10-22-6529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6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24575,'14'3'0,"60"24"0,14 5 0,-38-19 0,85 12 0,-125-24 0,-4 0 0,1-1 0,-1 1 0,1 1 0,-1-1 0,9 4 0,-14-4 0,0-1 0,0 1 0,0-1 0,0 1 0,0-1 0,0 1 0,-1 0 0,1 0 0,0-1 0,0 1 0,-1 0 0,1 0 0,0 0 0,-1 0 0,1 0 0,-1 0 0,1 0 0,-1 0 0,1 0 0,-1 0 0,0 0 0,0 0 0,1 0 0,-1 0 0,0 0 0,0 0 0,0 0 0,0 0 0,0 1 0,0-1 0,-1 0 0,1 0 0,0 0 0,0 0 0,-1 0 0,1 0 0,-1 0 0,0 1 0,-2 5 0,-1-1 0,1 0 0,-2 0 0,1 0 0,0 0 0,-1-1 0,0 0 0,-1 0 0,-9 8 0,-7 3 0,-29 15 0,46-28 0,-97 50 0,-11 7 0,113-60 0,-1 0 0,1 0 0,0 1 0,-1-1 0,1 0 0,0 0 0,0 0 0,-1 0 0,1 0 0,0 1 0,0-1 0,-1 0 0,1 0 0,0 0 0,0 1 0,0-1 0,0 0 0,-1 0 0,1 1 0,0-1 0,0 0 0,0 0 0,0 1 0,0-1 0,0 0 0,0 1 0,0-1 0,0 0 0,-1 1 0,2-1 0,-1 1 0,0-1 0,1 0 0,-1 1 0,0-1 0,1 0 0,-1 0 0,1 1 0,-1-1 0,1 0 0,-1 0 0,0 0 0,1 1 0,-1-1 0,1 0 0,0 0 0,22 3 0,-22-3 0,215 8-1365,-191-7-5461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7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3 0,0 2 0,0 1 0,3 3 0,8 0 0,13 2 0,18 1 0,16-2 0,13-4 0,3-5 0,-2-4 0,-6-2 0,-16 0-8191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7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24575,'-1'0'0,"-1"1"0,1-1 0,-1 0 0,1 0 0,0 1 0,-1-1 0,1 1 0,-1-1 0,1 1 0,0-1 0,0 1 0,-1 0 0,1 0 0,0 0 0,0 0 0,0 0 0,0 0 0,0 0 0,0 0 0,0 0 0,-1 2 0,-1 2 0,0-1 0,1 2 0,0-1 0,-3 9 0,-3 13 0,2 0 0,1 0 0,-2 33 0,3 90 0,8-40-449,24 152-1,41 106 370,-57-298-1122,-11-54-4808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7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0 653 24575,'8'7'0,"-6"-4"0,2 1 0,0 0 0,0 0 0,1 0 0,-1-1 0,1 1 0,0-1 0,0 0 0,0 0 0,0-1 0,1 0 0,-1 0 0,9 2 0,16 2 0,1-1 0,0-2 0,0-1 0,32-2 0,-1-4 0,64-13 0,-30-2 0,-2-4 0,159-62 0,-233 77 0,-16 4 0,-7 4 0,-9 2 0,-7 3 0,0 2 0,0 0 0,1 1 0,0 1 0,1 1 0,-32 23 0,29-18 0,1 2 0,0 0 0,1 1 0,1 1 0,-15 22 0,19-22 0,0 1 0,2 0 0,-13 33 0,19-40 0,0 0 0,1 0 0,1 1 0,0-1 0,1 1 0,1 0 0,-1 15 0,2-25 0,1-1 0,-1 1 0,1 0 0,-1 0 0,1 0 0,0-1 0,0 1 0,1 0 0,2 5 0,-3-8 0,0 0 0,-1 1 0,1-1 0,0 0 0,0-1 0,0 1 0,0 0 0,0 0 0,0 0 0,0-1 0,1 1 0,-1 0 0,0-1 0,0 1 0,0-1 0,1 1 0,-1-1 0,0 0 0,1 0 0,-1 1 0,0-1 0,1 0 0,-1 0 0,0 0 0,1 0 0,-1-1 0,0 1 0,0 0 0,1-1 0,-1 1 0,2-1 0,2-1 0,0 0 0,1-1 0,-1 0 0,0 0 0,0 0 0,7-6 0,0-2 0,16-17 0,-10 6-18,-1 0 0,-1-2 0,-1 0 0,-1 0 0,-2-1 0,0-1 0,10-33 0,-8 14-121,-3 0 0,-1 0 0,6-78-1,-14 87 140,-1 0 0,-1 0 0,-3 0 0,-1 1 0,-1-1 0,-2 1 0,-2 0 0,-1 0 0,-1 1 0,-26-51 0,2 19 584,33 60-474,5 10-93,7 11-27,16 31 20,29 70-1,9 58-270,5 62-945,-15 4 1272,11 39-1259,-51-226-4423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8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113 581 24575,'0'0'0,"2"2"0,4 6 0,9 10 0,8 10 0,7 6 0,3-3 0,-5-5-8191</inkml:trace>
  <inkml:trace contextRef="#ctx0" brushRef="#br0" timeOffset="1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8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18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79 268 24575,'1'0'0,"0"-1"0,0 0 0,0 0 0,0 1 0,0-1 0,0 1 0,1-1 0,-1 1 0,0-1 0,2 1 0,6-4 0,145-41 0,-1 6-551,44-5-1656,465-57-131,7 72 792,-527 35 1264,31 9 444,-136-9 1101,-29-4-874,-8 0 337,-10 1-97,-9-2-5065</inkml:trace>
  <inkml:trace contextRef="#ctx0" brushRef="#br0" timeOffset="1">1 380 24575,'2'0'0,"8"2"0,29 3 0,48-2 0,58-7 0,58-12 0,45-13-4297,28-15 4297,11-11-2490,-3-5 2490,-23 2 0,-47 8 0,-62 12-1404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21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1760 24575,'0'9'0,"0"-3"0,1 0 0,0-1 0,0 1 0,0-1 0,1 1 0,-1-1 0,1 0 0,6 10 0,3 4 0,13 17 0,-16-24 0,71 96 0,128 136 0,-201-237 0,6 5 0,0 0 0,18 14 0,-26-23 0,1 0 0,-1 0 0,1-1 0,-1 1 0,1-1 0,0 0 0,0-1 0,0 1 0,0-1 0,0 0 0,0 0 0,6 0 0,-1-2 0,-1 1 0,0-1 0,-1-1 0,1 0 0,0 0 0,11-5 0,4-3 0,25-13 0,54-40 0,23-30-357,23-30-1071,548-509-3627,-634 573 4502,516-487 16,92-86 530,-529 500-247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01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24575,'1'1'0,"-1"1"0,1 0 0,-1 0 0,1 0 0,0 0 0,-1 0 0,1-1 0,0 1 0,2 2 0,2 4 0,34 61 0,5 9 0,-38-66 0,-1 1 0,0-1 0,-1 1 0,4 20 0,-7-30 0,0 0 0,-1-1 0,0 1 0,1 0 0,-1 0 0,0 0 0,-1 0 0,1 0 0,0-1 0,-1 1 0,0 0 0,1 0 0,-1-1 0,0 1 0,-1 0 0,1-1 0,0 1 0,-1-1 0,1 1 0,-1-1 0,0 0 0,0 0 0,0 0 0,0 0 0,0 0 0,0 0 0,0 0 0,-1-1 0,1 1 0,-1-1 0,1 0 0,-1 1 0,0-1 0,1 0 0,-1-1 0,0 1 0,0 0 0,0-1 0,1 0 0,-4 1 0,-1-1 0,1 0 0,0-1 0,0 1 0,0-1 0,-1-1 0,-9-2 0,12 3 0,1-1 0,-1 0 0,0 1 0,0-1 0,1 0 0,0-1 0,-1 1 0,1-1 0,0 1 0,0-1 0,-3-4 0,5 6 0,0-1 0,0 0 0,0 0 0,0 1 0,0-1 0,1 0 0,-1 0 0,0 0 0,1 0 0,0 0 0,0 0 0,-1 0 0,1 0 0,0 0 0,1 0 0,-1 0 0,0 0 0,0 0 0,1 0 0,0 0 0,-1 0 0,1 0 0,0 0 0,0 0 0,0 0 0,0 1 0,2-4 0,1-1 0,0 1 0,1 0 0,0-1 0,0 2 0,0-1 0,11-7 0,-6 6 0,-1 0 0,2 1 0,-1 0 0,1 1 0,0 0 0,0 0 0,0 2 0,0-1 0,0 1 0,1 1 0,-1 0 0,21 1 0,-24 0 0,0 1 0,0 0 0,0 1 0,1 0 0,-1 0 0,-1 1 0,1 0 0,0 0 0,-1 0 0,1 1 0,-1 1 0,0-1 0,-1 1 0,1 0 0,-1 1 0,0-1 0,0 1 0,7 10 0,-5-6 0,-1 1 0,0 0 0,-1 1 0,0 0 0,-1 0 0,0 0 0,-1 0 0,5 22 0,-9-32 0,0 1 0,0-4 0,3-10 0,0 4 0,1 1 0,0 0 0,1 0 0,0 0 0,0 1 0,0 0 0,0 0 0,1 0 0,0 0 0,0 1 0,0 0 0,7-4 0,1 1 0,0 1 0,0 0 0,1 1 0,25-6 0,-27 8 0,1 1 0,-1 0 0,1 1 0,-1 1 0,1 0 0,-1 1 0,1 1 0,13 3 0,-16-3 0,0 2 0,-1-1 0,1 1 0,-1 1 0,0 0 0,-1 0 0,1 1 0,-1 1 0,0-1 0,10 11 0,-2 0 24,-1 1 0,-2 0 0,1 1 0,16 31 0,-13-16-519,-1 0 0,11 37 0,-14-30-6331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23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1142 24575,'-16'24'0,"13"-20"0,0 0 0,0 1 0,1-1 0,-1 0 0,1 1 0,-2 5 0,1 2 0,0 2 0,1-1 0,0 0 0,1 0 0,1 1 0,1 12 0,2 8 0,8 37 0,-4-35 0,2-1 0,1 0 0,2 0 0,1-1 0,1-1 0,28 46 0,-31-62 0,1 0 0,1-1 0,1 0 0,0-1 0,23 19 0,-25-24 0,1-1 0,1 0 0,0-1 0,0-1 0,1 0 0,-1 0 0,28 6 0,-11-6-23,0-1 0,0-1 0,0-2 0,54-2 0,-37-4-160,0-2-1,68-16 1,93-41-850,-12-14-534,351-171-1563,-9-31 206,-369 189 2645,1496-832-749,-1524 836 1298,-34 17 147,-28 18 1331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25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1233 24575,'0'14'0,"3"58"0,14 77 0,-6-56 0,-6-46 0,9 65 0,-10-89 0,1 0 0,14 38 0,-15-51 2,1 0 0,0 0 0,0-1-1,1 0 1,0 0 0,1-1 0,0 1 0,0-2-1,1 1 1,0-1 0,0 0 0,1 0 0,0-1-1,0-1 1,1 1 0,-1-1 0,19 6-1,-7-4-46,0-2 0,0 0-1,0-1 1,1-1 0,0-1-1,0-1 1,-1-1 0,24-3-1,-1-2-455,-1-2-1,44-13 1,130-54-509,45-43-1525,39-41 1204,36-31-1456,1566-1009-395,-1572 972 7716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27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0 102 24575,'14'-3'0,"74"-23"0,34-8 0,-57 20-69,0 3-1,1 4 0,0 2 0,79 4 1,-96 4 19,0 2 0,-1 2 0,0 3 1,0 1-1,-1 2 0,61 27 0,-88-31 50,1 1 0,-2 1 0,1 1 0,-2 1 0,0 0 0,0 2 0,-1 0 0,-1 0 0,-1 2 0,0 0 0,-1 1 0,0 0 0,20 39 0,-15-18-172,-2 0-1,-1 2 0,-2 0 0,10 48 0,17 179-1265,-21 185-240,-30 5-409,1-117 1401,17 142 746,0-368-160,6 1 1,32 130-1,-21-154-322,4-1-1,45 97 0,-46-128 738,2-2 0,3-1 1,79 103-1,-86-130-230,0-1 0,44 36 0,-52-51 683,0-1-1,0 0 1,2-1-1,-1-1 1,35 13-1,-33-18 1554,-23-5-2281,0-1-1,1 1 1,-1 0 0,1 0 0,-1 0-1,1 0 1,-1 0 0,1 0-1,0 0 1,0 0 0,0 1-1,-1-1 1,0 3 0,-14 21-109,14-21 97,-9 17-25,1 1 0,1 0 0,1 1-1,1 0 1,-4 26 0,3-5-118,-2 87-1,11-57-313,3 0 0,4 0 0,2 0 0,25 86 0,103 283-1933,-126-409 2114,-4-11 201,149 468-301,-124-369 358,-6 2 1,12 135-1,-34-202-49,-3 0-1,-2 1 1,-3-1 0,-2 1 0,-23 98-1,18-118-72,-2 0 0,-2-1 0,-29 57 0,28-66 91,-2-1 0,-1 0 0,-2-2 0,-42 45 0,46-54 93,-2-1 0,0 0 1,0-2-1,-1 0 0,-1-1 1,0-1-1,0-1 0,-37 12 0,44-18-74,-1 0 0,0-1 0,0 0 0,-1-1 0,1-1 0,0 0 0,-1-1 0,1-1 0,0 0 0,-1-1 0,1 0 0,0-1 0,0-1 0,-23-9 0,18 4-54,2-1 0,-1-1 0,1-1 0,1 0 0,0-1 0,1-1 0,-17-19 0,-19-30-2185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28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2678 24575,'0'3'0,"0"0"0,1 0 0,0 0 0,0 0 0,0 0 0,0-1 0,0 1 0,3 4 0,0 2 0,16 31 0,3-1 0,0-1 0,3 0 0,1-2 0,46 47 0,-59-69 0,1 0 0,0-2 0,19 14 0,-26-21 0,-1-1 0,1 0 0,0 0 0,0 0 0,1-1 0,-1-1 0,1 1 0,-1-1 0,16 1 0,-13-3 0,-1 0 0,1-1 0,-1 0 0,1 0 0,17-6 0,-8 1 0,-1-1 0,23-12 0,-14 4-126,53-37-1,-42 21-378,43-43-1,51-72-137,10-35-920,152-273-426,-29-21 454,-251 446 1528,389-724 7,-147 322 0,-108 219-198,-4 17-794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2:56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24575,'5'91'0,"19"116"0,-14-140 0,-5-25-71,125 1001-2759,-120-927 2810,32 254-1250,-32-317-2730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2:57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24575,'3'0'0,"-1"1"0,0-1 0,0 0 0,0 1 0,0-1 0,0 1 0,4 1 0,10 3 0,148 28 0,-5-10-486,55 0-1459,48-4 858,42-7-1316,1353-40-1709,-1383 6 3809,-33-7-907,-34-3 981,-35 0 526,62-26 1141,-86 9 3645,-146 49-4887,-1-1 1,1 0-1,-1 1 0,1 0 1,0-1-1,-1 1 1,1 0-1,-1-1 1,1 1-1,0 0 0,-1 0 1,1 1-1,0-1 1,-1 0-1,1 0 1,2 2-1,-2-1-94,0 0 0,-1 0 0,1 1 0,0-1 0,-1 1 0,0-1 0,1 1 0,-1-1 0,0 1 1,0 0-1,0 0 0,2 3 0,12 30 35,18 57 0,-20-51-120,199 501-942,-71-176 925,-131-334-6,-1 1 0,4 41 0,-11-58 1,-1 1 1,-1-1-1,0 1 0,-1-1 1,-1 0-1,-6 26 0,4-27 6,-2 1-1,1-1 0,-2 0 1,0 0-1,0-1 0,-2 0 0,-16 21 1,12-19-7,-2 0 1,0-2 0,0 1-1,-1-2 1,-23 15 0,9-10-113,0-1 0,-51 20 0,-68 13-846,-64-5 233,-39-15-1123,-413-20-922,-5-50-231,384 20 2471,-414-18 467,3 30-623,537 14 1125,-33 14 1921,146-10-1344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40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1 24575,'-14'1'0,"-1"0"0,1 2 0,0 0 0,-16 5 0,8-2 0,2-1 0,-1 2 0,1 0 0,-25 12 0,37-14 0,0 0 0,0 0 0,1 0 0,-1 1 0,1 0 0,0 1 0,1 0 0,-1 0 0,1 0 0,-5 9 0,0 3 0,1 1 0,1 0 0,0 1 0,2 0 0,0 0 0,1 1 0,-4 35 0,5-14 0,3-1 0,1 1 0,5 46 0,1-32 0,26 105 0,-22-126 0,3-1 0,0 0 0,35 64 0,-41-88 0,1 0 0,0 0 0,1-1 0,0 1 0,1-2 0,0 1 0,1-1 0,12 8 0,-18-13 0,1-1 0,0 0 0,0 0 0,1-1 0,-1 0 0,0 0 0,1 0 0,-1 0 0,1-1 0,-1 0 0,1 0 0,0-1 0,0 1 0,-1-1 0,1 0 0,0-1 0,0 0 0,-1 0 0,1 0 0,8-3 0,-4 0 0,0-1 0,-1 0 0,0 0 0,0-1 0,-1 0 0,1 0 0,-1-1 0,9-10 0,8-11 0,20-30 0,-39 50 0,11-16 0,23-28 0,-35 46 0,1 0 0,0 0 0,0 1 0,0 0 0,13-8 0,-15 11 0,0 0 0,0 1 0,0 0 0,0 0 0,0 0 0,0 0 0,0 0 0,1 1 0,-1 0 0,0 0 0,0 0 0,1 0 0,-1 1 0,0 0 0,0 0 0,7 2 0,3 2 0,1 1 0,-1 1 0,14 8 0,113 79-1365,-117-77-5461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40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0 247 24575,'5'3'0,"26"16"0,32 27 0,-35-25 0,44 26 0,-6-14 0,-55-28 0,1-1 0,-1 0 0,24 5 0,-34-9 0,-1 0 0,0 0 0,1 0 0,-1 0 0,0 0 0,1 1 0,-1-1 0,1 0 0,-1 0 0,0 0 0,1 0 0,-1 0 0,1 0 0,-1 0 0,0 0 0,1 0 0,-1-1 0,1 1 0,-1 0 0,0 0 0,1 0 0,-1 0 0,0-1 0,1 1 0,-1 0 0,0 0 0,1 0 0,-1-1 0,0 1 0,1 0 0,-1-1 0,0 1 0,0 0 0,0-1 0,1 1 0,-1 0 0,0-1 0,0 1 0,0 0 0,0-1 0,1 1 0,-1-1 0,0 1 0,0 0 0,0-1 0,0 1 0,0-1 0,0 0 0,-1-2 0,0 0 0,0 0 0,0 0 0,0 0 0,-2-4 0,2 5 0,-13-26 0,-1 2 0,-23-31 0,22 34 0,1-1 0,-24-49 0,37 70 0,1 0 0,0 0 0,0 0 0,1 0 0,-1 0 0,1 0 0,-1 0 0,1 0 0,0 0 0,0-3 0,1 4 0,-1 0 0,0 1 0,1-1 0,0 1 0,-1-1 0,1 1 0,0-1 0,-1 1 0,1-1 0,0 1 0,0 0 0,0 0 0,0-1 0,1 1 0,-1 0 0,0 0 0,0 0 0,1 0 0,-1 0 0,2-1 0,2 0 0,0 0 0,1 0 0,-1 0 0,1 0 0,-1 1 0,1 0 0,-1 0 0,10 0 0,1 1 0,29 4 0,-10 1 0,0 3 0,0 0 0,60 25 0,-46-12 0,89 54 0,-9 17 0,-9 10 0,-33-27 0,-78-67 0,196 151 0,-203-158 0,4 3 0,0 0 0,0 0 0,12 4 0,-17-7 0,1-1 0,-1 0 0,1 1 0,-1-1 0,1 0 0,-1 1 0,1-1 0,-1 0 0,1 0 0,-1 0 0,1 0 0,-1-1 0,1 1 0,-1 0 0,0-1 0,1 1 0,-1-1 0,1 1 0,-1-1 0,0 0 0,1 1 0,-1-1 0,2-2 0,-1 1 0,1-1 0,-1 1 0,0-1 0,0 0 0,-1 0 0,1 0 0,-1 0 0,1 0 0,-1 0 0,0-1 0,0 1 0,0 0 0,0-7 0,1-3 0,-2 0 0,0-19 0,-4-5 0,-1 1 0,-1 0 0,-15-47 0,-44-106 0,41 123 0,21 58-85,-15-49 301,16 51-403,1 0 0,0-1 0,1 1 0,0 0 0,0-1 0,0 1 0,1-8 0,6-8-6639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3:41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24575,'0'0'0,"2"0"0,2 0 0,1 0-8191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18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24575,'3'21'0,"0"-8"0,81 487-803,-29-228 615,3 20 287,-17-1-1375,-36-227-4747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01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655 34 24575,'-7'-7'0,"3"4"0,1 1 0,-1 0 0,0 0 0,1 0 0,-1 1 0,0-1 0,-8-1 0,-32-3 0,6 3 0,0 3 0,-1 1 0,1 1 0,0 2 0,0 2 0,0 2 0,1 1 0,0 2 0,1 1 0,0 2 0,-59 33 0,92-45 0,-4 2 0,-1 0 0,1 1 0,-13 11 0,19-15 0,0 0 0,0 0 0,0 0 0,0 0 0,0 0 0,0 0 0,1 0 0,-1 1 0,0-1 0,1 0 0,-1 0 0,1 0 0,-1 1 0,1-1 0,-1 0 0,1 1 0,0-1 0,0 0 0,0 1 0,0-1 0,0 0 0,0 1 0,0-1 0,0 0 0,0 1 0,1-1 0,-1 0 0,0 1 0,1-1 0,-1 0 0,1 1 0,0 0 0,2 2 0,0-1 0,-1 0 0,1 0 0,0 0 0,1-1 0,-1 1 0,0-1 0,1 1 0,5 2 0,5 1 0,19 7 0,-26-11 0,106 34 0,-33-11 0,-73-23 30,1 0 0,-1 0 0,13 2 0,-16-4-179,0 0 1,-1 0-1,1-1 1,-1 1-1,1-1 1,-1 1-1,1-1 1,-1 0-1,7-3 1,0-1-6678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19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24575,'14'-7'0,"5"-1"0,0 1 0,0 1 0,1 1 0,0 1 0,34-3 0,100 4 0,-147 3 0,256 18 0,-219-11 0,0 1 0,-1 2 0,80 31 0,-104-33-341,-1 1 0,0 0-1,24 18 1,-14-3-6485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0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155 256 24575,'-15'-1'0,"4"1"0,0 0 0,0 1 0,-13 2 0,20-2 0,1 0 0,-1 0 0,1 0 0,-1 0 0,1 1 0,0-1 0,0 1 0,0 0 0,0 0 0,0 0 0,0 1 0,0-1 0,1 1 0,-3 2 0,1 0 0,1 1 0,-1-1 0,1 1 0,0-1 0,1 1 0,-1 0 0,1 0 0,1 1 0,-3 11 0,2 0 0,0 0 0,2 23 0,2 0 0,2 0 0,14 59 0,29 77 0,8-8 0,-41-132 0,1-1 0,31 52 0,-39-77 0,1 1 0,0-2 0,0 1 0,1-1 0,0-1 0,18 15 0,-22-20 0,-1-1 0,1 0 0,0 0 0,0-1 0,0 1 0,1-1 0,-1 0 0,1 0 0,-1-1 0,1 0 0,-1 0 0,1 0 0,0 0 0,0-1 0,-1 0 0,1-1 0,0 1 0,5-2 0,2-1 0,-1-1 0,0 0 0,0-1 0,-1 0 0,0-1 0,1 0 0,9-8 0,69-60 0,-18 13 0,-59 51 0,1 1 0,0 0 0,26-11 0,-18 11 0,1 1 0,0 2 0,26-5 0,74-5 0,4-1 0,-116 15 0,-1 0 0,1-1 0,13-6 0,-20 7 0,0 0 0,0 0 0,0 0 0,-1-1 0,1 1 0,-1-1 0,1 0 0,-1 0 0,0 0 0,0-1 0,3-4 0,-2 1 0,0-1 0,0 0 0,-1 0 0,1-1 0,-2 1 0,1-1 0,-1 1 0,1-18 0,-1 1 0,-2 1 0,-2-26 0,-3 6 0,-1 1 0,-3-1 0,-2 2 0,-24-66 0,4 33 0,-63-111 0,77 155-455,-3 0 0,-35-44 0,39 58-6371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0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24575,'0'0'0,"2"0"0,0 1 0,0-1 0,0 1 0,0-1 0,-1 1 0,1 0 0,0 0 0,0 0 0,0 0 0,-1 0 0,1 1 0,0-1 0,-1 0 0,3 4 0,3 2 0,0 2 0,-1-1 0,0 0 0,0 1 0,-1 0 0,-1 1 0,1-1 0,4 17 0,0 2 0,8 54 0,-12-43 0,-2 1 0,-2 0 0,-2 0 0,-9 63 0,8-89 0,0 2 0,0 0 0,1 0 0,1 24 0,1-37 0,-1 1 0,0 0 0,1-1 0,0 1 0,0-1 0,0 0 0,0 1 0,0-1 0,1 0 0,0 0 0,-1 0 0,1 0 0,0 0 0,1 0 0,-1 0 0,0 0 0,1-1 0,0 0 0,-1 1 0,1-1 0,5 3 0,-2-2-170,2-1-1,-1 0 0,0 0 1,0 0-1,1-1 0,-1 0 1,12 0-1,16 0-6655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1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8 0,2 8 0,1 2-8191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2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0,11 31 0,17 44 0,-11-37 0,113 334 0,-28 9 0,-61-193-1365,-32-155-5461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3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24575,'1'5'0,"0"-1"0,0 0 0,1 0 0,0 0 0,0 0 0,0 0 0,0 0 0,1 0 0,2 3 0,28 28 0,-31-33 0,30 28 0,2-2 0,0-1 0,2-2 0,0-1 0,2-2 0,1-1 0,78 28 0,-98-42 0,1-2 0,1 0 0,-1-2 0,1 0 0,-1-1 0,1-1 0,0-1 0,-1 0 0,1-2 0,0-1 0,-1 0 0,0-2 0,1 0 0,-2-1 0,1-1 0,-1-1 0,0 0 0,21-14 0,-17 7-91,0-1 0,-2-1 0,0-1 0,-1-1 0,-1 0 0,0-1 0,-2-2 0,-1 1 0,0-2 0,-1 0 0,-2-1 0,-1-1 0,0 1 0,10-37 0,-5 2-6735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3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44 116 24575,'0'6'0,"0"9"0,1 1 0,1-1 0,5 18 0,15 47 0,-2-11 0,0 21 0,-3 0 0,-5 1 0,1 96 0,-12-178 0,-1-4 0,0-1 0,0 1 0,0 0 0,-1 0 0,-1 9 0,2-14 0,0 0 0,0 0 0,0 0 0,0 1 0,0-1 0,0 0 0,0 0 0,-1 0 0,1 0 0,0 1 0,0-1 0,0 0 0,0 0 0,0 0 0,0 0 0,0 0 0,0 1 0,0-1 0,0 0 0,0 0 0,-1 0 0,1 0 0,0 0 0,0 0 0,0 0 0,0 1 0,0-1 0,-1 0 0,1 0 0,0 0 0,0 0 0,0 0 0,0 0 0,0 0 0,-1 0 0,1 0 0,0 0 0,0 0 0,0 0 0,0 0 0,-1 0 0,1 0 0,0 0 0,0 0 0,0 0 0,0 0 0,-1 0 0,1 0 0,0 0 0,0 0 0,0 0 0,0-1 0,0 1 0,0 0 0,-1 0 0,1 0 0,-6-10 0,0-3 0,1-1 0,0 1 0,2-1 0,-1 0 0,-1-16 0,-2-76 0,7 43 0,4 0 0,2 0 0,28-123 0,-27 160 0,1 0 0,1 1 0,1 0 0,14-24 0,-19 39 0,0 1 0,1 0 0,0 1 0,1-1 0,0 1 0,0 0 0,1 1 0,0 0 0,0 0 0,1 1 0,0 0 0,18-10 0,-24 15 0,1-1 0,-1 1 0,1 0 0,-1 0 0,1 1 0,0-1 0,-1 1 0,1 0 0,6 0 0,-9 0 0,1 0 0,0 1 0,-1-1 0,1 0 0,0 1 0,-1 0 0,1-1 0,-1 1 0,1 0 0,-1 0 0,1 0 0,-1 0 0,0 0 0,1 0 0,-1 0 0,0 0 0,0 1 0,0-1 0,0 0 0,0 1 0,0-1 0,1 3 0,-1 1 0,1 0 0,-1 0 0,0 0 0,0 0 0,0 0 0,-1 0 0,1 0 0,-1 1 0,-1-1 0,1 0 0,-1 0 0,0 0 0,0 0 0,-3 8 0,-2 4 0,0-1 0,-1 0 0,-10 16 0,4-11 0,-1 0 0,-1-1 0,-1-1 0,0 0 0,-2-1 0,0-1 0,0-1 0,-2 0 0,0-2 0,-1 0 0,0-1 0,-45 19 0,41-22 0,17-7 0,0 0 0,0 0 0,0 1 0,1 0 0,-10 6 0,17-10 1,0 0 0,0 1-1,0-1 1,0 0 0,-1 0 0,1 0-1,0 0 1,0 0 0,0 0 0,0 0-1,-1 1 1,1-1 0,0 0-1,0 0 1,0 0 0,0 0 0,0 0-1,0 1 1,0-1 0,0 0 0,-1 0-1,1 0 1,0 0 0,0 1 0,0-1-1,0 0 1,0 0 0,0 0-1,0 1 1,0-1 0,0 0 0,0 0-1,0 0 1,0 1 0,0-1 0,0 0-1,0 0 1,1 0 0,-1 1-1,6 1-1394,6 0-5432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4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24575,'0'0'0,"0"5"0,0 307 0,1-314 0,-1 0 0,1 0 0,0 0 0,0 0 0,-1 0 0,1 0 0,0 1 0,0-1 0,1 0 0,2-3 0,0 0 0,151-185 0,-147 181 0,5-6 0,43-45 0,-48 51 0,2 1 0,-1 0 0,1 1 0,15-9 0,-23 15 0,-1 0 0,0 1 0,1-1 0,-1 0 0,1 1 0,-1 0 0,1-1 0,-1 1 0,1 0 0,-1-1 0,1 1 0,-1 0 0,1 0 0,-1 0 0,1 0 0,0 1 0,-1-1 0,1 0 0,-1 1 0,2 0 0,-1 0 0,0 0 0,-1 0 0,1 0 0,0 1 0,-1-1 0,1 1 0,-1-1 0,0 1 0,1 0 0,-1-1 0,0 1 0,0 0 0,1 2 0,2 6 0,0 0 0,-1 0 0,-1 1 0,3 15 0,-5-23 0,5 32 0,-3 0 0,-1 1 0,-1-1 0,-8 56 0,1-134 0,7 38 0,-6-95 0,6 78 0,0-1 0,6-32 0,-5 49 0,1 1 0,-1-1 0,1 1 0,0 0 0,0-1 0,0 1 0,5-7 0,-6 10 0,1 0 0,-1 1 0,1-1 0,-1 0 0,1 1 0,-1-1 0,1 1 0,0-1 0,0 1 0,0 0 0,-1 0 0,1 0 0,0 0 0,1 0 0,-1 0 0,0 1 0,0-1 0,0 1 0,0-1 0,1 1 0,3 0 0,-2 0 0,1 1 0,0 0 0,-1 0 0,1 0 0,0 0 0,-1 1 0,0 0 0,1 0 0,-1 0 0,0 0 0,8 7 0,2 2 0,22 23 0,-36-34 0,25 27 0,-1 1 0,-1 1 0,-1 1 0,-2 1 0,-1 1 0,-2 1 0,-1 0 0,22 65 0,-36-91-104,0 1-76,0-1 0,1 1-1,0-1 1,0 0 0,0 0 0,8 11 0,-2-7-6646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5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5 0,0 4 0,0 9 0,0 9 0,1 11 0,4 9 0,1 7 0,3 0 0,1-6 0,-1-8 0,-1-13 0,-3-14 0,-3-10-8191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14:25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24575,'0'0'0,"2"4"0,2 3 0,2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4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699 0 24575,'-7'14'0,"-2"-2"0,-1 1 0,0-1 0,-17 16 0,11-11 0,-30 29 0,-94 103 0,-74 117 0,192-236 2,1 2 0,1 0 0,2 1 1,-25 60-1,35-68-18,0 0-1,1 1 1,2 0 0,1 0 0,1 0 0,1 0 0,2 44 0,4-34-49,1 0 0,2 0-1,1 0 1,2-1 0,2-1-1,1 0 1,1 0 0,27 42-1,-15-33-154,2-1-1,2-1 0,1-2 0,3-1 0,56 51 0,-47-54 46,2-2 0,1-2-1,1-1 1,1-3 0,2-2-1,0-2 1,93 27 0,-66-29-26,2-3 0,0-4-1,1-3 1,137 1 0,-19-23 41,-154 5 43,1-2 0,62-20 0,-80 19 47,0-2-1,-1 0 1,-1-2 0,46-30-1,-53 30 51,-1 0 0,-1-1 0,-1-1 0,0-1 0,-1 0 0,0-1 1,13-23-1,-16 21 20,-1 0 0,-2-1 0,1 1 0,-2-2 0,-1 1 0,-1-1 0,0 0 0,-2 0 0,2-27 0,-4 21 0,-1-1 0,-2 1 0,-1 0 0,-1-1 0,-1 1 0,-16-48 0,6 34-25,-2 1 0,-2 1 1,-2 0-1,-29-39 1,7 18-37,-86-90-1,71 92 27,-3 2-1,-1 4 0,-3 2 1,-3 3-1,-92-49 1,90 60-18,-1 4 0,-2 2 0,-1 4 0,-1 3 0,-126-21 0,144 36-51,0 2-1,-1 3 1,-66 4 0,93 1 65,1 2 0,-1 1-1,1 1 1,0 2 0,0 1 0,1 1 0,-43 22 0,45-17 122,2 1 1,0 2 0,1 0 0,1 2-1,-39 42 1,2 11-1809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02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6 0,9 11 0,9 14 0,9 15 0,9 8 0,7 2 0,7-2 0,6-6 0,2-9 0,-6-10 0,-12-10-8191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22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24575,'2'0'0,"-1"0"0,1 0 0,0 0 0,0 0 0,-1 0 0,1 1 0,0-1 0,2 1 0,9 5 0,1-1 0,1 0 0,26 4 0,50 2 0,-89-10 0,114 6 0,37-3-375,35-5-1124,33-4 1124,1150-57-3009,-1365 62 3400,55-4-26,480-28-616,-6-20 85,-504 49 717,60-12 541,-85 14-3007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22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24575,'12'8'0,"-3"0"0,33 21 5,-2 2 0,-2 2 0,38 41 1,-24-15-268,59 84 0,-88-109 241,-1 0 0,-2 2 0,-2 0 0,-1 1 0,21 68 0,-31-83 23,-2 0 0,-1 1 0,-1 0 0,-1 0 1,0 0-1,-2 0 0,-1 0 0,-1 0 0,0 0 0,-2 0 0,-11 36 0,4-31-213,0-1 1,-2 0-1,-1-1 0,-2-1 0,-21 28 1,-22 21-6113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25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0 238 24575,'14'4'0,"4"3"0,1-2 0,-1 0 0,1-1 0,22 2 0,245 16-369,8-25-605,268-28-1104,2-20-335,-254 22 1910,13 1-111,197-19-816,-43-27 2751,-368 52 289,-77 17-4351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25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24575,'21'19'0,"0"0"0,39 24 0,-23-17 0,45 32 56,261 202-793,-326-246 737,-2 0 0,0 2 0,24 32 0,-33-40 0,-1 1 0,0 0 0,0 0 0,-1 0 0,0 1 0,-1-1 0,0 1 0,-1 0 0,0 0 0,1 13 0,-2-9 0,-1 0 0,-1 0 0,0 0 0,-1 0 0,-7 28 0,2-21 0,-1 0 0,0 0 0,-14 22 0,-10 11 0,-67 82 0,95-132 0,3-1-10,-123 161 131,95-120-802,-45 87-1,46-67-5576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24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24575,'0'-2'0,"0"-2"0,0-3 0,0 0 0,0 1 0,0 2 0,0 1 0,0 1 0,0 2 0,0 0 0,0 0 0,0 0 0,2-3 0,5-6 0,0 0-8191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26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0 183 24575,'2'1'0,"0"-1"0,0 0 0,0 1 0,0-1 0,0 1 0,-1 0 0,1-1 0,3 3 0,11 3 0,13 1 0,49 5 0,-76-12 0,106 11 0,42-2-371,44-4-1115,39-4 556,523-23-1931,4-17-119,-496 24 2673,15-1 307,-35 0-223,-40 0-669,-42-3 823,-20-6 701,-120 20-565,-1-2-1,1-1 0,-2 0 0,23-13 1,-6-2 897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28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24575,'10'5'0,"248"119"0,-84-44 0,-164-75 0,0 0 0,0 1 0,-1 0 0,12 9 0,-19-12 0,1-1 0,0 1 0,-1 0 0,0 0 0,0 0 0,0 0 0,0 0 0,0 0 0,0 0 0,-1 1 0,0-1 0,0 1 0,0-1 0,0 1 0,0 0 0,0 6 0,-1-3 0,0 0 0,-1 0 0,0 0 0,0-1 0,-1 1 0,1 0 0,-4 7 0,-1-1 0,0 0 0,-13 21 0,1-8-16,0-1 0,-2-1 0,-31 29 0,-77 56-594,-139 77-755,209-151-4787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29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484 0 24575,'-1'1'0,"0"-1"0,0 1 0,0 0 0,0-1 0,0 1 0,0 0 0,0 0 0,0-1 0,0 1 0,0 0 0,0 0 0,1 0 0,-1 0 0,0 0 0,0 2 0,-2 1 0,-65 95 0,-35 46 0,-100 76 0,161-177 0,36-38 0,-2 1 0,1 0 0,-11 16 0,17-21 0,-1 0 0,1 1 0,0-1 0,0 0 0,0 1 0,0-1 0,0 1 0,1-1 0,-1 1 0,1 0 0,-1-1 0,1 1 0,0-1 0,0 1 0,0 0 0,1 2 0,0-2 0,0 1 0,0-1 0,0 1 0,1-1 0,-1 0 0,1 0 0,0 0 0,0 0 0,3 4 0,1-1 0,0 1 0,14 10 0,-1-3 2,2 0 0,37 20 0,49 14-55,-73-34-16,174 75-1763,-124-53-4411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37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191 478 24575,'-2'7'0,"-2"26"0,1-1 0,4 61 0,0-59 0,20 311 0,0-43 0,-21-295 0,0-5 0,1 0 0,-1 0 0,0 0 0,0-1 0,0 1 0,0 0 0,0 0 0,0 0 0,-1 0 0,1-1 0,-1 1 0,1 0 0,-2 2 0,2-4 0,0 0 0,-1 0 0,1 0 0,0 0 0,-1 0 0,1 0 0,0 0 0,-1 0 0,1 0 0,0 0 0,-1-1 0,1 1 0,0 0 0,-1 0 0,1 0 0,0 0 0,0 0 0,-1-1 0,1 1 0,0 0 0,0 0 0,-1-1 0,1 1 0,0 0 0,0 0 0,0-1 0,-1 1 0,1 0 0,0 0 0,0-1 0,-6-8 0,0-1 0,1 1 0,1-1 0,-1 0 0,2 0 0,-4-11 0,7 19 0,-19-63-77,3 0-1,-11-88 1,10-140-752,29 65 829,-5 174 0,2 1 0,20-63 0,-23 97-2,1-1 0,1 1 1,1 0-1,0 1 0,1 0 0,2 0 0,23-29 0,-28 40 5,-1 0 0,1 1 0,1 0-1,-1 0 1,1 1 0,0 0 0,1 0 0,10-4 0,-12 6 11,0 1 0,0 0-1,1 0 1,-1 1 0,0 0 0,0 0 0,1 1 0,-1 0 0,1 0-1,-1 1 1,14 3 0,-9-1 80,1 1 0,-1 0 0,0 1-1,-1 1 1,1 0 0,-1 1 0,0 0-1,0 0 1,13 13 0,-12-9-101,-2 0 1,1 0-1,-1 1 0,-1 0 0,0 1 1,-1 0-1,12 24 0,-16-26 7,0-1 0,-1 1 0,0 0 0,0 1 0,-1-1 0,-1 0 0,0 1 0,0-1 0,-1 1 0,-3 15 0,1-12 0,-1 0 0,-1 0 0,0-1 0,-1 1 0,-1-1 0,0-1 0,-12 21 0,2-9 0,-1 0 0,-2-1 0,-34 34 0,21-27 0,-68 48 0,20-26 0,-137 65 0,146-85-1365,55-26-5461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37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1 24575,'-1'2'0,"-1"1"0,0-1 0,0 0 0,0 0 0,0 1 0,0-1 0,0-1 0,-6 4 0,2 0 0,-17 12 0,-91 70 0,8 10 0,96-87 0,1 1 0,0 0 0,1 1 0,0 0 0,-11 22 0,16-25 0,-1 0 0,1 0 0,1 0 0,-1 1 0,2-1 0,-1 1 0,1-1 0,1 1 0,0 12 0,0-19 0,0 0 0,1 0 0,-1 0 0,1 0 0,-1 0 0,1 0 0,0 0 0,0-1 0,0 1 0,1 0 0,-1-1 0,1 1 0,-1-1 0,1 1 0,0-1 0,0 0 0,0 1 0,0-1 0,4 2 0,-3-2 0,1 0 0,-1 0 0,1-1 0,0 0 0,-1 1 0,1-1 0,0 0 0,0-1 0,0 1 0,0-1 0,0 0 0,-1 0 0,1 0 0,5-1 0,49-9 0,-39 6 0,30-3 0,-42 7 0,0 0 0,1 0 0,-1 1 0,0 0 0,0 0 0,0 0 0,13 6 0,1 2 23,-1 1 0,0 0 0,0 2-1,20 16 1,66 61-1312,-101-85 1099,26 24-6636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02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0 24575,'0'0'0,"0"0"0,-2 4 0,-3 7 0,-5 9 0,-8 10 0,-6 13 0,-5 7 0,-4 5 0,-5 0 0,-2-5 0,3-7 0,3-7 0,6-7 0,8-8 0,6-6-8191</inkml:trace>
  <inkml:trace contextRef="#ctx0" brushRef="#br0" timeOffset="1">880 369 24575,'0'0'0,"0"0"0,0 2 0,0 4 0,-2 7 0,0 11 0,0 13 0,0 13 0,1 7 0,0 5 0,2-4 0,3-10 0,3-8 0,2-10 0,-1-10-8191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37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24575,'0'0'0,"0"4"0,4 7 0,4 13 0,6 23 0,6 28 0,3 27 0,1 13 0,-1-7 0,-2-16 0,-6-25-8191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38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24575,'0'0'0,"6"2"0,40 7 0,12 0-8191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39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69 218 24575,'-14'7'0,"9"-3"0,1-1 0,-1 1 0,1 1 0,0-1 0,1 0 0,-1 1 0,1 0 0,0 0 0,0 0 0,0 0 0,1 1 0,-1-1 0,1 1 0,1-1 0,-1 1 0,1 0 0,0-1 0,0 1 0,0 10 0,2 0 0,0 0 0,0 0 0,2 0 0,0 0 0,9 29 0,0-13 0,0-2 0,2 1 0,1-1 0,2-1 0,0-1 0,2-1 0,1 0 0,2-1 0,0-1 0,1-2 0,2 0 0,0-1 0,2-2 0,0 0 0,58 30 0,-53-35 0,0-1 0,1-2 0,0-1 0,1-2 0,0-1 0,54 6 0,-74-13 0,1 0 0,-1-2 0,1 1 0,-1-2 0,1 0 0,17-5 0,-22 4 0,0 0 0,-1-1 0,1-1 0,-1 1 0,0-1 0,-1-1 0,1 0 0,-1 0 0,12-12 0,-7 4 1,0-1 0,-1 0-1,-1-1 1,-1-1 0,0 0-1,-1 0 1,-1 0 0,0-1-1,-2-1 1,0 1 0,4-22-1,-4 10-14,-2 1-1,-1-1 1,-1 0-1,-2 0 1,-1 0-1,-7-47 1,2 48-30,0 0 1,-2 1 0,-1 0-1,-2 1 1,0 0 0,-25-41-1,25 50 29,0 2 1,-1-1-1,-1 2 0,0 0 0,-1 0 0,-1 1 0,0 1 0,-1 0 1,0 1-1,-26-14 0,34 22 15,0 0 0,-1 1 0,1-1 0,-1 2 0,0-1 0,0 1 0,0 0 0,0 1 0,0 0 0,0 1 0,0 0 0,0 0 0,0 1 0,-1 0 0,1 0 0,0 1 0,1 1 0,-1-1 0,0 1 0,1 1 0,-1 0 0,1 0 0,0 0 0,0 1 0,1 0 0,-12 11 0,10-8-159,1 1 0,0 0 0,1 1 0,0 0 0,0 0 0,1 0 0,-5 14 0,-5 16-6200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39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24575,'1'0'0,"-1"0"0,1 0 0,0 0 0,0 1 0,-1-1 0,1 0 0,0 1 0,0-1 0,-1 0 0,1 1 0,0-1 0,0 2 0,6 2 0,306 191-380,-224-130 190,108 103-1,-44-23-1047,-92-90-4954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39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0 24575,'-58'49'0,"38"-34"0,-18 19 0,29-25 0,0 1 0,1 1 0,0-1 0,0 1 0,-10 20 0,15-23 0,0 0 0,0 0 0,0 0 0,1 0 0,0 1 0,0-1 0,1 1 0,1-1 0,0 17 0,1-11 0,1 0 0,1-1 0,1 0 0,-1 0 0,2 0 0,0 0 0,1 0 0,7 12 0,2 0 0,2-1 0,32 39 0,-39-51 0,1-1 0,1 1 0,17 11 0,-22-18 0,0 0 0,0-1 0,1 0 0,0 0 0,-1-1 0,1 0 0,0 0 0,10 1 0,88 8 0,-68-10 0,39 9 0,-52-5 0,-1 1 0,-1 0 0,1 2 0,-1 1 0,32 19 0,-28-13 0,-1 2 0,-1 1 0,-1 1 0,22 24 0,64 79-1365,-65-69-5461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6:40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68 180 24575,'0'0'0,"0"0"0,0 5 0,4 16 0,7 24 0,9 32 0,6 29 0,6 20 0,4 6-1067,0-10 1067,-6-27-7124</inkml:trace>
  <inkml:trace contextRef="#ctx0" brushRef="#br0" timeOffset="1">1 0 24575,'0'0'0,"0"0"0,2 0 0,4 2 0,1 1-8191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47:11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24575,'0'0'0,"-2"0"0,-3 0 0,1 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8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0,4 2 0,9 2 0,11 4 0,10 1 0,13 0 0,3-2 0,-6-2-8191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49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136 187 24575,'0'-1'0,"-1"-1"0,1 1 0,-1-1 0,1 1 0,-1-1 0,1 1 0,-1 0 0,0-1 0,0 1 0,0 0 0,-1-2 0,-3-5 0,-26-42 0,-28-54 0,59 103 0,0 1 0,0 0 0,-1-1 0,1 1 0,0 0 0,0 0 0,0-1 0,0 1 0,0 0 0,0 0 0,0 0 0,-1-1 0,1 1 0,0 0 0,0 0 0,0 0 0,0-1 0,-1 1 0,1 0 0,0 0 0,0 0 0,-1 0 0,1-1 0,0 1 0,0 0 0,-1 0 0,1 0 0,0 0 0,0 0 0,-1 0 0,1 0 0,0 0 0,-1 0 0,1 1 0,-1-1 0,1 1 0,-1 0 0,1 0 0,-1-1 0,1 1 0,-1 0 0,1 0 0,0 0 0,0-1 0,-1 3 0,-4 18 0,1 0 0,-4 37 0,5 48 0,16 117 23,-1-34 2,-11-143-496,-2 0 0,-9 50 0,0-41-6355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49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0 343 24575,'174'1'0,"-14"-6"-667,58-9-2004,46-10 1590,350-55-1998,2-19 913,-183 29 1007,-252 42 1073,-46 10 1084,-38 6 722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02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0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9 24575,'-19'-5'0,"12"4"0,-1 0 0,1 0 0,-1 1 0,0 0 0,1 0 0,-1 1 0,1 0 0,-1 0 0,1 1 0,0 0 0,-1 0 0,1 1 0,0-1 0,0 2 0,1-1 0,-1 1 0,1 0 0,0 0 0,0 1 0,0 0 0,0 0 0,1 0 0,-6 8 0,2-2 0,1 1 0,1 0 0,-1 1 0,2-1 0,0 1 0,1 1 0,0-1 0,1 1 0,0 0 0,1 0 0,1 0 0,0 0 0,1 0 0,1 1 0,1 21 0,1-26 0,1 0 0,-1 0 0,2 0 0,-1 0 0,1-1 0,1 0 0,0 1 0,0-2 0,12 16 0,5 3 0,38 35 0,-56-58 0,56 51 0,-33-32 0,-2 1 0,0 1 0,23 32 0,-45-54 0,-1 1 0,1-1 0,-1 1 0,0-1 0,0 1 0,-1 0 0,1 0 0,-1 0 0,0 0 0,0 0 0,0 0 0,-1 1 0,1-1 0,-1 0 0,0 0 0,0 0 0,0 1 0,-1-1 0,0 0 0,0 0 0,0 0 0,0 0 0,0 0 0,-1 0 0,0 0 0,0 0 0,0-1 0,-2 4 0,-5 6 0,0-2 0,-1 1 0,0-1 0,0 0 0,-1-1 0,-14 10 0,0-2 0,-54 28 0,56-34 0,-1-2 0,0 0 0,-46 12 0,69-22 0,-20 3 0,20-3 0,1 0 0,-1 0 0,1 0 0,0 0 0,-1 0 0,1 0 0,0 0 0,-1 0 0,1-1 0,-1 1 0,1 0 0,0 0 0,-1 0 0,1 0 0,0 0 0,-1-1 0,1 1 0,0 0 0,-1 0 0,1-1 0,0 1 0,0 0 0,-1 0 0,1-1 0,0 1 0,0 0 0,-1-1 0,1 1 0,0 0 0,0-1 0,0 1 0,0-1 0,0 1 0,0 0 0,-1-1 0,1 1 0,0 0 0,0-1 0,0 1 0,0-1 0,0 1 0,0 0 0,0-1 0,1 1 0,-1-1 0,0 1 0,0 0 0,0-1 0,0 1 0,3-5 0,-1 1 0,1 0 0,-1 0 0,1 0 0,1 0 0,-1 0 0,0 1 0,6-5 0,86-72-1365,29-15-5461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0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24575,'0'10'0,"1"1"0,1 0 0,3 15 0,1 2 0,82 391 0,-4-16 0,-81-389-341,-1 0 0,0 0-1,-1 19 1,-4-12-6485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0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0 237 24575,'0'0'0,"0"-2"0,4-3 0,10-6 0,20-8 0,24-4 0,22-4 0,24-4 0,21-2 0,12-1-1142,-9 4 1142,-27 8-7049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1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0 654 24575,'11'13'0,"12"20"0,-4-5 0,52 66 0,3-3 0,103 96 0,-177-186 0,-1-3 0,-6-7 0,-5-7 0,-20-32 0,3-1 0,2-1 0,2-2 0,2 0 0,-21-75 0,35 96 0,1 0 0,2 0 0,1 0 0,-2-53 0,7 67 0,1 0 0,0 1 0,1-1 0,1 1 0,1-1 0,0 1 0,1 0 0,1 0 0,0 1 0,13-22 0,-8 20 0,0 1 0,1 0 0,1 1 0,0 0 0,1 1 0,1 1 0,27-20 0,-18 18 0,0 0 0,1 2 0,1 0 0,49-15 0,105-20-1365,-104 32-5461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1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24575,'0'0'0,"0"0"0,8 0 0,15 0 0,15 0 0,10 0 0,9 0 0,3-2 0,3-2 0,-1-1 0,-4 0 0,-4 0 0,-8-1 0,-11 2 0,-12 2-8191</inkml:trace>
  <inkml:trace contextRef="#ctx0" brushRef="#br0" timeOffset="1">258 572 24575,'0'0'0,"0"0"0,4 0 0,5 0 0,13-2 0,25-3 0,33 0 0,23-1 0,2-2 0,-19 0-8191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153 258 24575,'0'0'0,"0"0"0,0 2 0,0 10 0,4 17 0,5 18 0,3 13 0,2 8 0,0 2 0,0-5 0,-1-11 0,-2-15 0,-3-14-8191</inkml:trace>
  <inkml:trace contextRef="#ctx0" brushRef="#br0" timeOffset="1">0 1 24575,'0'0'0,"0"0"0,4 4 0,5 7 0,8 5 0,4 3 0,-2-2-8191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2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57 125 24575,'-2'-10'0,"-6"-13"0,0 1 0,-24-40 0,28 55 0,2 7 0,4 17 0,23 118 0,-1 0 0,9 48-529,9 45-1588,9 37 1010,-36-190 950,155 822-3325,-32 7 1041,-106-625 2157,-6-33-853,-4-47 1012,-2-55 759,-4-50-76,-2-35 1438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3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399 465 24575,'4'0'0,"0"1"0,0-1 0,0 1 0,4 0 0,17 4 0,44 1 0,89-5 0,69-13-738,78-20-2214,77-20 1328,69-14-1921,59-4 2067,2594-171-4444,-2770 235 6421,-80 7-374,-72 7 226,-148-5 351,56 12 0,-81-13-568,1 1 0,-1 0 0,0 0 0,-1 1 0,1 0-1,14 10 1,-18-10 74,0 0-1,0 0 1,-1 1 0,1-1-1,-1 1 1,0 0-1,0 1 1,-1-1-1,0 1 1,5 9 0,-3-2-94,-1 0 1,0 0 0,-1 1 0,3 25-1,-2 89 548,-32 333 2773,4-135-2047,15-54-1838,27 294-1,-1-393 150,8-1 0,85 308 1,51-23-213,-53-163-33,-47-100 325,-51-156 346,-3 1 0,0 0 0,0 42 0,-7-68-120,0 1 0,0 0-1,-1-1 1,-1 1 0,-1-1 0,0 0 0,0 1 0,-1-1 0,-1-1 0,0 1 0,-1-1 0,0 1-1,-1-2 1,-1 1 0,1-1 0,-2 0 0,0-1 0,0 0 0,-13 11 0,1-3-5,0-1 0,-40 23 0,15-15-49,-59 24-1,-104 24-344,-62-3 33,-56-5-693,-49-6 327,-52-6-1128,-50-5 958,-2097 112-2838,2118-145 3654,43-6 81,51-7 102,56-7 305,54-10-42,53-5 1676,50 0 3142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3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0 286 24575,'0'-1'0,"0"1"0,0 0 0,0-1 0,0 1 0,1 0 0,-1-1 0,0 1 0,0 0 0,0-1 0,0 1 0,1 0 0,-1-1 0,0 1 0,0 0 0,1-1 0,-1 1 0,0 0 0,0 0 0,1 0 0,-1-1 0,0 1 0,1 0 0,-1 0 0,0 0 0,1 0 0,-1-1 0,0 1 0,2 0 0,6-4 0,1 1 0,0 0 0,0 0 0,0 1 0,0 0 0,9 0 0,11-2 0,107-16 0,73-5-665,60-3-1998,1817-137-4504,-1923 156 6593,31 2 2302,-149 6-1225,-22 1 144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3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564 8 24575,'11'-5'0,"-1"4"0,0 0 0,0 1 0,18 0 0,-18 1 0,29 1-41,0 2 1,0 1-1,0 3 0,-1 1 0,49 18 1,-62-18-39,-1 2 1,-1 1-1,0 0 1,0 2-1,-1 0 0,-1 2 1,-1 0-1,0 1 1,20 24-1,-23-20 27,-1 0 1,-1 1-1,-1 0 0,-1 2 0,-1-1 0,-1 2 0,-1-1 1,-1 1-1,-1 1 0,7 44 0,-10-34-138,-2-1-1,-1 0 0,-2 1 1,-1-1-1,-2 1 1,-1-1-1,-15 56 1,6-44-156,-3-2 0,-1 1 0,-2-2 0,-31 51 0,19-45 309,-2-1 1,-2-1-1,-44 44 1,23-34-78,-113 88 1,-86 27-1857,-6-26 1433,7-14 80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18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24575,'1'1'0,"-1"-1"0,0 1 0,0 0 0,0 0 0,1 0 0,-1-1 0,0 1 0,0 0 0,0 0 0,0 0 0,-1 0 0,1 0 0,-1 7 0,18 613-402,-3-457 200,61 287 1,26-97-1030,-85-309-4924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1648 0 24575,'-45'44'0,"-5"4"0,13-4-21,2 1 0,-37 63 0,34-42-617,-38 90-1,51-94 581,3 0-1,3 2 1,2 0 0,-14 117-1,26-128 63,3 1-1,2-1 0,2 0 1,2 0-1,3 0 0,19 75 1,-16-93-4,2-1 0,1 0 0,1-1 0,34 56 0,-33-66 0,2 1 0,0-2 0,1-1 0,2 0 0,0-1 0,37 28 0,-33-31 37,0-2 0,1 0 0,1-2 1,0-1-1,1-1 0,41 12 0,-33-15-198,-1-1-1,2-2 1,-1-1-1,66-1 0,-50-7-87,0-2-1,-1-2 1,0-2-1,0-2 0,-1-2 1,-1-3-1,76-37 1,-68 25 249,-1-3 0,-2-2 0,-1-2 0,-2-2 0,-1-3 0,-3-2 0,-1-2 0,73-94 0,-97 110-9,-2-2 1,0 0 0,-3-2-1,0 1 1,-2-2-1,10-35 1,-18 47-115,-1 0 1,-1 0-1,-1-1 0,-1 1 0,0-1 1,-2 0-1,-1 0 0,-1 0 0,-1 1 1,-9-37-1,6 40 88,0 0-1,-2 0 1,-1 1 0,0 0 0,-1 0-1,-1 1 1,-16-21 0,6 15 35,0 0 0,-1 2 0,-1 0 0,-1 2 0,-29-19 0,10 11-140,0 3 0,-2 2 0,-60-22 0,25 17-980,-142-27 1,80 30 1063,-2 7 0,0 6 0,-1 7 0,1 6 0,-1 6 0,1 6 0,1 7 0,1 6 0,-230 75 0,143-13-7,53-4-187,52-15 419,41-16 986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4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24575,'0'0'0,"0"0"0,3 0 0,13 0 0,22 0 0,45-2 0,50-1 0,49 1 0,34 0-2799,7 1 2799,-12-2 0,-29-2 0,-39-1-987,-44 1 987,-38 2 0,-31 0-4405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5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24575,'20'17'0,"9"11"0,42 54 0,7 25-374,-38-41-49,-3 1-1,-3 2 1,-3 1 0,31 102 0,-33-69-95,-5 2 0,18 170 0,-34-170 455,-5 0 0,-5 0 1,-19 133-1,5-121-721,-19 183-452,32-210-640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5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24575,'1'21'0,"1"1"0,5 23 0,-1-2 0,12 84 0,4 50-470,4 41-1412,1 3 1609,96 928-3012,-120-1105 3059,10 248-409,-13-275 941,-1 0 0,-1 0 0,-4 18 0,1-17-2950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5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1172 111 24575,'0'0'0,"0"-1"0,4-4 0,5-4 0,6-5 0,3-1 0,6-2 0,9 0 0,20 1 0,23 5 0,14 5 0,6 8 0,2 8 0,3 10 0,0 15 0,-9 11 0,-21-4-8191</inkml:trace>
  <inkml:trace contextRef="#ctx0" brushRef="#br0" timeOffset="1">1 1456 24575,'0'0'0,"0"-2"0,4-3 0,23-2 0,45 0 0,84 3 0,15 2-8191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6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24575,'1'50'0,"10"61"0,17 47 0,-6-64-287,4 0 0,48 116 0,-21-89 267,78 131 0,-107-212 20,2-1 0,39 47 0,-42-60 0,1-2 0,1 0 0,54 37 0,-42-36-177,65 30 1,78 16-1239,50-10 503,46-16-1321,47-18 1026,46-18-1387,335-26 213,3-21 905,-390 19 1756,131-5-280,-24 5 0,-36 5 0,-48 5-125,-50 5-377,-51 2 495,-53 2 482,-49 3 101,-136-3-565,145 9 3043,-136-7-2306,-7-2-499,-1 0 0,1 0 1,0 1-1,-1-1 0,1 1 0,0 0 0,-1 0 0,1 0 0,-1 0 1,3 2-1,-3 0-2219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7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24575,'2'11'0,"0"-2"0,22 107 0,-4 3 0,6 39-398,34 258-1459,44 276-1009,-69-497 2666,-4-39-596,15 37 596,-30-148-112,-4-21-1250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7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0 616 24575,'6'3'0,"20"7"0,35 9 0,54 9 0,66 2-574,70-7-1724,74-17 884,68-23-1942,48-29 1854,273-65-1772,-5-21 1021,-261 44 1667,-47 3 11,-56 7 517,-58 11 402,-59 14 38,-58 16 803,-50 19-328,-108 17-491,0 0 0,-1 0-1,1 2 1,0-1 0,0 1-1,18 5 1,-26-5-160,1 1-1,-1 0 1,1 0 0,-1 0 0,0 1 0,1-1-1,-1 1 1,-1 0 0,1 0 0,0 0 0,-1 1-1,0-1 1,1 1 0,-1 0 0,-1 0-1,1 0 1,-1 0 0,3 5 0,2 7 23,-1-1 0,-1 1 0,6 27 0,4 56-412,21 360 1570,-2-8-54,-4-250-1370,8 85 1294,-35-257-1169,-2 0-1,-3 38 1,1-56-90,-1-1 0,0 1 0,-1 0 0,0-1 1,0 0-1,-1 0 0,0 0 0,-1 0 0,-9 13 0,6-12 3,0 0 0,-1-1 0,-1 0 1,1-1-1,-22 16 0,7-9-141,-51 26 0,-80 21-950,-47 0 507,-46-2-657,-41 1 364,-32 0-1390,-1020 156-1490,-9-74 2526,1110-128 1292,41-9 216,39-9 771,95-1 470,-77-15-1,87 6-1086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8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24575,'0'8'0,"4"175"-869,31 208 1,25-16 443,13 1 475,-40-208-23,-22-112 66,36 148-1204,-36-171-3977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8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1 24575,'-6'2'0,"1"1"0,-46 23 0,-123 69 0,173-95 0,-74 53 0,66-46 0,1 0 0,0 1 0,1 0 0,-1 0 0,2 0 0,-8 12 0,12-16 0,0 0 0,0 0 0,1 0 0,-1 0 0,1 0 0,0 1 0,0-1 0,0 0 0,1 1 0,-1-1 0,1 0 0,0 1 0,0-1 0,1 1 0,-1-1 0,1 0 0,0 1 0,0-1 0,1 0 0,-1 0 0,5 7 0,-1-1 0,1 0 0,1 0 0,0-1 0,0 0 0,1-1 0,0 0 0,12 10 0,-3-5 15,0-1 0,1 0 0,0-1 0,0-1 0,1-1 0,1-1 0,39 12 0,-34-14-227,0-1 0,0-2 0,1 0-1,-1-1 1,1-2 0,29-3 0,16-6-6614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19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24575,'0'0'0,"2"0"0,8-2 0,22 0 0,31-3 0,40 1 0,42 0 0,33 2-2071,20 0 2071,3 1 0,-8 1 0,-25 1 0,-41 2-6120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8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1 781 24575,'4'10'0,"-1"-5"0,11 25 0,-2 1 0,-1 1 0,-1 0 0,6 38 0,-30-129 0,-2-36-142,-3-113-1,16 129 1,17-150-1,-10 197 223,1 1-1,3-1 0,10-31 1,-13 49-257,1 1 1,0 0 0,1 0-1,0 0 1,1 1-1,0 0 1,1 0-1,19-19 1,9 1-6175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9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24575,'0'0'0,"3"0"0,3-2 0,12-2 0,20-3 0,24-2 0,18-2 0,10-4 0,1-7 0,-16 2-8191</inkml:trace>
  <inkml:trace contextRef="#ctx0" brushRef="#br0" timeOffset="1">142 220 24575,'0'0'0,"0"0"0,6 0 0,16 0 0,24 2 0,28 1 0,13 1 0,-7 1-8191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2:59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24575,'0'0'0,"2"2"0,11 8 0,17 13 0,19 10 0,17 6 0,8-2 0,-9-8-8191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0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5 0,2 5 0,3 6 0,0 7 0,-1 2 0,0-1 0,-2-5 0,-1-6 0,0-6-8191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0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24575,'0'0'0,"4"-2"0,12-1 0,8 2 0,0 2-8191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0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0 502 24575,'12'-2'0,"91"-9"0,-77 8 0,138-8 0,85 0-823,90 0-2472,87 0 1614,70-3-1751,1064-48-1190,-1-45 2184,-1175 68 2443,-215 14 873,304-84 0,-209 23 5461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1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24575,'2'0'0,"0"0"0,0 1 0,0-1 0,-1 0 0,1 1 0,0-1 0,2 2 0,5 2 0,42 17 0,70 38 0,-97-46 0,163 92-827,137 106-3071,-222-133 3779,95 92 0,-145-119 59,47 60 0,-75-80-58,-1 0 0,-1 2 0,-2 1 0,-2 0 0,0 1 1,12 41-1,-23-56 43,-2 1 0,0 0 0,-1 0 0,-2 1 0,1 24 0,-3-29 51,-1 0-1,-1 0 1,0-1-1,-1 1 1,-1-1-1,-1 0 1,-8 21-1,4-17 37,-1 0 0,-1-2 0,-1 1 0,0-1 0,-19 20 0,3-8-132,-1-1 0,-34 25 0,-108 67-1033,-36 4 835,-31 1 199,-31 4 135,8-11 209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1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1811 0 24575,'2'17'0,"1"-6"0,25 146 0,-5-10-514,4 45-1542,3 36 1129,14 168 138,11 86-94,18-4 491,55 89-412,-49-230 23,-61-254 388,-3 1-1,5 135 1,-20-175 298,-2-1 1,-10 62 0,6-73 154,-2 0 1,-1-1 0,-25 58-1,24-68 45,-1-1 1,-1-1-1,-1 0 0,0 0 0,-2-1 0,-26 25 1,17-21-79,-2-1 1,-1-1-1,-55 32 1,29-24 2,-77 27 1,-56 7 561,-317 77-721,-8-19-541,286-68 758,2 0-190,43-9-409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6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24575,'5'-1'0,"1"1"0,-1 0 0,0 1 0,0-1 0,0 1 0,8 2 0,10 3 0,907 123-2114,-523-97 2080,141 13-1475,-508-40-3025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6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24575,'9'12'0,"87"102"-180,61 75-502,-17 12 265,-111-153 360,-3 0-1,34 88 1,-52-113 17,-2 2 0,0-1 0,3 30 0,-7-37 13,-1 0 1,-1 1-1,-1-1 0,0 0 1,-6 25-1,2-21 1,-2 0 0,0 0 1,-1 0-1,-1-1 0,-13 21 0,5-14 61,0-1 0,-2-1 0,-23 24 0,1-8-319,-2-2-1,-1-2 1,-71 45 0,24-25-4984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19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144 738 24575,'-14'0'0,"10"0"0,-1 0 0,0 0 0,0-1 0,1 0 0,-1 0 0,1 0 0,-6-2 0,7 1 0,0 1 0,1 0 0,-1-1 0,0 0 0,1 1 0,0-1 0,-1 0 0,1-1 0,0 1 0,0 0 0,0 0 0,1-1 0,-3-2 0,0-3 0,0 0 0,1 0 0,0 0 0,-4-16 0,-3-37 0,7 45 0,-16-201 0,19 172 0,1 0 0,15-84 0,-14 117 0,1 1 0,0-1 0,1 1 0,0-1 0,7-12 0,-9 20 0,0 1 0,0 0 0,1-1 0,-1 1 0,1 0 0,0 0 0,-1 0 0,1 1 0,1-1 0,-1 1 0,0 0 0,1 0 0,-1 0 0,1 0 0,-1 0 0,1 1 0,0-1 0,0 1 0,5-1 0,-2 2 0,1-1 0,0 1 0,0 0 0,-1 1 0,1 0 0,0 0 0,-1 1 0,1 0 0,-1 0 0,0 0 0,1 1 0,-1 1 0,0-1 0,12 9 0,-2 0 0,-1 1 0,0 0 0,0 1 0,17 21 0,-11-7 0,0 0 0,-2 1 0,-1 1 0,24 52 0,-24-38 0,-2 0 0,22 92 0,-38-128-1365,0-4-5461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6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0 24575,'0'0'0,"0"0"0,-1 1 0,1-1 0,0 0 0,-1 0 0,1 0 0,0 0 0,-1 1 0,1-1 0,0 0 0,-1 0 0,1 1 0,0-1 0,-1 0 0,1 0 0,0 1 0,0-1 0,0 0 0,-1 1 0,1-1 0,0 0 0,0 1 0,0 0 0,-2 1 0,-13 26 6,2 1-1,0 1 1,-13 48-1,-12 101-304,22-52-852,3 254 0,43 129-734,-10-286 1885,37 493 0,-46-557-84,-2-44-790,-1-35-1895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7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24575,'0'0'0,"3"0"0,11 3 0,45 8 0,27-3 0,48 1 0,49-5-484,42-4-1451,376-28-1156,3-20 1832,-278 20-51,-148 15 836,-118 8 308,217-3 1276,-267 8-780,-1 0-1,0 1 0,1 0 1,-1 1-1,0 0 1,0 0-1,0 1 0,12 5 1,-19-7-220,0 0 0,0 0 0,-1 1 0,1-1 1,0 1-1,0 0 0,-1-1 0,1 1 0,-1 0 1,1 0-1,-1 0 0,0 0 0,0 0 0,0 0 1,0 0-1,0 0 0,0 0 0,-1 1 0,1-1 1,-1 0-1,1 0 0,-1 1 0,0-1 0,0 4 1,-1 5 206,-1-1 1,0 0 0,0 0 0,-5 14-1,2-10-224,-17 67 26,-16 101 1,31-126-439,1 1 1,5 102 0,9-79 3,3-1 1,3 0 0,45 136-1,107 219-960,-56-161 1571,-46-74-893,-54-159 333,-2 2 0,5 78 0,-13-100 206,0 1 0,-1 0 0,-1-1 0,-2 1-1,-10 38 1,9-44 55,0-1 0,-1 0 0,-1 0 0,-1-1 0,0 0 0,0 0 0,-1-1 0,-19 20 0,14-19 4,-1 1 0,0-2-1,-1 0 1,-29 16-1,15-13-33,-1-1-1,-34 11 0,9-8-163,-62 11 1,-7-8-79,-223 8 1,-128-38-1098,166-18 909,-447-96 1,731 119 391,-124-31 313,116 26 50,0-1-1,-39-20 1,59 24 185,-20-14 0,6-2-2405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8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659 1 24575,'-8'0'0,"0"1"0,1 0 0,-1 0 0,1 1 0,-1 0 0,1 0 0,0 1 0,-11 5 0,-19 9-5,1 2 0,-62 42 1,-57 65-591,122-95 557,1 0 0,2 2 0,-46 65 0,65-81 41,0 1-1,1 0 1,1 1 0,1 0 0,1 1-1,0 0 1,1 0 0,1 0 0,2 0-1,-3 28 1,6-26-3,1 0 0,0 0 0,2 0 0,1 0 0,0-1 0,2 1 0,0-1 0,2-1 0,0 1 0,1-1 0,1-1 0,16 24 0,-8-18 0,0 0 0,2-1 0,1-1 0,0-1 0,2-1 0,1-1 0,0-1 0,31 19 0,-49-35-1,11 7-13,23 11-1,-36-19 28,0 0-1,0-1 1,1 1 0,-1-1-1,1 0 1,-1 0 0,1-1-1,0 1 1,-1-1 0,1 0-1,5-1 1,-8 1 29,1-1-1,-1 0 1,0 0 0,1 0 0,-1 0-1,0 0 1,0 0 0,0 0-1,0-1 1,0 1 0,0-1-1,-1 0 1,1 0 0,2-2-1,2-4-56,-1 0 0,6-13 0,-4 10 44,12-24-29,64-106 0,-61 106 0,2 2 0,29-31 0,-30 39 0,39-31 0,-47 44 0,0 1 0,1 1 0,0 0 0,21-8 0,-32 15 0,1 1 0,0 0 0,-1 0 0,1 1 0,0 0 0,11-1 0,-14 2 0,0 0 0,0 0 0,1 1 0,-1-1 0,0 1 0,-1 0 0,1-1 0,0 2 0,0-1 0,0 0 0,0 0 0,-1 1 0,1 0 0,-1-1 0,4 4 0,2 2 0,-1 1 0,-1 0 0,1 0 0,-1 0 0,-1 1 0,7 10 0,23 60 0,-32-70 0,27 72 0,24 54 0,-45-118 0,0 0 0,1-1 0,0-1 0,1 1 0,22 22 0,-18-24-682,25 18-1,11 3-6143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8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24575,'0'0'0,"11"0"0,42 3 0,-33-1 0,69 5 0,39 4-321,540 22-1320,3-59 434,-597 18-3815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9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24575,'13'5'0,"16"9"0,49 31 0,22 22 0,-24-12-346,-2 4-1,-4 2 1,-2 4-1,-3 3 1,99 131-1,-138-160 356,-1 0-1,-2 2 1,-2 0 0,-2 2-1,19 57 1,-29-68-38,-1 0 0,-2 1 1,-1 0-1,-1 0 0,-2 0 0,-2 0 1,0 0-1,-7 40 0,1-43-166,0 0 0,-2 0-1,-1 0 1,-20 41 0,10-32 176,-2-1 0,-40 56 0,-67 60 17,-10-15-809,43-49-3248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9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1991 0 24575,'5'12'0,"4"8"0,13 40 0,-19-49 0,29 97 0,3 46-382,38 391-2199,-45 9 571,-22-179 1270,-20-3 0,9-313 677,-2 0-1,-3-1 1,-20 63-1,21-92 36,-1-1 0,-1 0-1,-2-1 1,-1-1 0,-1 0 0,-1 0-1,-1-2 1,-21 23 0,15-22 30,-2-2 0,-1-1-1,0-1 1,-2-2 0,0 0 0,-1-2-1,-39 17 1,10-10 7,-2-2 0,-121 28 0,58-28-5,-240 13 0,-125-35-4,40-25 2691,428 23-6661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09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589 0 24575,'-1'0'0,"0"0"0,1 0 0,-1 0 0,1 1 0,-1-1 0,1 0 0,-1 0 0,0 1 0,1-1 0,-1 0 0,1 0 0,-1 1 0,1-1 0,0 1 0,-1-1 0,0 1 0,-2 2 0,-16 14 0,-19 22 0,30-31 0,-88 97-331,-95 136-1,155-190 267,3 2-1,2 2 0,2 1 1,3 1-1,-23 71 0,44-112 64,1 1 0,0-1 0,1 1 0,-1 18 0,4-28 2,0 0 0,1 0 0,-1 0 0,1 1 0,1-1 0,-1 0 0,1-1 0,1 1 0,-1 0 0,1 0 0,0-1 0,5 8 0,2-1 1,0 1-1,1-2 1,0 1-1,1-2 1,0 1-1,1-2 0,17 12 1,5 0-28,68 31 1,-22-19-667,106 30 0,-63-30-4996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0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24575,'2'88'0,"3"6"0,2 40-408,12 517-2570,-39 5 1059,-24-275 1100,31-298-1248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0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1932 0 24575,'-16'1'0,"-41"12"0,-44 5-242,-1-5 1,-150 1-1,-208-28-1507,145 1 1383,303 13 364,-120-1-169,96 3 24,-62 10 0,80-8 111,0 1 0,1 0 0,0 1 1,0 1-1,-19 10 0,25-10 43,0 0 0,0 0 0,1 1 0,0 0 0,1 1 0,0 0 0,0 1 0,-9 13 0,7-6-5,1 1 1,0-1 0,2 1-1,0 1 1,1-1-1,-7 30 1,4 3 72,-6 66 1,1 174-39,18-1-33,-3 118-11,-11-230 794,-2 75 559,13-244-1306,0 0 1,1 0-1,0 0 0,0 0 0,1 0 0,4 13 1,-4-17-7,0-1 1,0 0 0,1 0 0,-1 0 0,1 0-1,0 0 1,0 0 0,0-1 0,0 1 0,1-1 0,0 0-1,-1 0 1,1 0 0,5 2 0,0 0-7,0-1 1,0 0-1,0-1 1,1 0-1,17 4 1,-5-4-34,40 1 0,4-5-264,68-9 1,70-19-380,-173 24 630,149-26-456,33-9-2088,-1-2-1232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0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9 0,4 21 0,7 36 0,4 31 0,2 21 0,-1 19-1187,-1 9 1187,0 0 0,-2-14 0,0-19 0,1-20-125,0-22 125,0-21 0,-2-20-6879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0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24575,'0'0'0,"0"0"0,4 0 0,13-2 0,20-1 0,21 0 0,16 1 0,9 1 0,-2-2 0,-15 0-8191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1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832 0 24575,'0'0'0,"0"0"0,0 2 0,0 13 0,2 27 0,3 31 0,0 28 0,2 29 0,1 21-1463,0 0 1463,-2-12 0,-2-17 0,-2-20-269,1-19 269,0-22 0,0-21 0,-2-17-6459</inkml:trace>
  <inkml:trace contextRef="#ctx0" brushRef="#br0" timeOffset="1">0 304 24575,'0'0'0,"2"-2"0,11-3 0,24 0 0,43-3 0,77-17 0,12-4-8191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2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31 194 24575,'-7'3'0,"5"-1"0,0-1 0,0 1 0,1 0 0,-1 0 0,1 1 0,-1-1 0,1 0 0,0 0 0,0 1 0,0-1 0,0 1 0,0-1 0,0 5 0,-1 3 0,1 0 0,-1 13 0,3-7 0,0 0 0,1 0 0,0-1 0,1 1 0,1 0 0,1-1 0,0 0 0,1 0 0,0-1 0,14 24 0,-9-21 0,1 0 0,0-1 0,1 0 0,1-1 0,0 0 0,1-1 0,1-1 0,17 12 0,-4-8-77,0-1-1,1-1 0,1-2 1,0-1-1,0-1 0,1-2 0,1-1 1,53 6-1,-62-12 78,0-1 0,1 0 0,-1-2 0,0-1 0,1-1 0,-1-1 0,-1-1 0,1-2 0,26-9 0,-32 8 0,0 0 0,-1-1 0,0-1 0,0 0 0,-1-1 0,-1-1 0,0-1 0,0 0 0,-1-1 0,-1 0 0,20-29 0,-26 33 0,0 0 0,-1-1 0,-1 0 0,0 0 0,-1 0 0,0-1 0,0 1 0,2-14 0,-5 17 0,-1 0 0,1 0 0,-1 0 0,0 0 0,-1 0 0,0 1 0,0-1 0,-1 0 0,0 0 0,0 1 0,-1-1 0,0 1 0,-5-11 0,-1 4-34,-1 1 0,0-1 0,0 1 0,-1 1-1,-1 0 1,0 1 0,-1 0 0,-19-13 0,1 4-156,-1 1-1,-61-26 1,43 26 174,-1 2 0,0 2 0,-1 3 0,0 1 0,-1 3 0,0 3 0,-1 1 0,1 3 0,0 3 0,-56 8 0,97-9-137,0 1 0,0 0-1,0 1 1,1 1 0,-1 0 0,-17 8-1,10 2-5211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2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24575,'0'0'0,"-2"0"0,-3 0 0,0 0 0,1 0 0,0 0 0,2 0 0,3 2 0,10 5 0,23 2 0,24 3 0,19-1 0,3-1 0,-14-2-8191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24575,'4'3'0,"12"9"0,-1 1 0,1 0 0,15 20 0,34 49 0,-59-74 0,52 74-631,78 144-1,-103-160 573,-3 2 0,42 136 0,-63-167 19,-1 1 0,-2 0 0,-1 0 0,-2 0 0,-2 0 0,-1 1 0,-3-1 0,0 0 0,-14 54 0,-37 93-1018,28-112-4235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3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24575,'1'9'0,"9"56"0,-4-36 0,15 83 0,7 45-528,158 1141-4363,-177-1216 4631,53 369-822,-52-399 1017,4-1 0,1 0 0,3-2-1,1 0 1,3-1 0,2 0 0,2-3-1,2 0 1,2-1 0,2-2 0,1-1-1,72 67 1,-56-66 6,2-3 0,2-1-1,2-3 1,71 35 0,-42-32-171,1-3 1,124 33-1,189 15-466,-5-33 378,-78-21 554,-51-9 945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3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13 425 24575,'-4'-17'0,"1"5"0,3 10 0,-3-15 0,1-30 0,2 42 0,0 0 0,1 0 0,-1 0 0,1 0 0,1 0 0,-1 0 0,0 0 0,1 1 0,0-1 0,5-8 0,3 1 0,0 1 0,0 0 0,1 0 0,1 1 0,-1 1 0,19-12 0,-14 11 0,27-21 0,93-48 0,-112 68 0,1 1 0,0 0 0,1 2 0,0 1 0,50-6 0,-50 10 0,1 2 0,0 1 0,45 6 0,-52-3 0,-1 2 0,1-1 0,-1 2 0,0 1 0,31 15 0,-25-7-113,0 1-1,0 0 1,-2 2-1,37 37 1,74 95-330,49 79-754,-111-138-4787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4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0,2 12 0,5 15 0,7 19 0,9 27 0,6 26 0,5 15 0,1 1-846,-3-6 846,-4-9 0,-4-11 0,-9-7-87,-9-12 87,-6-20-7258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4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1 151 24575,'0'0'0,"0"-2"0,0-3 0,6-2 0,13-6 0,37-5 0,51-1 0,62-3 0,92-11-3888,1 2-415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14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24575,'0'0'0,"2"0"0,13-3 0,23 1 0,45 1 0,57 8 0,58 3 0,83 2-3965,-6-3-261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27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24575,'0'6'0,"5"143"0,-2-112 0,2 0 0,11 38 0,-11-55 0,2 1 0,0-2 0,1 1 0,22 35 0,-22-41 0,2-1 0,0-1 0,0 1 0,1-2 0,1 1 0,0-2 0,19 14 0,-26-20 0,1 0 0,0-1 0,0 0 0,0 0 0,0 0 0,0-1 0,9 2 0,-13-3 0,0-1 0,0 0 0,1 1 0,-1-1 0,0 0 0,0 0 0,0-1 0,0 1 0,0 0 0,0-1 0,1 1 0,-1-1 0,0 0 0,0 1 0,0-1 0,-1 0 0,1 0 0,0-1 0,0 1 0,0 0 0,-1 0 0,1-1 0,-1 1 0,1-1 0,-1 0 0,3-3 0,0-2 0,1-1 0,-2 0 0,1 1 0,-1-2 0,3-11 0,7-46 0,-11 54 0,34-335 0,-36 341 0,0 6 0,0-1 0,0 1 0,0-1 0,0 1 0,0-1 0,0 1 0,0-1 0,0 1 0,0-1 0,0 1 0,0-1 0,1 1 0,-1-1 0,0 1 0,0-1 0,1 0 0,-1 1 0,1 0 0,-1 0 0,1 0 0,0 0 0,-1 0 0,1 0 0,-1 1 0,1-1 0,-1 0 0,1 0 0,0 0 0,-1 0 0,1 1 0,-1-1 0,1 0 0,-1 1 0,1-1 0,-1 0 0,1 1 0,206 142-1365,-138-91-5461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0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449 772 24575,'0'0'0,"0"3"0,0 6 0,0 5 0,-2 7 0,-2 8 0,-3 9 0,-2 7 0,-2 3 0,2-2 0,4-7 0,5-11 0,2-9-8191</inkml:trace>
  <inkml:trace contextRef="#ctx0" brushRef="#br0" timeOffset="1">1 1 24575,'0'0'0,"0"0"0,2 0 0,16 2 0,25 0 0,18 3 0,-3-1-8191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28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24575,'0'0'0,"0"3"0,1 67 0,12 86 0,-7-120 0,1 1 0,2-1 0,1 0 0,17 36 0,-20-55 0,1-1 0,1 0 0,0 0 0,1-1 0,1 0 0,1-1 0,24 24 0,-28-31 0,1 0 0,0 0 0,1-1 0,-1 0 0,1 0 0,0-1 0,1-1 0,-1 0 0,1 0 0,0-1 0,0 0 0,0-1 0,19 2 0,-16-4 0,1 0 0,-1-1 0,0 0 0,23-6 0,-27 5 0,0-1 0,-1 0 0,0-1 0,0 0 0,0-1 0,0 1 0,12-10 0,-18 11 0,0 0 0,0 1 0,0-1 0,0 0 0,0-1 0,-1 1 0,0 0 0,0-1 0,0 1 0,0-1 0,0 0 0,-1 1 0,1-1 0,0-6 0,0-2 0,-1 0 0,0 0 0,-1-18 0,0 20 0,0 10 0,0 0 0,0 0 0,0 0 0,0 0 0,0 0 0,0 0 0,0 0 0,0 0 0,0 0 0,0 0 0,0 0 0,0 1 0,0-1 0,0 0 0,0 0 0,0 0 0,0 0 0,0 0 0,0 0 0,0 0 0,0 0 0,0 0 0,0 0 0,0 0 0,1 0 0,-1 0 0,0 0 0,0 0 0,0 0 0,0 0 0,0 0 0,0 0 0,0 0 0,0 0 0,0 0 0,0 0 0,0 0 0,0 0 0,0 0 0,0 0 0,0 0 0,0 0 0,1 0 0,-1 0 0,0 0 0,0 0 0,0 0 0,0 0 0,0 0 0,0 0 0,0 0 0,0 0 0,0-1 0,0 1 0,0 0 0,0 0 0,0 0 0,0 0 0,0 0 0,0 0 0,0 0 0,0 0 0,5 7 0,12 24 0,25 66 0,4 42 0,27 178-928,-61-231 819,3 152 0,-15-212 86,-1 0 1,-1-1-1,-8 37 1,9-55 19,-1 0 0,0 1 1,-1-1-1,0 0 0,0 0 0,0-1 0,-1 1 0,0-1 1,0 0-1,-1 0 0,0 0 0,0 0 0,0-1 0,0 0 1,-1 0-1,-7 4 0,4-3 21,-1-1 0,0-1 1,0 0-1,0 0 0,0-1 0,0 0 1,-1-1-1,0 0 0,1-1 0,-13 1 1,10-2 36,-1-1 0,1 0 0,0-1 0,-1 0 0,1-1 1,0 0-1,-23-11 0,25 10-11,0-2 0,1 1 1,0-2-1,0 1 0,0-1 0,1-1 0,0 0 0,1 0 0,-8-10 1,10 11-30,0-1 0,1 1 1,1-1-1,-1-1 1,1 1-1,1 0 1,0-1-1,0 0 1,0 0-1,1 0 0,1 0 1,-2-12-1,3 11-14,0 0 0,0 0 0,1 0 0,1 0 0,0 0 0,0 0 0,1 0 0,5-12 0,1 2-89,1 0 0,1 0-1,16-21 1,88-105-2309,19-7-3053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2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207 323 24575,'-2'-4'0,"-6"-9"0,-9-13 0,-10-13 0,-10-14 0,-5-13 0,1 0 0,8 11-8191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4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24575,'-2'6'0,"0"-1"0,0 1 0,0-1 0,1 1 0,0-1 0,-1 11 0,0-1 0,-6 44 0,3 0 0,3 100 0,3-130 0,3 0 0,0 0 0,2 0 0,1-1 0,1 0 0,1-1 0,22 44 0,-18-46 0,2-1 0,0-1 0,2-1 0,25 28 0,-27-35 0,0 0 0,2-1 0,-1-1 0,1-1 0,1 0 0,26 12 0,-34-19 0,1-1 0,0 0 0,-1-1 0,1 0 0,1-1 0,-1 0 0,0 0 0,0-2 0,1 1 0,-1-1 0,0-1 0,1 0 0,-1-1 0,0 0 0,19-6 0,-7 1 0,-1-2 0,0 0 0,-1-1 0,0-2 0,-1 0 0,0-1 0,-1-1 0,0 0 0,-1-2 0,-1 0 0,-1-1 0,0-1 0,-1 0 0,-1-1 0,0 0 0,-2-2 0,0 1 0,11-30 0,-14 25 0,0 0 0,-2-1 0,-1 0 0,-1 0 0,2-42 0,-6 53 0,-1-1 0,0 0 0,-2 1 0,0-1 0,0 1 0,-1-1 0,-1 1 0,-1 0 0,0 0 0,-13-24 0,16 35 0,-9-14 0,10 17 0,0 0 0,1 0 0,-1 0 0,0 0 0,0 0 0,0 0 0,0 0 0,0 0 0,0 1 0,0-1 0,0 0 0,-2 0 0,3 1 0,0 0 0,-1 0 0,1 0 0,0 0 0,0 0 0,0 0 0,0 0 0,0 0 0,0 0 0,-1 0 0,1 0 0,0 0 0,0 0 0,0 0 0,0 0 0,0 0 0,0 0 0,0 0 0,-1 1 0,1-1 0,0 0 0,0 0 0,0 0 0,0 0 0,0 0 0,0 0 0,0 0 0,0 0 0,0 1 0,0-1 0,0 0 0,0 0 0,0 0 0,0 0 0,0 0 0,0 0 0,0 1 0,0-1 0,0 0 0,0 0 0,0 0 0,0 0 0,0 0 0,0 0 0,0 1 0,0 4 0,0 0 0,1 0 0,0 0 0,0 0 0,0 1 0,4 8 0,-1 0 0,103 297 0,-62-182 0,-5-14-47,60 163-1271,-87-244-5508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5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0,4 0 0,11 2 0,15 2 0,23 1 0,25 0 0,24-2 0,9 0 0,-15-2-8191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5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24575,'-3'0'0,"-3"1"0,4 7 0,35 358-261,-20-272-230,40 279 434,28-6-1251,-65-314-4766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6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8 0,0 19 0,0 20 0,0 22 0,2 22 0,3 20 0,2 10-735,2-2 735,0-9 0,-3-17 0,-1-21 0,-2-22 0,-1-20 0,-2-15-7456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6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24575,'0'0'0,"0"0"0,6-1 0,16-4 0,26-4 0,29-7 0,21-8 0,4-5 0,-15 4-8191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6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7 24575,'0'15'0,"-1"81"0,5 139 0,-4-227 0,1 1 0,0-1 0,0 0 0,1 0 0,5 13 0,-7-20 0,0 0 0,1 0 0,0 0 0,-1 0 0,1 0 0,-1 0 0,1 0 0,0 0 0,0 0 0,0-1 0,-1 1 0,1 0 0,1 0 0,-1-1 0,-1 1 0,1-1 0,0 0 0,-1 0 0,1 0 0,-1 1 0,1-1 0,0 0 0,-1 0 0,1 0 0,0 0 0,-1 0 0,1 0 0,-1 0 0,1-1 0,0 1 0,-1 0 0,1 0 0,2-2 0,-1 1 0,1-1 0,-1 1 0,0-1 0,1 0 0,-1 0 0,0 0 0,0 0 0,2-4 0,10-14 0,0-1 0,-2 0 0,-1 0 0,10-26 0,-4 3 0,13-56 0,-22 65 0,7-62 0,-20 195 0,0 6 0,-1-7-44,-21 363-849,-19-2 195,16-266 581,19-141 8,-29 82 0,33-114 97,-1-1 0,-1 0 0,-1 0 0,0-1 0,-19 24 0,21-31 12,0-1 1,-1 0-1,0-1 1,-1 0-1,0 0 1,0-1 0,-1 0-1,0-1 1,-20 9-1,19-10 166,0-1 0,-1-1-1,1 0 1,-1 0 0,-24 1 0,31-4-61,1 0 1,-1-1 0,0 1-1,0-1 1,0 0 0,-9-4 0,12 4-89,0 0 1,0-1 0,0 0-1,0 1 1,0-1 0,0 0-1,0 0 1,1-1 0,-1 1-1,1-1 1,0 1 0,-3-5-1,2 3-9,0-1 0,1 0 0,0 0 0,0-1-1,0 1 1,1 0 0,-1-1 0,1 1-1,0-11 1,0 2-9,2 1 0,-1 0-1,4-18 1,2 3-13,1-1-1,2 1 1,22-50 0,51-74-606,-18 57-745,-7 19-4784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7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1 24575,'0'0'0,"0"0"0,4 6 0,11 23 0,15 38 0,11 44 0,1 49 0,-7 50-2627,-16 38 2627,-21 21-3231,-25 4 3231,-35-6 0,-33-18 0,-10-38 0,12-55-2333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8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0 24575,'-2'0'0,"-6"0"0,-17 2 0,-19 12 0,-18 27 0,-17 36 0,-15 55 0,-3 57-2532,11 49 2532,22 37-3543,31 24 3543,39 5 0,37-12 0,37-24 0,21-45 0,-6-61-2116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1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24575,'0'0'0,"0"0"0,5 4 0,-2 0 0,1 1 0,-1-1 0,0 1 0,4 9 0,-3-5 0,22 45-7,32 100 0,2 62 65,22 67-650,-52-207 552,3-1 0,46 74 0,103 127 50,-156-241-10,33 34 0,-55-66 0,-1 1 0,1-1 0,0 1 0,0-1 0,0-1 0,0 1 0,1 0 0,-1-1 0,6 2 0,-8-3 0,0-1 0,1 1 0,-1-1 0,1 0 0,-1 0 0,1 0 0,-1 0 0,1 0 0,-1 0 0,1-1 0,-1 1 0,0-1 0,1 1 0,-1-1 0,0 0 0,1 0 0,-1 0 0,0-1 0,3-1 0,3-3 52,-1 0 0,0 0 0,-1 0 0,1-1 0,-2 0 0,1 0 0,9-14 0,-1-5 69,13-32 0,-3-4-121,-2-2 0,22-111 0,5-140 0,-35 199 0,8-65 0,14 3 0,-34 170-120,-1 5 16,-1-1 1,1 1-1,0 0 0,0 0 0,0 0 1,1 0-1,-1 0 0,1 0 0,0 0 1,0 0-1,2-3 0,2 2-6722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9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379 1 24575,'-5'0'0,"1"0"0,-1 1 0,0-1 0,1 1 0,-1 0 0,1 1 0,-1-1 0,1 1 0,0 0 0,0 0 0,-1 0 0,1 0 0,1 1 0,-1-1 0,-4 5 0,-3 3 0,1 2 0,0-1 0,-12 20 0,-5 10-175,2 2 0,1 1 0,-23 62 0,17-24-174,-20 90-1,8 53 350,38-181 0,1 0 0,3 0 0,5 49 0,-4-81 0,1 1 0,0-1 0,1 1 0,7 20 0,-9-30 0,1 0 0,-1 0 0,1-1 0,-1 1 0,1 0 0,0-1 0,0 1 0,0-1 0,0 1 0,0-1 0,1 0 0,-1 0 0,1 0 0,0 0 0,-1 0 0,1-1 0,0 1 0,0-1 0,0 0 0,0 0 0,0 0 0,0 0 0,4 0 0,1 0 77,1-1 1,-1 0 0,0-1 0,1 1-1,-1-2 1,0 1 0,1-1 0,9-4-1,5-2 273,34-20 0,-24 10-350,-1-2 0,-1-2 0,41-35 0,75-89 0,-141 140 0,-3 2 0,0 1 0,1-1 0,-1 1 0,1 0 0,7-5 0,-10 8 0,0-1 0,0 1 0,0 0 0,0-1 0,0 1 0,0 0 0,0-1 0,0 1 0,0 0 0,0 0 0,0 0 0,0 0 0,0 0 0,0 0 0,0 1 0,0-1 0,0 0 0,0 0 0,0 1 0,0-1 0,0 1 0,0-1 0,0 1 0,0-1 0,0 1 0,0-1 0,0 1 0,0 0 0,-1 0 0,2 1 0,9 11 0,-1 0 0,0 1 0,-1 0 0,9 19 0,3 4 0,-7-13-195,2-2 0,0 0 0,2 0 0,0-2 0,1 0 0,26 20 0,-5-9-6631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9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24575,'0'0'0,"0"0"0,0 0 0,0 0 0,0 0 0,0 0 0,4-2 0,13-1 0,24 1 0,21 0 0,11 1 0,2 0 0,-6 1 0,-11 1 0,-15 2-8191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39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24575,'0'0'0,"0"0"0,4 0 0,13-2 0,28-1 0,34-2 0,27-3 0,18-9 0,-2-6-716,-22 2-6759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40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66 24575,'1'5'0,"0"-2"0,0-1 0,0 0 0,0 0 0,0 0 0,1 0 0,-1 0 0,1 0 0,-1 0 0,1 0 0,2 2 0,21 15 0,-25-19 0,15 9 0,0 0 0,0-1 0,1-1 0,0-1 0,0 0 0,1-1 0,-1 0 0,1-2 0,0 0 0,0-1 0,1 0 0,-1-2 0,0 0 0,0-1 0,1 0 0,20-5 0,-32 4 0,1 0 0,-1 0 0,0 0 0,0-1 0,0 0 0,0 0 0,0 0 0,0-1 0,-1 0 0,0 0 0,0 0 0,0-1 0,0 0 0,0 0 0,-1 0 0,0 0 0,0-1 0,-1 0 0,0 1 0,0-1 0,0-1 0,0 1 0,-1 0 0,0-1 0,0 1 0,-1-1 0,0 1 0,0-1 0,-1 0 0,1 1 0,-2-9 0,0 7 0,0 8 0,0 8 0,3 81 0,-1-67 0,7 95 0,6 43-882,15 288-280,-28-356 1156,-4 1 0,-28 166 0,22-213-103,-3 0 1,-20 53 0,21-73 33,0-2 1,-1 0-1,-2 0 0,0-1 1,-21 24-1,26-36 75,0 0 0,-1-1 0,0-1 0,-1 0 0,0 0 0,0-1 0,-16 9 0,18-13 0,1-1 0,0 1 0,-1-1 0,0-1 0,1 1 0,-1-2 0,0 1 0,0-1 0,0 0 0,-1-1 0,1 0 0,-9-2 0,5 0 1,0 0 1,1-1-1,-1-1 1,1 0-1,0-1 0,0 0 1,1-1-1,-1 0 0,1-1 1,0 0-1,1-1 0,0 0 1,0-1-1,-11-12 1,10 7-26,0 0 0,0 0 1,2-1-1,0 0 0,1 0 1,0-1-1,1 0 0,1-1 1,0 0-1,-3-20 1,4 11-126,2 0 1,1 0 0,0 0 0,2 0-1,1 0 1,5-26 0,1 16 71,1 0 0,1 0 0,24-57 1,-8 39-135,48-80 1,42-35-1167,54-47-546,-165 211 1872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3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47 24575,'-1'-1'0,"0"1"0,1 0 0,-1 0 0,0 0 0,0 0 0,0-1 0,0 1 0,1 0 0,-1-1 0,0 1 0,0-1 0,1 1 0,-1-1 0,0 1 0,0-1 0,0 0 0,-3-2 0,-18-13 0,22 15 0,-1 1 0,0-1 0,0 1 0,1-1 0,-1 0 0,1 0 0,-1 1 0,0-1 0,1 0 0,-1 0 0,1 0 0,0 1 0,-1-1 0,1 0 0,0 0 0,-1 0 0,1 0 0,0 0 0,0 0 0,0 0 0,0 0 0,0 1 0,0-3 0,6 20 0,17 51 0,3 0 0,3-2 0,3-2 0,50 77 0,-70-122 0,2-1 0,0 0 0,2 0 0,-1-2 0,33 26 0,-40-36 0,0-1 0,0 0 0,0-1 0,1 0 0,0 0 0,-1-1 0,11 3 0,-12-4 0,0-1 0,0 0 0,0-1 0,0 0 0,1 0 0,-1 0 0,0-1 0,0 0 0,0 0 0,10-4 0,-12 4 0,0-1 0,0 0 0,0-1 0,-1 1 0,1-1 0,-1 0 0,1 0 0,-1 0 0,0-1 0,0 1 0,-1-1 0,5-5 0,-3 2 0,-1 1 0,0-1 0,-1 0 0,1-1 0,-1 1 0,-1 0 0,4-12 0,-2-3 0,-2 1 0,0-1 0,-1 0 0,-3-43 0,-12-69 0,14 134 0,0-2 0,-1 0 0,1 1 0,0-1 0,0 0 0,0 1 0,0-1 0,1-3 0,-1 5 0,1 0 0,-1-1 0,0 1 0,0 0 0,1-1 0,-1 1 0,0 0 0,1-1 0,-1 1 0,0 0 0,1 0 0,-1-1 0,0 1 0,1 0 0,-1 0 0,0 0 0,1 0 0,-1-1 0,1 1 0,-1 0 0,1 0 0,-1 0 0,0 0 0,1 0 0,-1 0 0,1 0 0,-1 0 0,1 0 0,-1 0 0,0 1 0,1-1 0,-1 0 0,1 0 0,-1 0 0,0 0 0,1 1 0,5 1 0,0 0 0,0 1 0,0 0 0,0 0 0,9 7 0,26 24 0,-25-20 0,18 17 57,54 64 1,20 44-1366,-103-133 1136,18 26-6654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3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 24575,'-19'0'0,"4"-1"0,-24 3 0,35-1 0,-1 0 0,0 0 0,1 0 0,-1 1 0,1-1 0,0 1 0,-1 0 0,1 0 0,-5 3 0,2 2 0,-1 0 0,1 0 0,0 0 0,0 1 0,1 0 0,0 0 0,0 0 0,1 1 0,0 0 0,1 0 0,-6 17 0,1 0 0,2 1 0,1 0 0,-3 30 0,6-29 0,1-1 0,2 1 0,1 0 0,1 0 0,9 45 0,2-19 0,36 94 0,-44-134 0,-2-6 0,0 1 0,1 0 0,0-1 0,0 0 0,1 0 0,0 0 0,6 7 0,-10-14 0,0 0 0,0 0 0,1 0 0,-1 0 0,0 0 0,0 0 0,1 0 0,-1-1 0,0 1 0,1-1 0,-1 1 0,1-1 0,-1 1 0,1-1 0,-1 0 0,1 0 0,-1 0 0,1 0 0,-1 0 0,1 0 0,0 0 0,-1 0 0,1 0 0,-1-1 0,0 1 0,3-1 0,2-2 0,1 0 0,-1-1 0,0 1 0,8-7 0,-9 7 0,71-52 0,81-50 0,-151 101 0,1 0 0,0 1 0,0 0 0,11-3 0,-15 5 0,0 1 0,0-1 0,-1 1 0,1 0 0,0 0 0,0 0 0,0 0 0,-1 0 0,1 1 0,0-1 0,0 1 0,-1 0 0,1 0 0,-1 0 0,6 2 0,-1 2 0,1 0 0,-1 0 0,0 1 0,0 0 0,10 12 0,26 40 0,-27-35 0,32 44-104,46 62 332,-68-96-973,53 51 1,-43-53-6082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4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0,2 0 0,5 0 0,9 0 0,13 0 0,19 2 0,16 1 0,12-1 0,4 1 0,-5-2 0,-15 0-8191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5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 24575,'0'0'0,"0"6"0,1 14 0,1-1 0,1 0 0,0 0 0,1 0 0,1-1 0,1 0 0,1 1 0,0-2 0,1 1 0,1-1 0,1 0 0,0-1 0,13 15 0,-8-13 0,1 0 0,0-1 0,1 0 0,1-2 0,0 0 0,1-1 0,1-1 0,0-1 0,1 0 0,26 9 0,-36-16 0,0-2 0,0 1 0,0-2 0,1 1 0,-1-2 0,14 2 0,-19-3 0,0-1 0,1 1 0,-1-1 0,0 0 0,0 0 0,0-1 0,0 0 0,0 0 0,-1 0 0,1-1 0,0 0 0,-1 0 0,5-3 0,0-2 0,-1-1 0,0 1 0,-1-1 0,1-1 0,-2 1 0,0-1 0,0-1 0,0 1 0,6-18 0,0-1 0,-2-1 0,11-48 0,-15 47 0,-1 0 0,-2 0 0,-1-1 0,-1 0 0,-2 1 0,-1-1 0,-6-36 0,5 62 0,2 8 0,0 14 0,13 123 0,0-15 0,32 404-1744,-40 3 1635,-27-299-278,16-197 310,-2 0 0,-1 0-1,-2-1 1,-20 45-1,24-65 78,-1 1 0,0-1 0,-12 15 0,16-24 0,-1 0 0,1 0 0,-1-1 0,0 1 0,0-1 0,0 0 0,-1-1 0,1 1 0,-1-1 0,-7 3 0,11-5 34,0 0 1,0 0-1,0 0 0,0-1 0,-1 1 0,1-1 0,0 0 0,0 1 0,0-1 0,0 0 0,0 0 1,-1 0-1,1-1 0,0 1 0,0-1 0,0 1 0,0-1 0,0 1 0,0-1 0,0 0 1,0 0-1,0 0 0,0 0 0,-2-2 0,1 0 42,1 0 0,-1 0 0,1-1 0,0 1 0,0 0 0,0-1 1,1 1-1,-1-1 0,1 0 0,0 1 0,0-1 0,0 0 0,-1-6 0,0-9 42,1-1 0,1 0 0,0 0 0,2 0-1,4-23 1,27-97-116,-3 43-1367,0 17-5461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5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2 0,6 3 0,10 2 0,19 2 0,22 2 0,20-6 0,13-6 0,-4-7 0,-17 0-8191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5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0,2 11 0,4 15 0,6 18 0,7 22 0,5 27 0,6 20 0,0 12-1010,5 0 1010,-1-15 0,-6-25-7181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2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59 448 24575,'0'0'0,"0"5"0,2 21 0,1 0 0,1 0 0,7 25 0,-2-11 0,-4-14 0,23 133 0,-26-138 0,-1 0 0,-1 1 0,0-1 0,-2 0 0,-6 32 0,6-41 0,-2-1 0,-4 12 0,7-20 0,0 1 0,-1-1 0,0 0 0,0 1 0,0-1 0,0 0 0,-1 0 0,1 0 0,-1-1 0,-3 4 0,6-6 0,-1 0 0,1 1 0,-1-1 0,1 0 0,0 0 0,-1 1 0,1-1 0,-1 0 0,1 0 0,-1 0 0,1 0 0,-1 1 0,1-1 0,-1 0 0,1 0 0,0 0 0,-1 0 0,1 0 0,-1 0 0,1 0 0,-1-1 0,0 1 0,0-1 0,0 1 0,1-1 0,-1 1 0,0-1 0,1 1 0,-1-1 0,1 1 0,-1-1 0,0 0 0,1 0 0,0 1 0,-2-2 0,-3-9 0,1-1 0,0 1 0,0-1 0,-3-20 0,6 24 0,-10-49 0,3 0 0,2-1 0,3 0 0,3 0 0,2 0 0,3 0 0,2 0 0,16-62 0,-13 82 0,2-1 0,31-68 0,-34 88 0,1 2 0,0-1 0,2 1 0,-1 1 0,2 0 0,0 1 0,26-23 0,-34 34 0,0 1 0,0-1 0,0 1 0,0 0 0,0 0 0,1 1 0,0-1 0,-1 1 0,1 0 0,11-1 0,-12 2 0,-1 1 0,1 0 0,-1 0 0,1 0 0,-1 1 0,1 0 0,-1 0 0,1 0 0,-1 0 0,0 1 0,0-1 0,1 1 0,-1 0 0,0 0 0,4 4 0,1 1 0,0 0 0,0 1 0,-1 1 0,0-1 0,-1 1 0,1 1 0,10 18 0,-9-12 0,-1 1 0,0 0 0,-2 1 0,7 22 0,-11-33 0,0 1 0,-1 0 0,0 0 0,0-1 0,-1 1 0,-1 13 0,1-17 0,-1-1 0,0 1 0,0 0 0,0-1 0,0 1 0,-1-1 0,1 1 0,-1-1 0,0 0 0,0 1 0,0-1 0,0 0 0,-1 0 0,1-1 0,-6 6 0,-1-2 0,0 0 0,0 0 0,-1-1 0,1 0 0,-1 0 0,-15 3 0,-65 15 0,80-20 0,-23 4 0,0-1 0,-61 3 0,91-8 0,6 1 0,13 5 0,-10-5 0,111 51 0,-93-40 0,-1 0 0,40 32 0,-41-26 30,0 1 0,-1 1 0,34 43 0,-47-53-154,-1 0 0,-1 0 1,0 0-1,0 1 0,-1-1 0,0 1 1,-1 1-1,0-1 0,-1 1 0,-1-1 1,2 18-1,-4-10-6702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6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70 24575,'0'-3'0,"-1"0"0,1 0 0,-1 0 0,0 0 0,0 1 0,0-1 0,0 0 0,0 0 0,-1 1 0,1-1 0,-1 1 0,0-1 0,1 1 0,-1 0 0,-5-5 0,5 5 0,-1 0 0,1 0 0,-1 0 0,0 0 0,1 0 0,-1 1 0,0-1 0,0 1 0,0 0 0,0-1 0,-1 1 0,1 1 0,0-1 0,-5 0 0,6 1 0,1 0 0,-1 0 0,0 1 0,0-1 0,0 0 0,1 1 0,-1-1 0,0 1 0,1 0 0,-1-1 0,0 1 0,1 0 0,-1 0 0,-2 2 0,2 0 0,-1-1 0,1 1 0,0 0 0,0-1 0,0 1 0,0 0 0,-2 4 0,0 5 0,0-1 0,0 0 0,-3 19 0,1 9 0,2-1 0,1 1 0,2-1 0,4 40 0,25 155 0,-21-189 0,-5-23 0,5 19 0,1-61 0,-4 9 0,1-1 0,1 1 0,0 0 0,13-19 0,-17 27 0,1 1 0,0-1 0,0 1 0,0 0 0,1 0 0,-1 0 0,1 1 0,-1-1 0,1 1 0,0 0 0,0 0 0,0 0 0,0 0 0,1 1 0,-1 0 0,0 0 0,1 0 0,5 0 0,-2 1 0,1 0 0,-1 1 0,0 0 0,1 0 0,-1 1 0,0 0 0,0 1 0,0 0 0,0 0 0,-1 1 0,1-1 0,11 10 0,2 2 0,0 1 0,31 32 0,46 60 39,-57-60-1443,-22-27-5422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7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6 0,2 30 0,1 0 0,14 57 0,-11-60 0,171 657-1072,-176-689 1072,27 88 296,-20-69-790,1-1 0,13 24-1,-6-19-5437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7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552 1 24575,'0'0'0,"0"0"0,1 3 0,2 13-8,69 305-154,8 171-688,-75-445 252,-3 90 1,-5-110-5379</inkml:trace>
  <inkml:trace contextRef="#ctx0" brushRef="#br0" timeOffset="1">1 643 24575,'0'0'0,"0"0"0,8 0 0,20 0 0,30 2 0,25 2 0,15 2 0,7-4 0,-10-1 0,-21-1-8191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390 261 24575,'1'1'0,"0"0"0,-1 0 0,1 0 0,0 1 0,0-1 0,1 0 0,-1 0 0,2 1 0,0 1 0,12 14 0,-12-13 0,0 1 0,1-1 0,-1-1 0,1 1 0,8 6 0,-11-10 0,0 1 0,1 0 0,-1-1 0,0 1 0,1-1 0,-1 1 0,1-1 0,-1 0 0,1 1 0,-1-1 0,1 0 0,-1 0 0,1 0 0,-1 0 0,1 0 0,-1-1 0,0 1 0,1 0 0,-1-1 0,1 1 0,-1-1 0,1 1 0,-1-1 0,0 0 0,3-1 0,1-2 0,0 0 0,0 0 0,0-1 0,0 0 0,-1 0 0,0 0 0,0-1 0,0 1 0,-1-1 0,5-9 0,-1 0 0,-1-1 0,0 0 0,3-17 0,-5 16 0,-1-1 0,0 0 0,-2 1 0,0-1 0,0 0 0,-2 0 0,-3-18 0,0 23 0,1 10 0,-2 9 0,3 0 0,0 1 0,0 1 0,1-1 0,0 0 0,0 0 0,1 0 0,0 1 0,1 10 0,-1-1 0,5 87 0,15 136-1071,7 125 415,-25-270 667,-17 170 0,12-235-39,-2 0-1,-2 0 1,0-1 0,-21 49 0,23-66 18,-1-1 0,0 1-1,-1-1 1,0-1 0,-1 1 0,0-1 0,0 0 0,-1-1 0,0 0 0,-1-1 0,0 0 0,-1 0 0,-16 9 0,18-13 10,0 0 0,0 0 0,-1-1 0,0 0 0,1 0 0,-1-1 0,0-1 0,0 1 0,-1-2 0,1 1 0,0-2 0,0 1 0,0-1 0,0-1 0,0 0 0,0 0 0,0-1 0,1 0 0,-1-1 0,1 0 0,0 0 0,0-1 0,-9-6 0,4 2 11,2-1 1,0 0 0,0 0 0,0-1 0,2-1 0,-1 0 0,2 0 0,-1-1 0,2 0-1,-14-27 1,14 22 20,1-1 0,1 1 0,1-1 0,1 0 0,0 0 0,2-1 0,0 1 0,1-23 0,2 14 0,1 0 1,2 1-1,1-1 0,1 1 0,1-1 0,1 2 1,2-1-1,0 1 0,2 1 0,1 0 0,1 1 1,23-32-1,-18 32-619,28-26 0,13-3-5280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3:58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79 185 24575,'-1'-1'0,"-1"1"0,1 0 0,0 0 0,-1 0 0,1-1 0,0 1 0,-1 1 0,-2-1 0,-4 0 0,4 0 0,-1-1 0,1 0 0,0 0 0,0 0 0,0-1 0,0 1 0,0-1 0,0 0 0,1 0 0,-1-1 0,-3-2 0,6 4 0,1 1 0,-1 0 0,1-1 0,0 1 0,-1-1 0,1 1 0,0-1 0,0 1 0,-1-1 0,1 1 0,0-1 0,0 0 0,0 1 0,0-1 0,0 1 0,0-1 0,-1 1 0,1-1 0,0 0 0,1 1 0,-1-1 0,0 1 0,0-1 0,0 1 0,0-1 0,0 0 0,1 1 0,-1-1 0,0 1 0,0-1 0,1 1 0,-1-1 0,0 1 0,1 0 0,-1-1 0,0 1 0,1-1 0,-1 1 0,1 0 0,-1-1 0,1 1 0,0-1 0,3-2 0,1 0 0,-1 1 0,9-5 0,-10 6 0,27-12 0,0 1 0,42-10 0,64-8 0,-87 20 0,44-10-1365,-9 2-5461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 24575,'-1'0'0,"1"0"0,-1-1 0,0 1 0,0 0 0,0 0 0,0 0 0,0 0 0,1 0 0,-1 0 0,0 0 0,0 0 0,0 0 0,0 0 0,0 0 0,0 0 0,1 1 0,-1-1 0,0 0 0,0 1 0,0-1 0,1 0 0,-1 1 0,0-1 0,0 1 0,1-1 0,-1 1 0,0 0 0,1-1 0,-1 2 0,-1 0 0,1 0 0,-1-1 0,1 1 0,0 0 0,0 1 0,0-1 0,0 0 0,0 0 0,-1 5 0,1-1 0,1 1 0,0-1 0,0 1 0,0 0 0,1-1 0,0 1 0,0 0 0,1-1 0,3 11 0,5 8 0,15 25 0,-19-37 0,14 26 0,34 47 0,-37-62 0,1-2 0,0 0 0,29 24 0,-35-35 0,1 0 0,0-2 0,1 1 0,0-2 0,0 0 0,30 11 0,-33-15 0,1 0 0,0-2 0,0 1 0,0-1 0,0-1 0,0 0 0,1-1 0,-1-1 0,0 1 0,15-4 0,-15 1 0,0 0 0,0 0 0,0-1 0,-1-1 0,0 0 0,0 0 0,0-1 0,-1-1 0,12-8 0,-15 9 0,0 0 0,-1 0 0,0-1 0,0 1 0,0-1 0,-1-1 0,0 1 0,-1-1 0,1 0 0,-1 0 0,-1 0 0,0-1 0,3-9 0,-3 1 0,0 0 0,-1-1 0,-1 1 0,-1 0 0,0 0 0,-2-1 0,0 1 0,-4-18 0,1 15 0,-1-1 0,0 1 0,-2 1 0,0-1 0,-1 1 0,-14-21 0,17 32 0,8 21 0,44 131 0,-4-4-353,99 474-3322,-115-449 3211,8 298 0,-33-403 62,-4-1 1,-14 92 0,11-125 327,0-1 1,-2-1 0,-12 29-1,13-38 76,-1 1 1,0-1-1,-2-1 0,0 0 1,-18 21-1,19-26 176,1-1 0,-2 0 0,1 0 0,-1-1 0,0 0-1,-1-1 1,1 0 0,-1 0 0,0-2 0,-1 1 0,-17 4 0,21-7-76,-1-1 1,0 0-1,0 0 0,0-1 0,0 0 0,0 0 1,0-1-1,0 0 0,0-1 0,0 0 0,1 0 1,-1-1-1,0 0 0,1 0 0,0-1 0,-10-6 1,5 1-84,0-1-1,0-1 1,1 0 0,0-1 0,1 0 0,1 0 0,0-1 0,0-1 0,2 0 0,-1 0 0,-11-29 0,9 15 51,1-1 0,2 0 1,1 0-1,0-1 0,-2-49 0,8 46-44,1-1 1,1 1-1,2-1 0,2 1 0,1 1 0,1-1 0,2 1 0,13-33 0,-7 28-193,2 2-1,1 0 1,2 1-1,1 0 1,2 2-1,39-43 1,-1 13-5168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1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24575,'0'0'0,"0"0"0,2-2 0,5-3 0,6-2 0,14 0 0,18 1 0,19 1 0,17 2 0,0 2 0,-13 0-8191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2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0 151 24575,'0'0'0,"4"0"0,8 0 0,11-2 0,20-6 0,28-13 0,31-13 0,13-10 0,-13 2-8191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2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436 263 24575,'0'-15'0,"-1"7"0,-1 0 0,0 0 0,-1 1 0,1-1 0,-2 0 0,1 1 0,-1 0 0,0-1 0,0 1 0,-8-9 0,-1 1 0,0 0 0,-2 0 0,-15-12 0,16 16 0,0 0 0,0 1 0,-1 1 0,0 0 0,0 1 0,-18-6 0,25 11 0,0 1 0,0 0 0,0 1 0,0-1 0,0 2 0,-13-1 0,15 1 0,1 1 0,-1 0 0,0 0 0,1 0 0,-1 1 0,1-1 0,0 1 0,-1 1 0,1-1 0,-6 4 0,6-2 0,0 0 0,0 0 0,1 0 0,-1 0 0,1 1 0,0 0 0,0 0 0,1 0 0,0 0 0,-1 0 0,2 1 0,-1-1 0,1 1 0,0 0 0,-3 10 0,2 0 0,1 0 0,0 0 0,1 0 0,2 32 0,2-12-96,3 0 0,0 0 0,13 38 0,46 102-257,-40-122 353,1-1 0,3-1 0,67 90 0,-94-139 0,3 3 0,1 1 0,-1-1 0,1 0 0,7 5 0,-11-10 0,-1 0 0,1 0 0,-1 0 0,1 0 0,0 0 0,-1 0 0,1-1 0,0 1 0,0-1 0,0 1 0,-1-1 0,1 0 0,0 1 0,0-1 0,0 0 0,0 0 0,0-1 0,-1 1 0,1 0 0,0 0 0,0-1 0,3-1 0,1-1 83,0-1 1,0 0-1,0 0 0,0 0 1,-1-1-1,0 0 1,0 0-1,8-11 0,-5 7-94,16-16 0,-20 23 12,-1-1 0,0 0 0,1 1 0,0 0 0,0 0 0,-1 0-1,1 1 1,0-1 0,5 0 0,-2 0-1,1 1 0,0 1 0,-1 0 0,1 0 0,0 0 0,-1 1 0,1 0 0,-1 0 0,9 3 0,3 2 0,-1 1 0,25 12 0,-25-9-195,0 0 0,-1 1 0,0 1 0,-1 1 0,-1 1 0,27 28 0,-25-21-6631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3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1 189 24575,'10'-1'0,"-2"1"0,101-6 0,15-2 0,53-3-507,48-4-1524,453-41-1481,435-28 1780,-972 78 1469,-42 5 153,-32 2 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7:55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24575,'0'-59'0,"0"55"0,2 5 0,3 8 0,0 3 0,-1 0 0,0 0 0,2 15 0,-3-12 0,28 121 62,73 293-2209,122 274-1089,-6-21 2717,-74-43-1361,-145-631 1788,6 30 564,-1 0 1,-1 71 0,-7-83-2270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2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24575,'0'0'0,"1"0"0,0 0 0,-1 0 0,1 0 0,0 0 0,0 0 0,-1 0 0,1 0 0,0 1 0,-1-1 0,1 0 0,-1 0 0,1 1 0,0-1 0,-1 0 0,1 1 0,-1-1 0,1 0 0,0 2 0,3 1 0,0 1 0,-1 0 0,0 0 0,1 0 0,-1 0 0,-1 0 0,1 1 0,-1 0 0,3 6 0,1 6 0,6 24 0,-7-14 0,0 0 0,0 42 0,-5 54 0,0-123 0,0 1 0,-1 0 0,1-1 0,0 1 0,0 0 0,0-1 0,0 1 0,0 0 0,1-1 0,-1 1 0,0-1 0,0 1 0,0 0 0,0-1 0,1 1 0,-1-1 0,0 1 0,1-1 0,-1 2 0,1-2 0,0 0 0,-1 0 0,1-1 0,0 1 0,-1 0 0,1 0 0,-1 0 0,1 0 0,0 0 0,-1-1 0,1 1 0,-1 0 0,1 0 0,-1-1 0,1 1 0,-1-1 0,1 1 0,-1 0 0,1-1 0,14-11-1365,1-1-5461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3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24575,'-1'0'0,"1"0"0,-1 0 0,1 1 0,-1-1 0,1 0 0,0 0 0,-1 0 0,1 0 0,-1 1 0,1-1 0,0 0 0,-1 1 0,1-1 0,0 0 0,-1 0 0,1 1 0,0-1 0,-1 1 0,1-1 0,0 0 0,0 1 0,-6 12 0,5-11 0,-10 30 0,2 0 0,-9 56 0,14-61 0,-42 378-383,40 2-1122,7-376-4798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3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24575,'0'0'0,"2"0"0,11 2 0,12 2 0,17 4 0,19 1 0,19 1 0,20-2 0,10-8 0,-5-4 0,-20-3-8191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4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5 0,0 9 0,0 16 0,0 24 0,0 32 0,2 26 0,0 14 0,3 11-1124,4 6 1124,2 1 0,2-13 0,0-25 0,-2-30-7067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4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560 1 24575,'-8'9'0,"-7"7"0,-1-1 0,-32 22 0,-11 10 0,12-1-171,1 2 1,2 2-1,3 2 0,2 1 0,-36 66 1,56-84 164,0 0 1,3 2 0,1 0-1,2 0 1,-17 76 0,26-90 2,1 0 0,1 1 1,1-1-1,1 1 0,2-1 1,0 1-1,1-1 0,1 0 1,1 0-1,1 0 0,12 28 1,-12-37 2,11 18 0,-14-27 0,0 0 0,1-1 0,-1 0 0,1 1 0,0-1 0,6 5 0,-8-8 15,-1 1 0,1-1 1,0 0-1,-1-1 1,1 1-1,0 0 0,-1 0 1,1-1-1,0 1 0,0-1 1,0 1-1,0-1 1,0 0-1,-1 0 0,1 0 1,0 0-1,0 0 1,0 0-1,0 0 0,0 0 1,0-1-1,-1 1 1,1-1-1,0 0 0,0 1 1,-1-1-1,1 0 0,0 0 1,-1 0-1,1 0 1,-1-1-1,2 0 0,2-3 51,0 0 0,0-1-1,-1 1 1,0-1-1,0 0 1,-1 0-1,5-10 1,0-3-51,-1-1 0,0 0 0,4-28-1,6-65-18,-4 19 5,-11 83-1,0 0 0,1 1 0,0-1 0,8-17 0,-10 25 0,1 0 0,0 0 0,0 0 0,0 0 0,0 0 0,1 0 0,-1 0 0,1 1 0,-1-1 0,1 1 0,0 0 0,0 0 0,0 0 0,0 0 0,1 1 0,-1-1 0,7-2 0,-2 3 0,-1 0 0,1 0 0,-1 1 0,1 0 0,-1 0 0,1 0 0,-1 1 0,0 0 0,1 1 0,10 3 0,-2 1 0,0 0 0,-1 1 0,24 13 0,-26-11 0,-1 0 0,1 1 0,-1 1 0,-1-1 0,0 2 0,-1 0 0,0 0 0,0 1 0,7 13 0,8 19 0,26 67 0,-49-108 0,38 96-1365,-25-62-5461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24575,'0'0'0,"-1"0"0,1 0 0,0 1 0,-1-1 0,1 0 0,-1 0 0,1 0 0,-1 1 0,1-1 0,0 0 0,-1 0 0,1 1 0,0-1 0,-1 0 0,1 1 0,0-1 0,0 0 0,-1 1 0,1-1 0,0 0 0,0 1 0,-1 0 0,-4 12 0,5-10 0,-6 15 0,2 0 0,1 1 0,-2 19 0,2 58 0,3-94 0,1 91-143,4 0 0,4-1 0,5 0 0,3-1 0,44 135 0,-8-89-1079,-33-95-4889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5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0 24575,'3'0'0,"0"0"0,0 1 0,0-1 0,0 1 0,-1 0 0,1 0 0,0 0 0,0 0 0,0 0 0,-1 0 0,1 1 0,4 3 0,1 1 0,-1 1 0,11 12 0,3 6-5,-1 2 0,-2 0 0,-1 0-1,16 34 1,46 129-720,-46-93 675,-4 2 0,30 186 0,-55-252-254,-1 0 0,-1 0 0,-5 48 1,0-56-5772</inkml:trace>
  <inkml:trace contextRef="#ctx0" brushRef="#br0" timeOffset="1">0 550 24575,'0'0'0,"0"0"0,0 0 0,0 0 0,4 2 0,7 2 0,14 5 0,22 3 0,28-3 0,22 0 0,5-1 0,-14-1-8191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05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24575,'0'0'0,"0"0"0,0 1 0,11 25 0,1 0 0,1 0 0,1-1 0,25 33 0,79 82 0,-31-53 0,-71-74 0,-1 0 0,2-1 0,-1-1 0,21 9 0,-33-17 0,1-1 0,-1-1 0,1 1 0,0-1 0,0 1 0,-1-1 0,1-1 0,0 1 0,7-1 0,-9 0 0,0 0 0,1-1 0,-1 1 0,0-1 0,0 0 0,0 0 0,1 0 0,-1-1 0,0 1 0,0-1 0,-1 0 0,1 1 0,0-1 0,3-4 0,1 0 0,-2-1 0,1 0 0,-1 1 0,0-2 0,-1 1 0,0-1 0,0 1 0,4-11 0,-1-2 0,-1-1 0,5-24 0,-6 13 0,-1 0 0,0-39 0,-8-64 0,2 73 0,3 53 0,-1 8 0,0 1 0,1 0 0,-1 0 0,0 0 0,1 0 0,-1 0 0,0 0 0,1 0 0,-1 0 0,0 0 0,0 0 0,1 0 0,-1 0 0,0 0 0,1 0 0,-1 0 0,0 0 0,1 0 0,-1 1 0,0-1 0,1 0 0,-1 0 0,0 0 0,0 0 0,1 1 0,-1-1 0,0 0 0,0 0 0,0 1 0,1-1 0,-1 0 0,0 1 0,11 8 0,-1 1 0,0 0 0,11 15 0,-7-7 0,236 327-1850,-203-271-4491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7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414 331 24575,'-4'-4'0,"-18"-11"0,-36-30 0,-45-35 0,-16-18 0,12 9-8191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17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0 24575,'0'0'0,"-2"2"0,-5 7 0,-11 11 0,-14 13 0,-12 8 0,-3 1 0,8-6-8191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18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15 349 24575,'-15'0'0,"70"5"0,-46-4 0,90 4 0,61-1-490,63-3-1471,55-8 851,670-55-4365,-7-73 2820,-718 87 2368,-49 3 438,-50 7 930,-39 8 1474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3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0,4 4 0,6 9 0,9 9 0,1 5 0,-1-3-8191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18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24575,'8'3'0,"8"4"0,-1 0 0,20 12 0,250 173-882,-223-142 588,-3 2 0,72 80 0,-104-101 294,-1 2 0,-2 1 0,-1 2 0,22 45 0,-33-54 0,0 1 0,-2 1 0,-1 0 0,-1 1 0,-1-1 0,3 47 0,-8-37-87,-2 1-1,-2-1 1,-2 1-1,-1-1 0,-2 0 1,-2-1-1,-26 72 1,8-42-238,-4-1-1,-3-2 1,-55 81 0,19-47-197,-3-3-1,-6-3 1,-117 110 0,135-149-1815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18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24575,'-2'8'0,"-5"53"0,7-55 0,-5 79 0,2 49 0,4 50-502,5 48-1509,7 44 840,11 38-1502,94 598 473,43-3 270,-92-535 1687,63 486-970,-63 1 372,-66-702 1837,-8 23 2083,1-152-1931,3-26-59,-1-6-442,0-10-3013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0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24575,'9'3'0,"66"16"0,20-1 0,57 5-462,67 2-1388,80-2 565,84-2-2006,81-6 1763,72-7-1292,63-8 1644,61-4-710,57-3 1199,-447 5 305,1756-12-581,-1405 15 922,2237-15 29,-2320 5 12,-52 0 0,-55 1 0,-54 0 96,-49 0 289,-47 2-81,-49 0 529,-46 0-225,115-2 3072,-103 6 1864,-181 2-5314,-4 0 764,25 2-1,-34-1-853,0-1 0,0 1 0,-1 0 0,1 1 0,0-1 0,-1 0 0,1 1 0,-1 0 0,0 0 0,7 4 0,-7-2-45,0-1 1,1 0 0,-1 1 0,-1 0 0,1 0 0,0 0 0,-1 0 0,3 5 0,0 4-7,6 24-1,1 19-20,7 101 0,-6 11-523,2 43-1366,6 44 770,6 35-1333,98 721-1441,67-9 3633,2-296 203,-71-271-1580,-67-215 1258,-14-26 311,-7 20 391,-29-158-195,-3 101 0,-5-132 95,-1 1 0,-1 0 0,-14 49 0,12-56-96,-2 0-1,0 0 0,-1-1 0,-1 0 0,-19 25 0,10-19-56,-2 0 1,0-2-1,-2 0 0,0-1 0,-2-2 1,0 0-1,-36 19 0,5-8 421,-2-2-1,-99 33 0,-62 1-205,-47-8-717,-46-8-1448,-39 0 772,-42 4-1307,-41 10 1340,-39 11-669,-34 8 1021,-36 5-287,-32-1 591,-1002 115-397,-8-50 658,-305-87 90,1292-79 0,33-15 0,41-8 0,41-3 0,39 1 0,48 4 78,55 7 236,63 8-9,63 8 601,60 7-206,53 4 1778,39 4 933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2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24575,'2'9'0,"9"57"0,-4-15 0,51 194 0,20-3 0,-63-198-1365,-4-10-5461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3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24575,'-14'0'0,"4"-1"0,24 2 0,127 8 0,11 1-449,57 1-1347,51-1 720,1564 32-2062,-1579-38 2836,-37 0-906,-36 3 797,-156-6 386,72 3 411,117 21 1,-160-15-946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4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42 24575,'0'-1'0,"0"-1"0,0 0 0,0 1 0,0-1 0,-1 1 0,1-1 0,-1 0 0,1 1 0,-1-1 0,1 1 0,-1-1 0,0 1 0,0 0 0,0-1 0,0 1 0,0 0 0,0-1 0,0 1 0,0 0 0,0 0 0,-1 0 0,1 0 0,0 0 0,-1 0 0,1 1 0,-1-1 0,1 0 0,-2 0 0,-2 0 0,1 0 0,0 0 0,-1 0 0,1 1 0,0-1 0,-1 1 0,1 0 0,0 1 0,-8 0 0,-2 2 0,1 1 0,-1 0 0,0 1 0,1 1 0,0 0 0,-18 12 0,8-3 0,0 1 0,-28 27 0,39-32 0,0 0 0,1 1 0,0 1 0,-9 15 0,16-22 0,0 1 0,1-1 0,-1 1 0,2 0 0,-1 0 0,1 0 0,0 0 0,0 1 0,1-1 0,0 1 0,0 9 0,2-5 0,0 0 0,1 0 0,0 0 0,1-1 0,1 1 0,-1-1 0,2 0 0,6 14 0,7 8 0,30 40 0,76 79 0,11-11 0,-99-105 0,-32-32 0,3 3 0,-1-1 0,0 1 0,0 0 0,0 0 0,-1 1 0,6 10 0,-10-16 0,-1-1 0,1 1 0,-1 0 0,1-1 0,-1 1 0,0-1 0,1 1 0,-1 0 0,0-1 0,0 1 0,0 0 0,0-1 0,-1 1 0,1 0 0,0-1 0,-1 1 0,1 0 0,-1-1 0,1 1 0,-1-1 0,0 1 0,0-1 0,0 0 0,-1 2 0,-1 1 0,-1 0 0,0-1 0,0 1 0,0-1 0,0 0 0,-9 4 0,-23 11 0,-1-2 0,-66 18 0,74-24 0,-194 59-1365,202-62-5461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4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548 16 24575,'-2'0'0,"0"0"0,0 0 0,-1 1 0,1-1 0,0 1 0,0 0 0,0-1 0,0 1 0,0 0 0,0 0 0,0 1 0,0-1 0,0 0 0,0 1 0,1-1 0,-1 1 0,0-1 0,1 1 0,0 0 0,-1-1 0,1 1 0,-2 4 0,-2 3 0,1 0 0,0 0 0,-4 19 0,0 5 0,1 0 0,2 1 0,-1 59 0,13 102 0,15 7 0,-4-52 0,-17-138 0,1 8 0,-1 37 0,-1-53 0,0 0 0,-1 1 0,1-1 0,-1 1 0,0-1 0,-1 0 0,1 0 0,-1 0 0,1 0 0,-1 0 0,-1 0 0,1 0 0,0 0 0,-4 3 0,5-6 0,0-1 0,1 1 0,-1 0 0,0-1 0,0 1 0,0-1 0,0 1 0,0-1 0,0 1 0,0-1 0,0 0 0,0 1 0,0-1 0,0 0 0,0 0 0,0 0 0,0 1 0,0-1 0,0 0 0,0-1 0,0 1 0,0 0 0,0 0 0,0 0 0,0-1 0,0 1 0,0 0 0,-2-2 0,-15-5 0,0-2 0,-24-16 0,-19-12-240,2-4 0,-95-85 1,141 113 239,0 0 0,1-1 0,0-1 0,-17-28 0,25 37 0,1 0 0,1 1 0,-1-1 0,1 0 0,0-1 0,0 1 0,1 0 0,-1 0 0,2-1 0,-1 1 0,1-1 0,0 1 0,0-1 0,0 1 0,1-1 0,0 1 0,3-8 0,-1 4 35,2 0 0,-1 0 0,1 1 0,1 0-1,9-13 1,40-40 355,-27 35-424,2 1 0,1 2 0,1 0 0,1 3-1,0 0 1,38-15 0,6 2-607,143-42-1,123-8-1814,-202 55-1637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5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1 418 24575,'0'8'0,"1"-1"0,0 0 0,1 0 0,0 0 0,4 9 0,3 14 0,1 19 0,-3 0 0,-1 1 0,-2 67 0,-4-248 0,-2 44 0,12-112 0,-7 180 0,1-1 0,0 1 0,2 0 0,0 0 0,1 1 0,10-19 0,-9 23 0,0 0 0,1 0 0,0 1 0,1 1 0,1 0 0,0 0 0,23-18 0,-21 20 20,1 1 0,0 0 0,0 1 0,1 0 0,27-9 0,-31 14-169,-1 0 1,1 0-1,0 1 1,1 0-1,-1 1 1,0 1-1,0 0 1,0 0-1,15 3 1,3 3-6678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5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24575,'0'0'0,"6"0"0,16 2 0,20 3 0,19 2 0,11 0 0,5-3 0,-2-2 0,-10 0 0,-15 2 0,-14 1-8191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5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1 306 24575,'0'0'0,"0"0"0,0 0 0,2 0 0,13 4 0,23 3 0,24 0 0,17-2 0,11-7 0,9-8 0,2-7 0,-18-1-8191</inkml:trace>
  <inkml:trace contextRef="#ctx0" brushRef="#br0" timeOffset="1">1114 1 24575,'0'0'0,"0"4"0,0 7 0,2 12 0,3 18 0,0 18 0,0 12 0,-1 7 0,-2-4 0,0-9 0,-2-14 0,1-15 0,-2-14-8191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3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419 1346 24575,'0'0'0,"0"0"0,0 0 0,-8 0 0,-6 0 0,-88 2 0,82 0 0,1 1 0,-1 0 0,-21 7 0,6 2 0,0 2 0,2 1 0,-58 35 0,105-85 0,-3 8 0,-2 0 0,8-44 0,5-60 0,-21 120 0,16-133-198,-3-151 0,-23-144-34,2 321 199,-1-40 694,10 286-943,22 140 0,-9-172 55,4 0 0,33 97 1,-34-141 210,1-1 0,3-1 0,31 53 0,-40-82-131,0 0-1,2 0 1,0-2 0,2 0 0,0 0 0,1-2-1,0 0 1,2-1 0,21 13 0,13 0-5264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6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24575,'0'0'0,"0"4"0,-2 9 0,-1 9 0,2 4 0,2-3-8191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6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0 943 24575,'4'0'0,"0"-1"0,0 1 0,0 0 0,6-3 0,12-1 0,170-19 0,-14 6-662,53-4-1985,52-2 1463,49-3-906,39-7 864,40-8-1588,44-6 1605,42-3-812,-188 19 1552,865-89-951,-4-18 859,-678 72 497,-39 1 78,-47 6 109,-52 9 45,-58 10 383,-63 8-98,-59 9 810,23-1 1942,-180 22-2756,29-1 3442,-42 3-3588,-7 2-2547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8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24575,'3'4'0,"17"27"0,-1 0 0,21 49 0,2 26 0,-4 2 0,34 166 0,-71-270-22,16 77-649,34 100-1,-32-132-6154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9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0 242 24575,'0'0'0,"6"0"0,55 9 0,17 2 0,-19-7 0,0-3 0,63-8 0,-82 3 0,0-3 0,-1-1 0,0-1 0,38-16 0,-59 18 20,-1-1 0,0 0 0,0-2 0,0 0 0,16-13 0,-24 15-185,0 0 0,0 0 0,-1-1 0,0-1 0,0 1 0,-1-1 0,0 0 0,10-22 0,-4-4-6661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29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0,0 4 0,0 7 0,0 14 0,2 22 0,3 25 0,1 16 0,2 11 0,5 7 0,6 1 0,3-3 0,1-10 0,-5-21-8191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24575,'0'0'0,"1"5"0,28 93 0,-8-35 0,67 261-473,-10-33 37,17-8-766,-70-220-4878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2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1 24575,'1'2'0,"-1"1"0,1-1 0,-1 1 0,1-1 0,1 5 0,3 7 0,-5-11 0,0-1 0,0 1 0,0 0 0,0-1 0,0 1 0,0-1 0,-1 1 0,0 0 0,1-1 0,-1 1 0,0-1 0,0 0 0,0 1 0,-1-1 0,1 0 0,0 0 0,-1 1 0,1-1 0,-1 0 0,0-1 0,0 1 0,0 0 0,0 0 0,-4 1 0,-4 4 0,-1-1 0,1 0 0,-23 8 0,30-13 0,-52 19 0,0-2 0,-60 11 0,50-20 0,65-9 0,-1-1 0,1 1 0,-1 0 0,1 0 0,0 0 0,-1 1 0,1-1 0,-1 0 0,1 0 0,0 0 0,-1 0 0,1 0 0,0 0 0,-1 0 0,1 1 0,0-1 0,-1 0 0,1 0 0,0 1 0,-1-1 0,1 0 0,0 0 0,-1 1 0,1-1 0,0 0 0,0 1 0,0-1 0,-1 0 0,1 1 0,0-1 0,0 0 0,0 1 0,0-1 0,0 0 0,0 1 0,-1-1 0,1 1 0,0-1 0,0 0 0,0 1 0,1 1 0,0 1 0,-1-1 0,1 0 0,0 1 0,0-1 0,2 3 0,28 42 0,69 81 0,-55-74 0,55 74 0,39 48 0,-112-145-1365,-6-10-5461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3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24575,'0'0'0,"0"3"0,1 44 0,2 0 0,2-1 0,2 0 0,16 56 0,-12-63 0,2-2 0,2 0 0,1 0 0,2-2 0,29 44 0,-23-47 0,-22-31 0,-2-1 0,-3-7 0,-6-10 0,-73-134 0,70 126 0,2 0 0,1 0 0,1-1 0,-6-38 0,13 56 0,0 1 0,0-1 0,1 1 0,0-1 0,1 1 0,0 0 0,0-1 0,0 1 0,1 0 0,0-1 0,0 1 0,1 0 0,0 0 0,0 1 0,1-1 0,0 1 0,0 0 0,0 0 0,1 0 0,0 0 0,0 1 0,0-1 0,1 2 0,9-7 0,-3 2 17,0 1 0,1 1 1,0 1-1,1 0 0,0 0 0,20-5 0,-10 6-388,-1 0-1,1 2 1,28-2 0,-22 5-6455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3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24575,'0'0'0,"0"0"0,2 0 0,8 0 0,17 0 0,18 0 0,12-2 0,8-3 0,-2-2 0,-6-2 0,-8-1 0,-13 0-8191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3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24575,'0'0'0,"0"0"0,6 0 0,12 4 0,15 3 0,16-1 0,15-4 0,17-5 0,16-3 0,7-2 0,-16-1-8191</inkml:trace>
  <inkml:trace contextRef="#ctx0" brushRef="#br0" timeOffset="1">1126 1 24575,'0'0'0,"0"0"0,0 0 0,0 2 0,0 3 0,0 4 0,3 5 0,7 8 0,8 6 0,10 2 0,4-2 0,-4-5-8191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3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24575,'0'0'0,"0"1"0,0-1 0,0 1 0,0-1 0,0 1 0,1-1 0,-1 1 0,0-1 0,0 1 0,1-1 0,-1 1 0,0-1 0,0 1 0,1-1 0,-1 0 0,1 1 0,-1-1 0,1 1 0,3 3 0,1-1 0,0 1 0,0-1 0,0 0 0,0-1 0,9 4 0,37 11 0,-42-15 0,15 5 0,42 6 0,-57-12 0,1 0 0,-1-1 0,0 0 0,0 0 0,0-1 0,1 0 0,16-5 0,-24 5 0,0 0 0,0 1 0,0-1 0,0 0 0,0 0 0,-1 0 0,1 0 0,0-1 0,0 1 0,-1 0 0,1-1 0,-1 1 0,1-1 0,-1 0 0,0 1 0,0-1 0,1 0 0,-1 0 0,1-3 0,-1 2 0,-1 1 0,1 0 0,-1-1 0,0 1 0,0-1 0,0 1 0,0-1 0,0 1 0,-1-1 0,1 1 0,-1-1 0,1 1 0,-1-1 0,0 1 0,0 0 0,-2-4 0,-1-1 0,0 1 0,0 0 0,-1-1 0,0 2 0,-1-1 0,1 1 0,-1-1 0,0 2 0,0-1 0,0 1 0,-1-1 0,0 2 0,0-1 0,0 1 0,0 0 0,0 1 0,0-1 0,-16-1 0,21 4 0,0-1 0,-1 1 0,1 1 0,-1-1 0,1 0 0,0 1 0,0-1 0,-1 1 0,-3 1 0,5-2 0,1 1 0,-1-1 0,1 0 0,-1 1 0,1-1 0,0 0 0,-1 1 0,1-1 0,-1 1 0,1-1 0,0 1 0,-1-1 0,1 0 0,0 1 0,0-1 0,-1 1 0,1-1 0,0 2 0,0-1 0,0 0 0,0-1 0,0 1 0,0 0 0,0 0 0,0 0 0,0-1 0,1 1 0,-1 0 0,0 0 0,0 0 0,1-1 0,-1 1 0,1 0 0,-1-1 0,1 2 0,6 5-205,0 0-1,0-1 1,0 0-1,0 0 1,14 7 0,-20-13 72,36 23-6693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4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24575,'0'0'0,"0"0"0,0 2 0,0 4 0,0 6 0,-2 6 0,0 5 0,-1-1 0,1-3-8191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4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0 464 24575,'130'0'0,"4"-2"0,64-5-762,63-5-2288,49-6 1744,1227-146-4780,-8-75 5237,-1405 217 4711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5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406 128 24575,'-16'-13'0,"0"0"0,0 1 0,-2 1 0,-31-16 0,30 18 0,0 1 0,-1 1 0,0 0 0,0 2 0,-1 0 0,0 1 0,1 1 0,-42 0 0,56 3 0,1 0 0,-1 0 0,1 1 0,-1 0 0,1 0 0,-1 0 0,-5 3 0,10-3 0,0-1 0,-1 1 0,1 0 0,0-1 0,0 1 0,0 0 0,0 0 0,0-1 0,0 1 0,1 0 0,-1 0 0,0 0 0,0 0 0,1 0 0,-1 1 0,0-1 0,1 0 0,-1 0 0,1 0 0,0 0 0,-1 1 0,1-1 0,0 0 0,0 0 0,0 1 0,0-1 0,0 0 0,0 0 0,0 1 0,0-1 0,0 0 0,1 0 0,-1 1 0,0-1 0,1 0 0,0 2 0,3 5 0,0 1 0,0-1 0,1 1 0,0-1 0,1-1 0,0 1 0,0-1 0,11 10 0,6 4 0,34 23 0,69 33 0,-40-27 0,-82-48 0,-1 0 0,0 1 0,0-1 0,0 1 0,0-1 0,5 7 0,-7-9 0,-1 1 0,0 0 0,1 0 0,-1 0 0,1 0 0,-1-1 0,0 1 0,0 0 0,0 0 0,1 0 0,-1 0 0,0 0 0,0 0 0,0 0 0,0 0 0,0 0 0,-1-1 0,1 1 0,0 0 0,0 0 0,-1 0 0,1 0 0,0 0 0,-1 0 0,1-1 0,-1 1 0,1 0 0,-1 0 0,1-1 0,-1 1 0,1 0 0,-1-1 0,-1 2 0,-4 3 0,1-1 0,-1 0 0,0 0 0,0 0 0,0 0 0,-9 2 0,-42 15 0,44-17 0,-207 54 0,215-57 23,10-2-1411,5-2-5438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5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24575,'-1'0'0,"0"0"0,0 0 0,-1 0 0,1 1 0,0-1 0,0 1 0,0-1 0,-1 1 0,1-1 0,0 1 0,0 0 0,0-1 0,0 1 0,0 0 0,0 0 0,0 0 0,0 0 0,1 0 0,-1 0 0,0 0 0,0 0 0,1 0 0,-1 0 0,0 2 0,-2 3 0,1-1 0,1 1 0,-1 0 0,0 6 0,-2 22 0,1-1 0,4 58 0,0-52 0,2 69 0,15 109 0,-14-196-1365,-1-8-5461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6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1 396 24575,'0'0'0,"0"0"0,0 0 0,0 0 0,0-2 0,6-5 0,16-6 0,26-13 0,29-8 0,23-7 0,20-6 0,17-5-1231,6-8 1231,-11-1 0,-28 9-6960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6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1 182 24575,'0'1'0,"0"1"0,1-1 0,-1 1 0,0-1 0,0 1 0,0-1 0,0 1 0,-1 1 0,1 4 0,0 16 0,2 1 0,7 35 0,17 45 0,-12-53 0,14 55 0,21 89 0,-46-175 0,-4-19 0,-2-5 0,-10-34 0,-4-16 0,3 0 0,2-2 0,3 1 0,2-2 0,1-74 0,6 112 0,1 1 0,2-1 0,-1 1 0,2-1 0,1 1 0,0 0 0,1 0 0,1 1 0,10-20 0,-11 27 0,0 0 0,0 0 0,1 1 0,0 1 0,1-1 0,0 1 0,0 0 0,1 1 0,0 0 0,0 0 0,1 1 0,-1 0 0,1 0 0,1 1 0,-1 1 0,13-4 0,2 2-1365,-6 3-5461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6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24575,'15'0'0,"334"0"0,-355 1 0,1-1 0,-1 1 0,0 0 0,1 0 0,-1 1 0,1 0 0,-6 2 0,-37 20 0,33-15 0,9-6 0,-67 40 0,65-37 0,0-1 0,1 1 0,0 0 0,0 1 0,1 0 0,0 0 0,-6 8 0,11-13 0,0-1 0,0 1 0,0 0 0,0 0 0,0 0 0,0 0 0,1 0 0,-1 0 0,0 0 0,1 0 0,0 0 0,-1 0 0,1 0 0,0 0 0,0 1 0,0-1 0,1 0 0,-1 0 0,0 0 0,1 0 0,-1 0 0,1 0 0,0 0 0,0 0 0,-1 0 0,3 2 0,0 0 0,0-1 0,0 0 0,0 0 0,0 0 0,0-1 0,1 1 0,-1-1 0,1 0 0,0 0 0,0 0 0,0 0 0,7 1 0,7 2 0,0-1 0,0-1 0,1 0 0,-1-2 0,1 0 0,31-3 0,-8-3 0,76-18 0,-33-1-1365,-14 1-5461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37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119 153 24575,'0'0'0,"0"2"0,0 5 0,0 10 0,4 15 0,3 14 0,5 5 0,6 2 0,7 2 0,5-5 0,-4-10-8191</inkml:trace>
  <inkml:trace contextRef="#ctx0" brushRef="#br0" timeOffset="1">1 1 24575,'0'0'0,"0"0"0,4 4 0,13 5 0,12 3 0,1 0-8191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2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24575,'0'0'0,"10"0"0,27 2 0,49 4 0,64 8 0,62 7 0,59 6-5420,41 4 5420,21-1 0,8-3-2879,-12-5 2879,-24-2 0,9 1-2756,-48-2 5620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2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24575,'0'0'0,"8"6"0,26 25 0,38 40 0,30 46 0,18 44-3217,0 41 3217,-14 33-2287,-31 19 2287,-46 4 0,-58-3 0,-73-12 0,-99-12 0,-16-45-2687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4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24575,'-3'10'0,"2"-1"0,0 1 0,0-1 0,2 18 0,-1-23 0,49 507-773,-46-488 595,3 23 103,33 250-87,14-3 209,-53-292-28,0 2-80,1-1-1,0 0 0,-1 1 0,1-1 0,0 0 0,2 4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22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2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24575,'0'10'0,"0"-1"0,4 18 0,0 2 0,14 96 0,13 75-895,15 64-2684,246 1035-43,-250-1136 3555,79 315-692,-19 1-289,-71-272 512,-19-32-107,-16-36 831,-6-37 1379,-3-31-364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3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0 285 24575,'2'-3'0,"10"-4"0,10-1 0,-1 0 0,1 2 0,24-5 0,-39 9 0,129-24 0,64-3-618,62 0-1856,52 2 1106,49 2-1631,680-35-1072,3 21 3574,-654 35 497,-36 7-334,-44 7-1002,-54 3 1086,-58 2 588,-58-3 636,-46-1 3470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3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5 0,9 10 0,15 15 0,16 19 0,26 30 0,32 36 0,24 20-2102,11 11 2102,1 4 0,-8-3 0,-20-13 0,-27-23 0,-28-30-6089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3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516 0 24575,'0'0'0,"0"0"0,-2 6 0,-10 20 0,-18 43 0,-17 44 0,-17 30 0,-23 27-2209,-49 54 2209,-1-11-5982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5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24575,'2'-2'0,"0"1"0,0 0 0,-1 0 0,1 0 0,0 0 0,0 0 0,0 0 0,0 1 0,0-1 0,0 1 0,3-1 0,0 0 0,32-6 0,53-4 0,41 6 0,-37 2 0,77-8-1365,-98 4-5461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7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0,3 61 10,2 0 0,3 0 0,28 106 0,79 189-517,-82-273-175,73 140-1,-82-188-5676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7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530 1 24575,'-3'0'0,"1"0"0,-1 1 0,1 0 0,-1-1 0,1 1 0,-1 0 0,1 0 0,-4 2 0,-6 3 0,-386 153 0,383-153 0,6-3 0,0 0 0,0 1 0,0 0 0,1 1 0,-16 10 0,23-14 0,0 0 0,0-1 0,1 1 0,-1 0 0,0 0 0,1-1 0,-1 1 0,0 0 0,1 0 0,-1 0 0,1 0 0,-1 0 0,1 0 0,0 0 0,-1 0 0,1 0 0,0 0 0,0 0 0,0 0 0,-1 0 0,1 0 0,1 2 0,-1 0 0,1 1 0,0-1 0,1 0 0,-1 0 0,0 0 0,4 5 0,142 198 0,-112-160 0,94 111 120,-97-122-615,1-2 0,49 37 0,-48-45-6331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8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24575,'0'0'0,"4"0"0,6 2 0,6 3 0,7 2 0,6 2 0,3-1 0,3 1 0,-5-1-8191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9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95 234 24575,'-6'0'0,"0"1"0,0-1 0,0 1 0,0 1 0,0-1 0,1 1 0,-1 0 0,0 0 0,1 1 0,0 0 0,-1 0 0,1 0 0,-8 7 0,12-9 0,1-1 0,-1 1 0,0-1 0,1 1 0,-1-1 0,1 1 0,-1-1 0,1 1 0,0-1 0,-1 1 0,1 0 0,0-1 0,-1 1 0,1 0 0,0 0 0,0-1 0,0 1 0,0-1 0,0 0 0,0 1 0,0-1 0,0 0 0,0 1 0,0-1 0,0 0 0,0 0 0,1 1 0,-1-1 0,0 0 0,0 0 0,0 1 0,1-1 0,-1 0 0,0 0 0,0 0 0,0 1 0,1-1 0,-1 0 0,0 0 0,1 0 0,-1 0 0,4 2 0,-1-1 0,0-1 0,1 1 0,-1 0 0,1-1 0,4 0 0,27 0 0,1-2 0,54-10 0,-79 11 0,141-24-407,217-39-1629,609-101 1079,-860 147-3834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4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24575,'0'0'0,"0"0"0,0 0 0,0 0 0,0 0 0,0 0 0,0 0 0,2 0 0,12 2 0,23 3 0,28 2 0,23 0 0,24-3 0,18-7 0,9-11-1218,-7-9 1218,-26-1-6973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09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24 135 24575,'-5'10'0,"2"10"0,0 1 0,1-1 0,1 1 0,2 22 0,-1-7 0,1 162 0,-7-284 0,1 1 0,5 71 0,0 0 0,1 1 0,1-1 0,4-15 0,-3 20 0,0 0 0,1 0 0,0 0 0,1 1 0,0-1 0,0 1 0,0 0 0,1 1 0,0-1 0,1 1 0,0 0 0,8-6 0,11-7 0,1 2 0,35-19 0,-46 28 0,34-20-1365,-6 4-5461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0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24575,'0'0'0,"6"0"0,152 27 0,-87-14 0,86 7 0,-144-20-18,12 2-1329,-17 0-5479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0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24575,'0'0'0,"2"0"0,11 3 0,15 1 0,14 0 0,15-4 0,15-8 0,19-10 0,8-4 0,-12 1-8191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0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47 528 24575,'0'-11'0,"0"-4"0,-2-172 0,-2 128 0,-12-68 0,-9-1 0,27 165 0,43 360 0,-38-336 0,10 136 120,-15-149-615,-3 0 0,-7 52 0,2-65-6331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1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0 286 24575,'0'0'0,"0"-2"0,4-2 0,9-7 0,11-8 0,15-6 0,20-9 0,27-4 0,22 0 0,11 2-737,3 4 737,-9 5 0,-24 7-7454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1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24575,'1'3'0,"10"19"0,15 19 0,-12-18 0,0-1 0,157 278 0,-101-148 0,-64-189 0,5-117 0,-2 19 0,-6 112 0,1-1 0,1 1 0,13-38 0,-15 54 0,1 0 0,-1 1 0,1-1 0,1 1 0,-1-1 0,1 1 0,0 0 0,0 1 0,1-1 0,0 1 0,0 0 0,0 1 0,0-1 0,1 1 0,0 1 0,-1-1 0,2 1 0,8-3 0,9-1 0,-1 0 0,2 2 0,-1 1 0,29-1 0,-1 2-1365,-8 2-5461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1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59 24575,'-1'0'0,"2"0"0,-2 0 0,5 3 0,6-1 0,8 3 0,12-1 0,12-2 0,17-7 0,17-14 0,3-6 0,-12 0-8191</inkml:trace>
  <inkml:trace contextRef="#ctx0" brushRef="#br0" timeOffset="1">0 329 24575,'0'0'0,"0"0"0,0 0 0,0 0 0,4 2 0,8 2 0,11 3 0,17 1 0,27-2 0,23-4 0,11-4 0,1-3 0,-10-2 0,-20 1-8191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2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2 0,8 2 0,5 4 0,-1-1-8191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2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24575,'0'0'0,"0"0"0,0 0 0,0 2 0,-2 5 0,-3 4 0,-2 6 0,0 1 0,0-1 0,3 0 0,1-4 0,2-4 0,0-4-8191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3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24575,'0'0'0,"0"8"0,4 21 0,3 17 0,1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5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2 0,8 2 0,13 3 0,11 2 0,6 1 0,9 1 0,8-1 0,10-1 0,4-4 0,0-2 0,-8-2 0,-14-1-8191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4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296 108 24575,'-10'-7'0,"-35"-24"0,-47-29 0,90 59 0,0 0 0,0 0 0,0 0 0,0 0 0,0 0 0,0 0 0,-1 1 0,1-1 0,0 1 0,0-1 0,-1 1 0,-2 0 0,3 0 0,1 1 0,0 0 0,-1-1 0,1 1 0,0 0 0,-1-1 0,1 1 0,0 0 0,0 0 0,0 0 0,0 0 0,0 0 0,0 1 0,0-1 0,0 0 0,0 0 0,1 1 0,-1-1 0,0 0 0,1 1 0,-1-1 0,0 2 0,-7 24 0,0 0 0,-6 46 0,12-61 0,-25 168-396,-5 190 1,29-230-1,31 276 0,-11-317 121,5-1-1,4 0 1,63 155 0,-50-158-5232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5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816 0 24575,'-33'4'0,"1"1"0,-55 16 0,51-11 0,-31 8 0,-180 44 0,-4-18 0,199-40 0,51-4 0,1 0 0,-1 0 0,0 0 0,1 0 0,-1 0 0,1 0 0,-1 1 0,0-1 0,1 0 0,-1 0 0,1 0 0,-1 1 0,1-1 0,-2 1 0,2-1 0,0 1 0,0-1 0,0 1 0,0-1 0,0 1 0,0-1 0,0 1 0,0-1 0,0 1 0,0-1 0,0 1 0,0-1 0,1 1 0,-1-1 0,0 1 0,0-1 0,1 1 0,-1-1 0,0 1 0,0-1 0,1 0 0,-1 1 0,1-1 0,12 17 0,26 25 0,-16-18 0,335 366-888,-134-144-431,-153-170-4665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5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223 414 24575,'0'0'0,"-7"5"0,5-1 0,-1 0 0,0 0 0,1 0 0,0 0 0,0 1 0,0-1 0,-2 9 0,-6 34 0,7-27 0,1 1 0,1 0 0,1 0 0,5 38 0,1-24 0,2 0 0,12 35 0,-18-62 0,-2-7 0,0-1 0,0 0 0,0 0 0,0 0 0,0 0 0,0 0 0,0 0 0,0 0 0,0 0 0,0 0 0,0 0 0,0 0 0,0 0 0,0 0 0,-1 0 0,1 0 0,0 0 0,0 0 0,0 0 0,0 0 0,0 0 0,0 0 0,0 0 0,0 0 0,0 0 0,0 0 0,0 0 0,0 0 0,0 0 0,0 0 0,0 0 0,0 0 0,0 0 0,-1 0 0,1 0 0,0 0 0,0 0 0,0 0 0,0 0 0,0 0 0,0 0 0,0 0 0,0 0 0,0 0 0,0 0 0,0 0 0,0 0 0,0 0 0,0 0 0,0 0 0,0 0 0,0 0 0,0 0 0,0-1 0,0 1 0,0 0 0,0 0 0,0 0 0,0 0 0,0 0 0,0 0 0,0 0 0,-12-16 0,9 11 0,-37-54 0,3-2 0,-56-126 0,86 170 0,1 0 0,1-1 0,0 0 0,1-1 0,1 1 0,-1-28 0,4 34 0,1 1 0,0-1 0,0 1 0,1 0 0,1 0 0,0 0 0,0 0 0,1 0 0,0 0 0,1 1 0,10-16 0,-6 13 10,0 2 0,0-1 0,1 2 0,1-1 0,0 1 0,0 1 0,1 0 0,0 0 0,1 1 0,-1 1 0,17-7 0,-8 5-222,1 1 0,0 2 0,0 0-1,1 1 1,-1 1 0,32-2 0,3 5-6614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6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125 105 24575,'0'0'0,"6"0"0,34-2 0,0-2 0,54-13 0,-82 15 0,254-71 0,-252 67 0,-36 15 0,-268 143 0,142-72 0,124-67 0,-58 33 0,79-44 0,0-1 0,1 1 0,-1 0 0,1 0 0,-1 1 0,1-1 0,0 0 0,0 1 0,0-1 0,-2 5 0,3-6 0,1 0 0,0 0 0,-1 1 0,1-1 0,0 0 0,0 0 0,0 1 0,0-1 0,0 0 0,0 1 0,0-1 0,0 0 0,1 0 0,-1 0 0,0 1 0,1-1 0,-1 0 0,1 0 0,0 0 0,-1 0 0,1 0 0,0 1 0,-1-1 0,1-1 0,0 1 0,0 0 0,2 2 0,3 2 0,0 0 0,1 0 0,-1 0 0,1-1 0,0 0 0,0 0 0,14 4 0,2-1 0,33 7 0,-17-7 30,1-1 0,0-2 0,64-2 0,-73-4-278,0-1 1,-1-1-1,1-1 1,-1-2-1,36-13 1,0-8-6579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6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246 819 24575,'1'0'0,"-1"0"0,0 2 0,0 5 0,2 4 0,2 6 0,3 5 0,3 0 0,2 0 0,3-5 0,-1-5 0,-1-5-8191</inkml:trace>
  <inkml:trace contextRef="#ctx0" brushRef="#br0" timeOffset="1">0 0 24575,'0'0'0,"0"0"0,4 4 0,12 8 0,10 7 0,2 0-8191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7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666 1 24575,'-8'0'0,"0"1"0,0 0 0,0 1 0,-14 4 0,5-1 0,-38 11 0,0 3 0,1 2 0,1 3 0,2 1 0,0 3 0,2 3 0,-85 67 0,118-84 0,-27 28 0,39-37 0,1-1 0,-1 1 0,1 0 0,0 0 0,0 0 0,1 0 0,-1 0 0,1 1 0,0-1 0,1 1 0,-2 8 0,2-11 0,1-1 0,0 0 0,0 1 0,1-1 0,-1 0 0,0 0 0,1 1 0,0-1 0,-1 0 0,1 0 0,0 0 0,0 0 0,0 0 0,0 0 0,0 0 0,1 0 0,-1 0 0,1 0 0,2 2 0,2 1 0,0 0 0,1 0 0,0 0 0,9 4 0,55 26 0,115 40 0,-53-24 0,-52-16-455,-1 3 0,91 61 0,-108-57-6371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17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423 475 24575,'1'5'0,"0"0"0,-1 0 0,2-1 0,-1 1 0,0 0 0,1-1 0,3 6 0,-3-3 0,7 11 0,0-1 0,1 1 0,1-2 0,0 1 0,1-1 0,1-1 0,1 0 0,23 19 0,-18-18 0,0-2 0,1 0 0,1-1 0,0-1 0,1-1 0,37 13 0,-48-20 0,-1-1 0,1 0 0,0-1 0,0 0 0,0-1 0,0 0 0,11-1 0,-16-1 0,1 1 0,-1-1 0,0-1 0,0 1 0,0-1 0,0 0 0,-1 0 0,1-1 0,-1 0 0,1 0 0,-1 0 0,0-1 0,9-7 0,-6 4 1,-2-1 0,1 0 0,-1 0 0,0 0 0,0-1 0,-1 0 0,-1 0 0,1 0 0,-1-1 0,-1 1 0,0-1 0,0 0 0,-1 0-1,0 0 1,-1 0 0,0-13 0,-1 5-24,0 0 1,-2 0-1,0 0 0,-1 0 0,-1 0 0,-1 1 1,0 0-1,-12-25 0,3 14-78,-1 0 0,-1 2 1,-2 0-1,0 0 0,-2 2 0,0 1 1,-2 0-1,-1 1 0,-38-28 0,35 32 108,-1 0-1,-1 1 0,0 2 0,-1 1 0,-1 1 0,0 2 0,0 1 1,-1 1-1,-39-5 0,51 11-6,-1 1 0,0 1 0,0 0 0,-21 4 0,31-2 0,0 1 0,0 0 0,1 0 0,-1 1 0,1 0 0,-1 1 0,1 0 0,0 1 0,1 0 0,-12 9 0,5-2-196,1 2 0,0 0 0,1 1 0,1 0 0,-16 26 0,-50 98-5566,76-136 5644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4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24575,'2'0'0,"10"4"0,34 3 0,47 1 0,52-2 0,55-1-3129,36-2 3129,24-5-2393,0-5 2393,-34 0 0,-56 1-2669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4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24575,'6'0'0,"0"1"0,0 0 0,-1 0 0,1 1 0,0-1 0,-1 1 0,9 5 0,-4-3 0,17 8 9,-2 1-1,1 1 0,-2 1 1,44 35-1,-41-26-111,0 1 0,-2 1 0,34 47 0,-34-37-2,-2 1-1,-1 0 1,-2 2 0,-2 0-1,-2 1 1,-1 1 0,12 59-1,-19-61-37,-1 0-1,-3 1 0,-1-1 0,-2 1 0,-6 59 0,1-70 92,0-1 1,-2 0-1,-2 0 0,0-1 1,-2 0-1,0 0 0,-2-1 1,-22 35-1,16-34 23,-1-1 1,-1-1 0,-1-1-1,-47 41 1,46-47-203,-1-2 1,0 0 0,-1-1 0,0-1 0,-49 19 0,13-14-3897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5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24575,'0'0'0,"3"15"0,15 85 0,-2 15 0,4 57-566,2 61-1697,1 57 1029,0 45-1442,40 970-1723,-18-339 4349,-26-639-289,2-36-1015,2-46 1120,2-48 656,-1-51-317,-20-126-54,1 9 605,1 0 0,14 39 0,-20-68-622,0 1-1,0 0 0,0-1 1,0 1-1,0 0 0,1-1 0,-1 1 1,0-1-1,0 1 0,1 0 1,-1-1-1,1 1 0,-1-1 1,0 1-1,1-1 0,-1 1 1,1-1-1,-1 0 0,1 1 0,-1-1 1,2 1-1,-2-1 64,1-1 0,-1 1-1,1 0 1,-1-1 0,0 1-1,1-1 1,-1 1 0,0 0 0,0-1-1,1 1 1,-1-1 0,0 1 0,0-1-1,0 1 1,0-1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25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24575,'0'0'0,"5"0"0,18 0 0,22 2 0,20 2 0,26-1 0,26-5 0,8-4-1332,-17-1-5527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6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1 465 24575,'84'1'0,"35"3"0,80 7-931,81 5-2794,81 0 2120,81-4-1092,78-7 1424,78-10-1122,65-11 1395,878-42-1219,-900 32 1827,-287 12 326,1189-50-19,-10-26 90,-1013 49-5,-71-3 60,-73 0 180,-65 4 0,-60 5 481,-53 8-174,-50 9 923,-143 18-1450,87-7 874,-78 7-232,1 0 1,-1 1-1,27 6 1,-34-6-447,-1 1 0,0 1 0,1-1 0,-1 1 0,0 0 0,-1 1 0,1-1 0,-1 1 0,1 0 0,-1 1 0,0-1-1,0 1 1,-1 0 0,0 0 0,0 0 0,0 1 0,0 0 0,-1 0 0,5 9 0,1 11-35,0-1-1,-1 1 1,6 44 0,-13-65-249,22 143 229,2 44 484,4 41-484,12 35-569,16 33-1228,221 719-2371,-102-526 3162,17-7-661,-27-68 857,-51-109 492,-24-23-473,-28-27 530,-30-49 209,-28-154 128,-3 99 0,-5-118-99,-2 0 0,-1-1 1,-16 57-1,12-65-81,0-1 0,-2-1 0,-1 0 1,-1-1-1,-21 30 0,13-27-57,-1-1 0,-2 0 0,0-2 0,-36 28 0,14-17 14,-2-3-1,-93 50 1,45-37 66,-134 45 1,-184 28-238,-83-23-635,-71-21 340,-54-22-564,-52-16 530,-53-10-445,-2391 31 239,2357-54 692,45-6 0,61-4 0,75-6 0,76-7 0,80-8 0,86-8 289,87-7 867,201 29-1012,-71-25 1,109 32-145,0 0 0,0-1 0,0-1 0,1 0 0,0 0 0,-15-13 0,23 17 34,1-1 0,0 1 0,-1-1 0,1 1 0,1-1 0,-1 0 0,1 0 0,-1-1 1,1 1-1,0 0 0,1-1 0,-1 1 0,1-1 0,0 0 0,-1-6 0,2 4 212,0 0-1,0 0 1,1 0 0,-1 0-1,2 0 1,-1 0 0,1 0-1,0 0 1,4-7-1,4-7 1482,20-32 0,-30 53-1724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6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6 0,7 19 0,9 29 0,12 32 0,7 24 0,3 18-1342,-3 12 1342,-6 2 0,-9-8 0,-7-21 0,-7-30-6849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6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0 482 24575,'0'0'0,"1"-1"0,-1 1 0,0-1 0,1 0 0,-1 1 0,1-1 0,-1 1 0,1-1 0,-1 1 0,1 0 0,-1-1 0,1 1 0,0-1 0,-1 1 0,1 0 0,-1-1 0,1 1 0,0 0 0,-1 0 0,1 0 0,0-1 0,4 0 0,26-12 0,1 1 0,63-12 0,-73 18 0,198-40-1054,107-7-3165,103-3 2536,86 5-831,60 7 1312,1101-43-3243,-1 30 3240,-1296 47 1449,-74 3 26,-76 3 565,-71 3 469,-54 0 4174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7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24575,'1'20'0,"0"-1"0,7 33 0,-6-43 0,16 85 0,8 41-433,116 622-1735,-109-596 2168,6-12 270,-30-124-458,0 1 0,2-2 1,21 36-1,-6-22-4921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7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1 24575,'-4'3'0,"-35"38"0,-48 67 0,34-41 0,-84 92 0,-31 40 0,166-197 0,-1 1 0,0 1 0,1-1 0,-1 1 0,1 0 0,-2 4 0,3-6 0,1-1 0,0 1 0,-1-1 0,1 0 0,0 1 0,0-1 0,0 1 0,0-1 0,0 1 0,0-1 0,1 1 0,-1-1 0,0 0 0,1 1 0,-1-1 0,1 0 0,-1 1 0,1-1 0,1 2 0,3 4 0,1 1 0,0-1 0,1 0 0,0-1 0,0 1 0,14 9 0,33 21-2,60 31 0,-42-26-112,202 136-1724,-211-133-4397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7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1 233 24575,'0'5'0,"1"27"0,2 0 0,1 0 0,12 49 0,37 90 0,21 4 0,-85-188 0,-8-18 0,1-2 0,1 0 0,1 0 0,3-2 0,0 0 0,2 0 0,-11-71 0,20 95 0,1 0 0,0-1 0,1 1 0,0 0 0,1 0 0,0-1 0,0 1 0,2 0 0,-1 0 0,1 0 0,1 0 0,0 1 0,0 0 0,8-13 0,0 5 24,1 1 0,0 1 0,1 0 0,30-28 0,73-43-1509,-67 56-5341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8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 24575,'7'-1'0,"-1"1"0,0-1 0,7-1 0,8-2 0,56-5 0,85-14 0,-114 15 0,62-21 0,-107 28 0,18-6 0,21-9 0,-37 13 0,0 1 0,0-1 0,0 0 0,-1 0 0,1 0 0,-1-1 0,0 0 0,0 0 0,6-6 0,-4-1-1365,-4 2-5461</inkml:trace>
  <inkml:trace contextRef="#ctx0" brushRef="#br0" timeOffset="1">0 392 24575,'0'0'0,"6"0"0,18 2 0,23 3 0,19 1 0,11-2 0,4-2 0,0-4 0,2-4 0,-1-3 0,-14 1-8191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1 432 24575,'0'0'0,"0"0"0,0 2 0,4 7 0,5 13 0,6 19 0,5 17 0,6 12 0,1 2 0,-3-6 0,-6-16-8191</inkml:trace>
  <inkml:trace contextRef="#ctx0" brushRef="#br0" timeOffset="1">130 0 24575,'0'0'0,"0"4"0,2 12 0,3 14 0,2 14 0,0 6 0,-1-6-8191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9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24575,'0'0'0,"0"0"0,0 0 0,2 0 0,6 2 0,14 2 0,22 6 0,32 1 0,30-1 0,15-6 0,2-7-720,-3-9 720,-13-6 0,-22 0 0,-25 2-7471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9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24575,'0'0'0,"4"6"0,9 16 0,15 20 0,18 23 0,21 28 0,15 26 0,6 12-1535,-2-3 1535,-10-16 0,-11-19-537,-14-18 537,-13-19 0,-11-17 0,-10-16-6119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0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24575,'-1'1'0,"0"-1"0,0 1 0,0 0 0,0 0 0,0 0 0,1 0 0,-1 1 0,0-1 0,0 0 0,1 0 0,-1 0 0,1 0 0,-1 1 0,1-1 0,0 0 0,0 1 0,-1-1 0,1 0 0,0 2 0,0 27 0,0-27 0,1-1 0,-1 1 0,1-1 0,0 1 0,0-1 0,-1 0 0,2 1 0,-1-1 0,0 0 0,0 0 0,1 0 0,-1 0 0,1 0 0,0 0 0,-1 0 0,1 0 0,0-1 0,0 1 0,0-1 0,0 1 0,0-1 0,1 0 0,2 1 0,6 3 0,1-1 0,-1-1 0,21 4 0,-20-5 0,61 10-227,1-3-1,0-3 1,1-3-1,-1-4 1,116-15-1,-130 7-6598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4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0 24575,'-6'4'0,"-26"19"0,1 1 0,1 2 0,-32 34 0,44-40 0,0 0 0,1 2 0,1-1 0,-26 49 0,34-54 0,1 0 0,1 0 0,1 1 0,0 0 0,1 0 0,0 0 0,2 0 0,-1 33 0,3-31 0,2 1 0,0-1 0,2 1 0,0-1 0,1 0 0,0 0 0,2-1 0,0 0 0,19 33 0,-12-28 0,2 0 0,0-1 0,2-1 0,0-1 0,1 0 0,32 25 0,58 32 0,-35-26 0,-69-48 0,1 1 0,-1 0 0,-1 1 0,1-1 0,0 1 0,-1 0 0,5 7 0,-8-10 0,0 1 0,0-1 0,0 0 0,0 1 0,0-1 0,-1 0 0,1 1 0,-1-1 0,1 1 0,-1-1 0,0 1 0,0-1 0,0 1 0,0-1 0,-1 1 0,1-1 0,-1 1 0,1-1 0,-1 0 0,0 1 0,-2 3 0,0 0 0,-1 0 0,0 0 0,0 0 0,0-1 0,-1 0 0,0 0 0,-7 6 0,-44 30 0,-32 13 0,-171 76 0,202-106 0,53-23 0,1 1 0,-1-1 0,0 0 0,-7 1 0,11-2 0,-1 0 0,1 0 0,0 0 0,0 0 0,0 0 0,0 0 0,-1 0 0,1 0 0,0 0 0,0 0 0,0 0 0,0 0 0,0 0 0,-1 0 0,1 0 0,0-1 0,0 1 0,0 0 0,0 0 0,0 0 0,-1 0 0,1 0 0,0 0 0,0 0 0,0 0 0,0-1 0,0 1 0,0 0 0,0 0 0,0 0 0,0 0 0,-1 0 0,1-1 0,0 1 0,0 0 0,0 0 0,0 0 0,0 0 0,0 0 0,0-1 0,0 1 0,1-1 0,-1 0 0,0 0 0,1 0 0,0-1 0,-1 1 0,1 0 0,0 0 0,-1 0 0,3-1 0,29-29-1365,11-5-5461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50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562 229 24575,'0'8'0,"24"741"-1086,-11-616 1086,4 109 0,-17-233 64,1-5-203,-1 1 1,0-1-1,0 0 0,0 0 1,-1 0-1,0 1 0,0-1 1,-2 6-1,-1-6-5782</inkml:trace>
  <inkml:trace contextRef="#ctx0" brushRef="#br0" timeOffset="1">0 206 24575,'0'0'0,"0"-2"0,4-7 0,17-7 0,30-10 0,31-5 0,32-2 0,34 2-1429,16 5 1429,-11 7 0,-33 6-6762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50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0 417 24575,'1'6'0,"5"15"0,1 0 0,0-1 0,2 0 0,14 25 0,-15-31 0,220 365 0,-257-418 0,-17-25 0,24 26 0,2-2 0,2 0 0,1-1 0,2-1 0,2-1 0,-11-65 0,22 96 0,0 0 0,1 0 0,0 0 0,1 0 0,0 0 0,1 0 0,1 0 0,0 0 0,0 0 0,1 0 0,1 1 0,0-1 0,1 1 0,0 0 0,8-13 0,0 4 14,2 2-1,0-1 0,1 2 0,0 0 1,1 1-1,1 1 0,1 1 1,25-16-1,-9 10-384,1 1-1,1 1 1,73-23 0,-29 19-6455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50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67 24575,'0'0'0,"0"0"0,2 0 0,8 0 0,15 0 0,15 0 0,13-2 0,11-3 0,11-2 0,6-4 0,5-4 0,-3 0 0,-16 3-8191</inkml:trace>
  <inkml:trace contextRef="#ctx0" brushRef="#br0" timeOffset="1">1 255 24575,'0'0'0,"0"0"0,0 0 0,0 0 0,3 0 0,15 1 0,17 2 0,16-3 0,16-2 0,19-8 0,20-10 0,6-3 0,-16 3-8191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51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24 550 24575,'0'0'0,"0"0"0,0 4 0,4 5 0,5 12 0,10 17 0,10 20 0,12 17 0,3 3 0,-2-6 0,-6-11 0,-4-13 0,-7-16-8191</inkml:trace>
  <inkml:trace contextRef="#ctx0" brushRef="#br0" timeOffset="1">1 1 24575,'0'0'0,"0"0"0,4 0 0,11 2 0,23 2 0,17 3 0,-1 1-8191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51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24575,'80'17'0,"482"69"-2365,8-44-756,599-7 443,-921-36 2404,-32-7-820,-150 3 970,109-23 1,-135 18 217,0-1-1,-1-2 1,62-31 0,-6-9 1119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4:51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1 24575,'12'4'0,"12"7"0,-1 0 0,34 25 0,-57-36 0,105 72 0,33 34-574,-26-14-358,105 113 0,-166-150 680,-2 2 1,-3 3 0,74 124 0,-101-148 251,-1 1 0,-2 0 0,-2 1 0,-1 1 0,10 51 0,-19-63 0,0 0 0,-2 0 0,-1 1 0,-1-1 0,-1 0 0,-2 0 0,0 1 0,-14 47 0,7-45 0,-1-1 0,-1 0 0,-2 0 0,-29 45 0,19-39-106,-2-2 0,-1 0 0,-52 48 0,35-43-460,-1-2 0,-88 54 1,64-51 200,-3-4 1,-75 28 0,-198 44-2009,5-27 3204,338-80-823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0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581 0 24575,'-9'1'0,"0"0"0,1 2 0,-1-1 0,1 1 0,0 0 0,0 1 0,0 0 0,-13 8 0,20-11 0,-43 26 0,3 2 0,-58 49 0,68-50 0,2 2 0,1 0 0,-38 54 0,44-48-119,1 1 0,1 0 0,2 1 0,2 1 0,2 1 0,-15 63 0,24-80 119,2 0 0,0 0 0,1 1 0,2-1 0,0 0 0,5 28 0,0-24 0,1 0 0,0-1 0,3 0 0,0 0 0,13 24 0,-4-14-224,2 0 1,1-1-1,2-2 0,2 0 1,47 49-1,-36-48 144,2-1 0,0-2-1,2-1 1,54 29 0,-31-26 84,0-3-1,2-2 0,1-4 1,1-2-1,1-4 1,131 19-1,-149-31 4,-1-2-1,1-2 1,96-10-1,-118 4-90,-1-1 0,-1-1 0,1-1 0,-1-2 0,0 0-1,-1-2 1,0-1 0,39-25 0,-41 21 76,-1-2 0,-1-1 0,0 0-1,-1-1 1,-1-2 0,-1 0 0,-1 0 0,-1-2 0,-1 0 0,-1-1 0,-2 0-1,0-1 1,-2 0 0,0-1 0,-2 0 0,-1-1 0,3-28 0,-4 17 8,-3 1 0,-1-1 0,-2 0 0,-1 1 0,-2-1 0,-2 1 0,-2-1 0,-1 2 0,-2-1 0,-1 1 0,-2 0 0,-2 2 0,-1-1 0,-2 2 0,-35-52 0,27 51 0,-1 1 0,-2 2 0,-1 1 0,-47-37 0,52 49 0,0 1 0,-2 1 0,0 1 0,-1 2 0,0 0 0,-55-16 0,48 21-10,1 1 1,-2 2 0,1 2-1,-49-1 1,34 7 48,-1 1-1,-75 15 1,-94 41-156,12 19-629,96-30-3222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0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24575,'9'1'0,"135"23"0,-32-5 0,161 14-396,-192-27 197,111-8 1,-159-1-419,56-11 1,-52 4-5549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1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24575,'0'0'0,"2"0"0,7 6 0,13 16 0,16 25 0,8 28 0,4 20 0,-6 20-744,-12 17 744,-17 3 0,-24-5 0,-18-17 0,-4-28-7447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49:31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24575,'0'0'0,"1"4"0,1 1 0,0 0 0,1 0 0,0 0 0,0-1 0,0 1 0,7 7 0,3 5 0,123 200 0,-15 13 4,-10-17-107,19 15-218,14-11 148,-137-209 173,41 53 0,-41-53 0,1 0 0,0-1 0,1 0 0,16 11 0,-23-17 2,-1 0 1,1 0 0,0 0 0,0 0-1,0-1 1,0 1 0,0 0 0,0-1-1,0 0 1,0 1 0,0-1 0,0 0-1,0 0 1,0 0 0,0 0 0,0 0-1,3-2 1,-2 1 7,-1 0 1,1 0-1,-1 0 0,1-1 1,-1 1-1,0-1 0,0 1 1,0-1-1,0 0 0,0 0 0,3-4 1,1-4 42,1 1 1,-2-2 0,0 1-1,0-1 1,4-13-1,3-17-21,-1 0 0,10-80-1,-5-88-657,-19-396-739,1 545-4831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1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2355 1 24575,'-1'9'0,"-2"20"0,0-1 0,-6 118-830,7-1-1,21 184 0,74 287-2258,0-150 529,15 82 2648,-25 1-1658,-65-348 1290,-15 26 393,-5-196 82,-2 0 0,-1 0 0,-1 0 0,-1-1 1,-14 33-1,10-36-184,-2 0 0,0-1 1,-2-1-1,-1-1 0,0 0 1,-32 34-1,21-31 73,-1-1 0,-1-1 1,-1-1-1,-48 28 0,27-23 102,-2-2 0,-69 25 0,-116 21 302,-112-2-520,-7-17 2,-149 26 9,-79 64-152,463-108-689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2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939 1 24575,'-1'0'0,"1"0"0,-1 0 0,1 0 0,-1 0 0,1 0 0,0 0 0,-1 0 0,1 1 0,-1-1 0,1 0 0,-1 0 0,1 0 0,0 1 0,-1-1 0,1 0 0,0 0 0,-1 1 0,1-1 0,-1 1 0,-1 1 0,-12 10 0,-21 24 0,25-26 0,-146 156-705,-135 148-438,21 18 1121,243-295-80,2 1 0,-38 76 0,56-96 53,0 0 0,1 0 0,-6 33 1,10-38 51,1 0 1,0 1 0,1-1 0,0 0 0,1 1 0,3 15-1,0-13 0,1 1 0,0-1-1,1 0 1,1-1-1,1 1 1,0-1-1,1-1 1,0 0 0,1 0-1,16 17 1,3-2-119,2 0 0,0-2 1,42 28-1,110 60-1622,220 91 1303,8-23 98,-358-160 135,104 45-2498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2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 24575,'0'0'0,"0"0"0,-2 11 0,-15 79 0,-1 17 0,-7 49-437,-2 47-1310,-2 43 742,-36 691-4303,44 4 4545,18-645 763,-3-30-276,-2-36-830,-1-43 970,2-49 1010,2-40 839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3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8778 23 24575,'0'0'0,"-1"-1"0,1 0 0,-1 1 0,1-1 0,-1 1 0,1-1 0,-1 1 0,0 0 0,1-1 0,-1 1 0,1-1 0,-1 1 0,0 0 0,0 0 0,-1-1 0,2 1 0,-10-3 0,-1 0 0,0 1 0,0 0 0,0 0 0,-14 1 0,-66-1 0,-48 5 0,-53 6-533,-57 4-1602,-59 4 842,-61 0-1743,-50 1 1575,-40 2-1349,-37 3 1638,-34 9-707,-1173 150 160,52 111 1374,1177-179 345,64 4 0,71-2 148,71-8 445,60-5-148,155-72 149,-50 38 0,78-51-515,2 2-1,0 0 1,1 1-1,-29 38 1,41-45 167,1 0 0,0 1 0,0 0 0,2 0 0,0 1 0,1 0 0,0 1 0,1-1 0,-3 25 0,4-16-115,3 1-1,0-1 1,4 45 0,22 79 406,57 151 2117,22-1-2532,83 163-9,22-9-53,-93-218-128,19-8-81,-102-180 99,2-1 0,64 63 0,-69-81 37,2-1-1,1-1 1,1-1-1,50 26 0,-38-27 14,1-3 0,80 25 0,-47-24-234,122 17-1,146-9-1642,73-33 987,74-30-795,70-26 1023,59-20-301,-217 23 599,1066-131-1006,5 88 849,-878 102 521,-69 25 0,-85 13 0,-97 6 167,-101-2 1701,-80-6 4289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3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7736 3484 24575,'-7'5'0,"-2"0"0,-1 1 0,0-1 0,-20 6 0,17-6 0,-74 24 0,-44 6-459,-41 3-1377,-601 62-201,-6-64 1330,705-34 413,-183 8-812,4 18 2325,156-6 1334,56-12-774,38-9-1697,0-1 0,0 1 0,0-1 1,0 0-1,0 0 0,0 0 0,-1 0 1,1-1-1,-3 0 0,-1-1-65,0 0-1,1-1 1,-10-4-1,-20-13-16,-44-33 0,46 30 0,-114-78-510,-53-34-1531,-55-34 799,-46-32-1682,-41-29 1498,-1779-1363-2050,1840 1358 3100,39 20-1131,40 25 1123,36 24 354,28 25 265,26 25 735,95 98-1076,-34-36 2138,-95-76 1,110 103-1472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4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1400 5 24575,'-113'-2'0,"-18"0"0,-231 27-1135,2 24 1026,84-10 112,154-28-3,121-11 8,-1 0 0,1 1 0,0-1 0,-1 0 1,1 1-1,-1-1 0,1 1 0,0-1 0,0 1 0,-1-1 1,1 1-1,0 0 0,0 0 0,0 0 0,0 0 0,0 0 1,0 0-1,0 0 0,0 0 0,0 0 0,0 0 1,0 0-1,1 1 0,-2 1 0,1 2 130,-1 0 1,1 1-1,0-1 1,0 1-1,1 7 0,0 33-34,11 85-1,11 20-505,14 41-1206,144 475 242,-121-488-3449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4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24575,'0'9'0,"1"0"0,0-1 0,1 1 0,3 11 0,2 9 0,39 208-126,20 96-1046,26-6 284,-47-215 740,-38-98 153,0-1 0,1 0 0,0-1 0,1 0 0,18 20 0,-23-28 29,0-1 0,0 1 1,0-1-1,0 0 0,0 0 1,1-1-1,-1 1 1,1-1-1,0 0 0,-1 0 1,1-1-1,8 3 1,-8-4 16,-1 0 1,0 0 0,0 0 0,1 0 0,-1-1 0,0 1 0,0-1 0,0 0 0,0-1-1,0 1 1,0-1 0,0 1 0,0-1 0,0 0 0,6-5 0,-1-1-7,0 1 0,0-2 1,0 1-1,-1-1 0,10-15 0,-2 0-53,17-34 0,-9 5-31,35-104 0,-2-63-412,-36 115-140,-5 0-1,-4-1 1,-3-153-1,-14 147-272,-1 21-2796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5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24575,'0'0'0,"0"2"0,6 10 0,12 20 0,16 21 0,22 29 0,16 27 0,12 15-1579,12 5 1579,7-6 0,-2-14 0,-7-16 0,-15-19-431,-14-21 431,-17-18 0,-14-17 0,-13-10-6181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5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0 24575,'0'0'0,"-2"0"0,-4 6 0,-8 16 0,-11 24 0,-16 24 0,-12 27 0,-9 25 0,-4 17-1324,5 2 1324,9-6 0,11-13 0,13-16 0,13-18 0,9-26-6867</inkml:trace>
  <inkml:trace contextRef="#ctx0" brushRef="#br0" timeOffset="1">1576 1123 24575,'0'0'0,"0"2"0,0 11 0,0 22 0,1 26 0,4 16 0,0 11 0,4 8 0,5 10 0,4 1 0,-3-18-8191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25:36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image" Target="../media/image147.png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customXml" Target="../ink/ink81.xml"/><Relationship Id="rId324" Type="http://schemas.openxmlformats.org/officeDocument/2006/relationships/image" Target="../media/image159.png"/><Relationship Id="rId366" Type="http://schemas.openxmlformats.org/officeDocument/2006/relationships/image" Target="../media/image180.png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433" Type="http://schemas.openxmlformats.org/officeDocument/2006/relationships/customXml" Target="../ink/ink219.xml"/><Relationship Id="rId268" Type="http://schemas.openxmlformats.org/officeDocument/2006/relationships/customXml" Target="../ink/ink136.xml"/><Relationship Id="rId475" Type="http://schemas.openxmlformats.org/officeDocument/2006/relationships/customXml" Target="../ink/ink240.xml"/><Relationship Id="rId32" Type="http://schemas.openxmlformats.org/officeDocument/2006/relationships/image" Target="../media/image15.png"/><Relationship Id="rId74" Type="http://schemas.openxmlformats.org/officeDocument/2006/relationships/customXml" Target="../ink/ink38.xml"/><Relationship Id="rId128" Type="http://schemas.openxmlformats.org/officeDocument/2006/relationships/image" Target="../media/image62.png"/><Relationship Id="rId335" Type="http://schemas.openxmlformats.org/officeDocument/2006/relationships/customXml" Target="../ink/ink170.xml"/><Relationship Id="rId377" Type="http://schemas.openxmlformats.org/officeDocument/2006/relationships/customXml" Target="../ink/ink191.xml"/><Relationship Id="rId5" Type="http://schemas.openxmlformats.org/officeDocument/2006/relationships/image" Target="../media/image2.png"/><Relationship Id="rId181" Type="http://schemas.openxmlformats.org/officeDocument/2006/relationships/image" Target="../media/image88.png"/><Relationship Id="rId237" Type="http://schemas.openxmlformats.org/officeDocument/2006/relationships/image" Target="../media/image116.png"/><Relationship Id="rId402" Type="http://schemas.openxmlformats.org/officeDocument/2006/relationships/image" Target="../media/image198.png"/><Relationship Id="rId279" Type="http://schemas.openxmlformats.org/officeDocument/2006/relationships/image" Target="../media/image137.png"/><Relationship Id="rId444" Type="http://schemas.openxmlformats.org/officeDocument/2006/relationships/image" Target="../media/image219.png"/><Relationship Id="rId43" Type="http://schemas.openxmlformats.org/officeDocument/2006/relationships/customXml" Target="../ink/ink22.xml"/><Relationship Id="rId139" Type="http://schemas.openxmlformats.org/officeDocument/2006/relationships/customXml" Target="../ink/ink71.xml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46" Type="http://schemas.openxmlformats.org/officeDocument/2006/relationships/image" Target="../media/image170.png"/><Relationship Id="rId388" Type="http://schemas.openxmlformats.org/officeDocument/2006/relationships/image" Target="../media/image191.png"/><Relationship Id="rId85" Type="http://schemas.openxmlformats.org/officeDocument/2006/relationships/image" Target="../media/image41.png"/><Relationship Id="rId150" Type="http://schemas.openxmlformats.org/officeDocument/2006/relationships/image" Target="../media/image73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customXml" Target="../ink/ink209.xml"/><Relationship Id="rId248" Type="http://schemas.openxmlformats.org/officeDocument/2006/relationships/customXml" Target="../ink/ink126.xml"/><Relationship Id="rId455" Type="http://schemas.openxmlformats.org/officeDocument/2006/relationships/customXml" Target="../ink/ink230.xml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4" Type="http://schemas.openxmlformats.org/officeDocument/2006/relationships/image" Target="../media/image26.png"/><Relationship Id="rId96" Type="http://schemas.openxmlformats.org/officeDocument/2006/relationships/customXml" Target="../ink/ink49.xml"/><Relationship Id="rId161" Type="http://schemas.openxmlformats.org/officeDocument/2006/relationships/customXml" Target="../ink/ink82.xml"/><Relationship Id="rId217" Type="http://schemas.openxmlformats.org/officeDocument/2006/relationships/image" Target="../media/image106.png"/><Relationship Id="rId399" Type="http://schemas.openxmlformats.org/officeDocument/2006/relationships/customXml" Target="../ink/ink202.xml"/><Relationship Id="rId259" Type="http://schemas.openxmlformats.org/officeDocument/2006/relationships/image" Target="../media/image127.png"/><Relationship Id="rId424" Type="http://schemas.openxmlformats.org/officeDocument/2006/relationships/image" Target="../media/image209.png"/><Relationship Id="rId466" Type="http://schemas.openxmlformats.org/officeDocument/2006/relationships/image" Target="../media/image230.png"/><Relationship Id="rId23" Type="http://schemas.openxmlformats.org/officeDocument/2006/relationships/image" Target="../media/image11.png"/><Relationship Id="rId119" Type="http://schemas.openxmlformats.org/officeDocument/2006/relationships/customXml" Target="../ink/ink61.xml"/><Relationship Id="rId270" Type="http://schemas.openxmlformats.org/officeDocument/2006/relationships/customXml" Target="../ink/ink137.xml"/><Relationship Id="rId326" Type="http://schemas.openxmlformats.org/officeDocument/2006/relationships/image" Target="../media/image160.png"/><Relationship Id="rId65" Type="http://schemas.openxmlformats.org/officeDocument/2006/relationships/customXml" Target="../ink/ink33.xml"/><Relationship Id="rId130" Type="http://schemas.openxmlformats.org/officeDocument/2006/relationships/image" Target="../media/image63.png"/><Relationship Id="rId368" Type="http://schemas.openxmlformats.org/officeDocument/2006/relationships/image" Target="../media/image181.png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435" Type="http://schemas.openxmlformats.org/officeDocument/2006/relationships/customXml" Target="../ink/ink220.xml"/><Relationship Id="rId477" Type="http://schemas.openxmlformats.org/officeDocument/2006/relationships/customXml" Target="../ink/ink241.xml"/><Relationship Id="rId281" Type="http://schemas.openxmlformats.org/officeDocument/2006/relationships/image" Target="../media/image138.png"/><Relationship Id="rId337" Type="http://schemas.openxmlformats.org/officeDocument/2006/relationships/customXml" Target="../ink/ink171.xml"/><Relationship Id="rId34" Type="http://schemas.openxmlformats.org/officeDocument/2006/relationships/image" Target="../media/image16.png"/><Relationship Id="rId76" Type="http://schemas.openxmlformats.org/officeDocument/2006/relationships/customXml" Target="../ink/ink39.xml"/><Relationship Id="rId141" Type="http://schemas.openxmlformats.org/officeDocument/2006/relationships/customXml" Target="../ink/ink72.xml"/><Relationship Id="rId379" Type="http://schemas.openxmlformats.org/officeDocument/2006/relationships/customXml" Target="../ink/ink192.xml"/><Relationship Id="rId7" Type="http://schemas.openxmlformats.org/officeDocument/2006/relationships/image" Target="../media/image3.png"/><Relationship Id="rId183" Type="http://schemas.openxmlformats.org/officeDocument/2006/relationships/image" Target="../media/image89.png"/><Relationship Id="rId239" Type="http://schemas.openxmlformats.org/officeDocument/2006/relationships/image" Target="../media/image117.png"/><Relationship Id="rId390" Type="http://schemas.openxmlformats.org/officeDocument/2006/relationships/image" Target="../media/image192.png"/><Relationship Id="rId404" Type="http://schemas.openxmlformats.org/officeDocument/2006/relationships/image" Target="../media/image199.png"/><Relationship Id="rId446" Type="http://schemas.openxmlformats.org/officeDocument/2006/relationships/image" Target="../media/image220.png"/><Relationship Id="rId250" Type="http://schemas.openxmlformats.org/officeDocument/2006/relationships/customXml" Target="../ink/ink127.xml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45" Type="http://schemas.openxmlformats.org/officeDocument/2006/relationships/customXml" Target="../ink/ink23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348" Type="http://schemas.openxmlformats.org/officeDocument/2006/relationships/image" Target="../media/image171.png"/><Relationship Id="rId152" Type="http://schemas.openxmlformats.org/officeDocument/2006/relationships/image" Target="../media/image74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415" Type="http://schemas.openxmlformats.org/officeDocument/2006/relationships/customXml" Target="../ink/ink210.xml"/><Relationship Id="rId457" Type="http://schemas.openxmlformats.org/officeDocument/2006/relationships/customXml" Target="../ink/ink231.xml"/><Relationship Id="rId261" Type="http://schemas.openxmlformats.org/officeDocument/2006/relationships/image" Target="../media/image128.png"/><Relationship Id="rId14" Type="http://schemas.openxmlformats.org/officeDocument/2006/relationships/customXml" Target="../ink/ink7.xml"/><Relationship Id="rId56" Type="http://schemas.openxmlformats.org/officeDocument/2006/relationships/image" Target="../media/image27.png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63" Type="http://schemas.openxmlformats.org/officeDocument/2006/relationships/image" Target="../media/image79.png"/><Relationship Id="rId219" Type="http://schemas.openxmlformats.org/officeDocument/2006/relationships/image" Target="../media/image107.png"/><Relationship Id="rId370" Type="http://schemas.openxmlformats.org/officeDocument/2006/relationships/image" Target="../media/image182.png"/><Relationship Id="rId426" Type="http://schemas.openxmlformats.org/officeDocument/2006/relationships/image" Target="../media/image210.png"/><Relationship Id="rId230" Type="http://schemas.openxmlformats.org/officeDocument/2006/relationships/customXml" Target="../ink/ink117.xml"/><Relationship Id="rId468" Type="http://schemas.openxmlformats.org/officeDocument/2006/relationships/image" Target="../media/image231.png"/><Relationship Id="rId25" Type="http://schemas.openxmlformats.org/officeDocument/2006/relationships/image" Target="../media/image12.png"/><Relationship Id="rId67" Type="http://schemas.openxmlformats.org/officeDocument/2006/relationships/customXml" Target="../ink/ink34.xml"/><Relationship Id="rId272" Type="http://schemas.openxmlformats.org/officeDocument/2006/relationships/customXml" Target="../ink/ink138.xml"/><Relationship Id="rId328" Type="http://schemas.openxmlformats.org/officeDocument/2006/relationships/image" Target="../media/image161.png"/><Relationship Id="rId132" Type="http://schemas.openxmlformats.org/officeDocument/2006/relationships/image" Target="../media/image64.png"/><Relationship Id="rId174" Type="http://schemas.openxmlformats.org/officeDocument/2006/relationships/customXml" Target="../ink/ink89.xml"/><Relationship Id="rId381" Type="http://schemas.openxmlformats.org/officeDocument/2006/relationships/customXml" Target="../ink/ink193.xml"/><Relationship Id="rId241" Type="http://schemas.openxmlformats.org/officeDocument/2006/relationships/image" Target="../media/image118.png"/><Relationship Id="rId437" Type="http://schemas.openxmlformats.org/officeDocument/2006/relationships/customXml" Target="../ink/ink221.xml"/><Relationship Id="rId479" Type="http://schemas.openxmlformats.org/officeDocument/2006/relationships/customXml" Target="../ink/ink242.xml"/><Relationship Id="rId36" Type="http://schemas.openxmlformats.org/officeDocument/2006/relationships/image" Target="../media/image17.png"/><Relationship Id="rId283" Type="http://schemas.openxmlformats.org/officeDocument/2006/relationships/image" Target="../media/image139.png"/><Relationship Id="rId339" Type="http://schemas.openxmlformats.org/officeDocument/2006/relationships/customXml" Target="../ink/ink172.xml"/><Relationship Id="rId78" Type="http://schemas.openxmlformats.org/officeDocument/2006/relationships/customXml" Target="../ink/ink40.xml"/><Relationship Id="rId101" Type="http://schemas.openxmlformats.org/officeDocument/2006/relationships/image" Target="../media/image49.png"/><Relationship Id="rId143" Type="http://schemas.openxmlformats.org/officeDocument/2006/relationships/customXml" Target="../ink/ink73.xml"/><Relationship Id="rId185" Type="http://schemas.openxmlformats.org/officeDocument/2006/relationships/image" Target="../media/image90.png"/><Relationship Id="rId350" Type="http://schemas.openxmlformats.org/officeDocument/2006/relationships/image" Target="../media/image172.png"/><Relationship Id="rId406" Type="http://schemas.openxmlformats.org/officeDocument/2006/relationships/image" Target="../media/image200.png"/><Relationship Id="rId9" Type="http://schemas.openxmlformats.org/officeDocument/2006/relationships/image" Target="../media/image4.png"/><Relationship Id="rId210" Type="http://schemas.openxmlformats.org/officeDocument/2006/relationships/customXml" Target="../ink/ink107.xml"/><Relationship Id="rId392" Type="http://schemas.openxmlformats.org/officeDocument/2006/relationships/image" Target="../media/image193.png"/><Relationship Id="rId448" Type="http://schemas.openxmlformats.org/officeDocument/2006/relationships/image" Target="../media/image221.png"/><Relationship Id="rId252" Type="http://schemas.openxmlformats.org/officeDocument/2006/relationships/customXml" Target="../ink/ink128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47" Type="http://schemas.openxmlformats.org/officeDocument/2006/relationships/customXml" Target="../ink/ink24.xml"/><Relationship Id="rId89" Type="http://schemas.openxmlformats.org/officeDocument/2006/relationships/image" Target="../media/image43.png"/><Relationship Id="rId112" Type="http://schemas.openxmlformats.org/officeDocument/2006/relationships/image" Target="../media/image54.png"/><Relationship Id="rId154" Type="http://schemas.openxmlformats.org/officeDocument/2006/relationships/image" Target="../media/image75.png"/><Relationship Id="rId361" Type="http://schemas.openxmlformats.org/officeDocument/2006/relationships/customXml" Target="../ink/ink183.xml"/><Relationship Id="rId196" Type="http://schemas.openxmlformats.org/officeDocument/2006/relationships/customXml" Target="../ink/ink100.xml"/><Relationship Id="rId417" Type="http://schemas.openxmlformats.org/officeDocument/2006/relationships/customXml" Target="../ink/ink211.xml"/><Relationship Id="rId459" Type="http://schemas.openxmlformats.org/officeDocument/2006/relationships/customXml" Target="../ink/ink232.xml"/><Relationship Id="rId16" Type="http://schemas.openxmlformats.org/officeDocument/2006/relationships/customXml" Target="../ink/ink8.xml"/><Relationship Id="rId221" Type="http://schemas.openxmlformats.org/officeDocument/2006/relationships/image" Target="../media/image108.png"/><Relationship Id="rId263" Type="http://schemas.openxmlformats.org/officeDocument/2006/relationships/image" Target="../media/image129.png"/><Relationship Id="rId319" Type="http://schemas.openxmlformats.org/officeDocument/2006/relationships/customXml" Target="../ink/ink162.xml"/><Relationship Id="rId470" Type="http://schemas.openxmlformats.org/officeDocument/2006/relationships/image" Target="../media/image232.png"/><Relationship Id="rId58" Type="http://schemas.openxmlformats.org/officeDocument/2006/relationships/image" Target="../media/image28.png"/><Relationship Id="rId123" Type="http://schemas.openxmlformats.org/officeDocument/2006/relationships/customXml" Target="../ink/ink63.xml"/><Relationship Id="rId330" Type="http://schemas.openxmlformats.org/officeDocument/2006/relationships/image" Target="../media/image162.png"/><Relationship Id="rId165" Type="http://schemas.openxmlformats.org/officeDocument/2006/relationships/image" Target="../media/image80.png"/><Relationship Id="rId372" Type="http://schemas.openxmlformats.org/officeDocument/2006/relationships/image" Target="../media/image183.png"/><Relationship Id="rId428" Type="http://schemas.openxmlformats.org/officeDocument/2006/relationships/image" Target="../media/image211.png"/><Relationship Id="rId232" Type="http://schemas.openxmlformats.org/officeDocument/2006/relationships/customXml" Target="../ink/ink118.xml"/><Relationship Id="rId274" Type="http://schemas.openxmlformats.org/officeDocument/2006/relationships/customXml" Target="../ink/ink139.xml"/><Relationship Id="rId481" Type="http://schemas.openxmlformats.org/officeDocument/2006/relationships/customXml" Target="../ink/ink243.xml"/><Relationship Id="rId27" Type="http://schemas.openxmlformats.org/officeDocument/2006/relationships/image" Target="../media/image13.png"/><Relationship Id="rId69" Type="http://schemas.openxmlformats.org/officeDocument/2006/relationships/image" Target="../media/image33.png"/><Relationship Id="rId134" Type="http://schemas.openxmlformats.org/officeDocument/2006/relationships/image" Target="../media/image65.png"/><Relationship Id="rId80" Type="http://schemas.openxmlformats.org/officeDocument/2006/relationships/customXml" Target="../ink/ink41.xml"/><Relationship Id="rId176" Type="http://schemas.openxmlformats.org/officeDocument/2006/relationships/customXml" Target="../ink/ink90.xml"/><Relationship Id="rId341" Type="http://schemas.openxmlformats.org/officeDocument/2006/relationships/customXml" Target="../ink/ink173.xml"/><Relationship Id="rId383" Type="http://schemas.openxmlformats.org/officeDocument/2006/relationships/customXml" Target="../ink/ink194.xml"/><Relationship Id="rId439" Type="http://schemas.openxmlformats.org/officeDocument/2006/relationships/customXml" Target="../ink/ink222.xml"/><Relationship Id="rId201" Type="http://schemas.openxmlformats.org/officeDocument/2006/relationships/image" Target="../media/image98.png"/><Relationship Id="rId243" Type="http://schemas.openxmlformats.org/officeDocument/2006/relationships/image" Target="../media/image119.png"/><Relationship Id="rId285" Type="http://schemas.openxmlformats.org/officeDocument/2006/relationships/image" Target="../media/image140.png"/><Relationship Id="rId450" Type="http://schemas.openxmlformats.org/officeDocument/2006/relationships/image" Target="../media/image222.png"/><Relationship Id="rId38" Type="http://schemas.openxmlformats.org/officeDocument/2006/relationships/image" Target="../media/image18.png"/><Relationship Id="rId103" Type="http://schemas.openxmlformats.org/officeDocument/2006/relationships/image" Target="../media/image50.png"/><Relationship Id="rId310" Type="http://schemas.openxmlformats.org/officeDocument/2006/relationships/image" Target="../media/image152.png"/><Relationship Id="rId91" Type="http://schemas.openxmlformats.org/officeDocument/2006/relationships/image" Target="../media/image44.png"/><Relationship Id="rId145" Type="http://schemas.openxmlformats.org/officeDocument/2006/relationships/customXml" Target="../ink/ink74.xml"/><Relationship Id="rId187" Type="http://schemas.openxmlformats.org/officeDocument/2006/relationships/image" Target="../media/image91.png"/><Relationship Id="rId352" Type="http://schemas.openxmlformats.org/officeDocument/2006/relationships/image" Target="../media/image173.png"/><Relationship Id="rId394" Type="http://schemas.openxmlformats.org/officeDocument/2006/relationships/image" Target="../media/image194.png"/><Relationship Id="rId408" Type="http://schemas.openxmlformats.org/officeDocument/2006/relationships/image" Target="../media/image201.png"/><Relationship Id="rId212" Type="http://schemas.openxmlformats.org/officeDocument/2006/relationships/customXml" Target="../ink/ink108.xml"/><Relationship Id="rId254" Type="http://schemas.openxmlformats.org/officeDocument/2006/relationships/customXml" Target="../ink/ink129.xml"/><Relationship Id="rId49" Type="http://schemas.openxmlformats.org/officeDocument/2006/relationships/customXml" Target="../ink/ink25.xml"/><Relationship Id="rId114" Type="http://schemas.openxmlformats.org/officeDocument/2006/relationships/image" Target="../media/image55.png"/><Relationship Id="rId296" Type="http://schemas.openxmlformats.org/officeDocument/2006/relationships/customXml" Target="../ink/ink150.xml"/><Relationship Id="rId461" Type="http://schemas.openxmlformats.org/officeDocument/2006/relationships/customXml" Target="../ink/ink233.xml"/><Relationship Id="rId60" Type="http://schemas.openxmlformats.org/officeDocument/2006/relationships/image" Target="../media/image29.png"/><Relationship Id="rId156" Type="http://schemas.openxmlformats.org/officeDocument/2006/relationships/image" Target="../media/image76.png"/><Relationship Id="rId198" Type="http://schemas.openxmlformats.org/officeDocument/2006/relationships/customXml" Target="../ink/ink101.xml"/><Relationship Id="rId321" Type="http://schemas.openxmlformats.org/officeDocument/2006/relationships/customXml" Target="../ink/ink163.xml"/><Relationship Id="rId363" Type="http://schemas.openxmlformats.org/officeDocument/2006/relationships/customXml" Target="../ink/ink184.xml"/><Relationship Id="rId419" Type="http://schemas.openxmlformats.org/officeDocument/2006/relationships/customXml" Target="../ink/ink212.xml"/><Relationship Id="rId223" Type="http://schemas.openxmlformats.org/officeDocument/2006/relationships/image" Target="../media/image109.png"/><Relationship Id="rId430" Type="http://schemas.openxmlformats.org/officeDocument/2006/relationships/image" Target="../media/image212.png"/><Relationship Id="rId18" Type="http://schemas.openxmlformats.org/officeDocument/2006/relationships/customXml" Target="../ink/ink9.xml"/><Relationship Id="rId265" Type="http://schemas.openxmlformats.org/officeDocument/2006/relationships/image" Target="../media/image130.png"/><Relationship Id="rId472" Type="http://schemas.openxmlformats.org/officeDocument/2006/relationships/image" Target="../media/image233.png"/><Relationship Id="rId125" Type="http://schemas.openxmlformats.org/officeDocument/2006/relationships/customXml" Target="../ink/ink64.xml"/><Relationship Id="rId167" Type="http://schemas.openxmlformats.org/officeDocument/2006/relationships/image" Target="../media/image81.png"/><Relationship Id="rId332" Type="http://schemas.openxmlformats.org/officeDocument/2006/relationships/image" Target="../media/image163.png"/><Relationship Id="rId374" Type="http://schemas.openxmlformats.org/officeDocument/2006/relationships/image" Target="../media/image184.png"/><Relationship Id="rId71" Type="http://schemas.openxmlformats.org/officeDocument/2006/relationships/image" Target="../media/image34.png"/><Relationship Id="rId234" Type="http://schemas.openxmlformats.org/officeDocument/2006/relationships/customXml" Target="../ink/ink119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76" Type="http://schemas.openxmlformats.org/officeDocument/2006/relationships/customXml" Target="../ink/ink140.xml"/><Relationship Id="rId441" Type="http://schemas.openxmlformats.org/officeDocument/2006/relationships/customXml" Target="../ink/ink223.xml"/><Relationship Id="rId483" Type="http://schemas.openxmlformats.org/officeDocument/2006/relationships/customXml" Target="../ink/ink244.xml"/><Relationship Id="rId40" Type="http://schemas.openxmlformats.org/officeDocument/2006/relationships/image" Target="../media/image19.png"/><Relationship Id="rId136" Type="http://schemas.openxmlformats.org/officeDocument/2006/relationships/image" Target="../media/image66.png"/><Relationship Id="rId178" Type="http://schemas.openxmlformats.org/officeDocument/2006/relationships/customXml" Target="../ink/ink91.xml"/><Relationship Id="rId301" Type="http://schemas.openxmlformats.org/officeDocument/2006/relationships/image" Target="../media/image148.png"/><Relationship Id="rId343" Type="http://schemas.openxmlformats.org/officeDocument/2006/relationships/customXml" Target="../ink/ink174.xml"/><Relationship Id="rId82" Type="http://schemas.openxmlformats.org/officeDocument/2006/relationships/customXml" Target="../ink/ink42.xml"/><Relationship Id="rId203" Type="http://schemas.openxmlformats.org/officeDocument/2006/relationships/image" Target="../media/image99.png"/><Relationship Id="rId385" Type="http://schemas.openxmlformats.org/officeDocument/2006/relationships/customXml" Target="../ink/ink195.xml"/><Relationship Id="rId245" Type="http://schemas.openxmlformats.org/officeDocument/2006/relationships/image" Target="../media/image120.png"/><Relationship Id="rId287" Type="http://schemas.openxmlformats.org/officeDocument/2006/relationships/image" Target="../media/image141.png"/><Relationship Id="rId410" Type="http://schemas.openxmlformats.org/officeDocument/2006/relationships/image" Target="../media/image202.png"/><Relationship Id="rId452" Type="http://schemas.openxmlformats.org/officeDocument/2006/relationships/image" Target="../media/image223.png"/><Relationship Id="rId105" Type="http://schemas.openxmlformats.org/officeDocument/2006/relationships/image" Target="../media/image51.png"/><Relationship Id="rId147" Type="http://schemas.openxmlformats.org/officeDocument/2006/relationships/customXml" Target="../ink/ink75.xml"/><Relationship Id="rId312" Type="http://schemas.openxmlformats.org/officeDocument/2006/relationships/image" Target="../media/image153.png"/><Relationship Id="rId354" Type="http://schemas.openxmlformats.org/officeDocument/2006/relationships/image" Target="../media/image174.png"/><Relationship Id="rId51" Type="http://schemas.openxmlformats.org/officeDocument/2006/relationships/customXml" Target="../ink/ink26.xml"/><Relationship Id="rId93" Type="http://schemas.openxmlformats.org/officeDocument/2006/relationships/image" Target="../media/image45.png"/><Relationship Id="rId189" Type="http://schemas.openxmlformats.org/officeDocument/2006/relationships/image" Target="../media/image92.png"/><Relationship Id="rId396" Type="http://schemas.openxmlformats.org/officeDocument/2006/relationships/image" Target="../media/image195.png"/><Relationship Id="rId3" Type="http://schemas.openxmlformats.org/officeDocument/2006/relationships/image" Target="../media/image1.png"/><Relationship Id="rId214" Type="http://schemas.openxmlformats.org/officeDocument/2006/relationships/customXml" Target="../ink/ink109.xml"/><Relationship Id="rId235" Type="http://schemas.openxmlformats.org/officeDocument/2006/relationships/image" Target="../media/image115.png"/><Relationship Id="rId256" Type="http://schemas.openxmlformats.org/officeDocument/2006/relationships/customXml" Target="../ink/ink130.xml"/><Relationship Id="rId277" Type="http://schemas.openxmlformats.org/officeDocument/2006/relationships/image" Target="../media/image136.png"/><Relationship Id="rId298" Type="http://schemas.openxmlformats.org/officeDocument/2006/relationships/customXml" Target="../ink/ink151.xml"/><Relationship Id="rId400" Type="http://schemas.openxmlformats.org/officeDocument/2006/relationships/image" Target="../media/image197.png"/><Relationship Id="rId421" Type="http://schemas.openxmlformats.org/officeDocument/2006/relationships/customXml" Target="../ink/ink213.xml"/><Relationship Id="rId442" Type="http://schemas.openxmlformats.org/officeDocument/2006/relationships/image" Target="../media/image218.png"/><Relationship Id="rId463" Type="http://schemas.openxmlformats.org/officeDocument/2006/relationships/customXml" Target="../ink/ink234.xml"/><Relationship Id="rId484" Type="http://schemas.openxmlformats.org/officeDocument/2006/relationships/image" Target="../media/image239.png"/><Relationship Id="rId116" Type="http://schemas.openxmlformats.org/officeDocument/2006/relationships/image" Target="../media/image56.png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302" Type="http://schemas.openxmlformats.org/officeDocument/2006/relationships/customXml" Target="../ink/ink153.xml"/><Relationship Id="rId323" Type="http://schemas.openxmlformats.org/officeDocument/2006/relationships/customXml" Target="../ink/ink164.xml"/><Relationship Id="rId344" Type="http://schemas.openxmlformats.org/officeDocument/2006/relationships/image" Target="../media/image169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image" Target="../media/image40.png"/><Relationship Id="rId179" Type="http://schemas.openxmlformats.org/officeDocument/2006/relationships/image" Target="../media/image87.png"/><Relationship Id="rId365" Type="http://schemas.openxmlformats.org/officeDocument/2006/relationships/customXml" Target="../ink/ink185.xml"/><Relationship Id="rId386" Type="http://schemas.openxmlformats.org/officeDocument/2006/relationships/image" Target="../media/image190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0.png"/><Relationship Id="rId246" Type="http://schemas.openxmlformats.org/officeDocument/2006/relationships/customXml" Target="../ink/ink125.xml"/><Relationship Id="rId267" Type="http://schemas.openxmlformats.org/officeDocument/2006/relationships/image" Target="../media/image131.png"/><Relationship Id="rId288" Type="http://schemas.openxmlformats.org/officeDocument/2006/relationships/customXml" Target="../ink/ink146.xml"/><Relationship Id="rId411" Type="http://schemas.openxmlformats.org/officeDocument/2006/relationships/customXml" Target="../ink/ink208.xml"/><Relationship Id="rId432" Type="http://schemas.openxmlformats.org/officeDocument/2006/relationships/image" Target="../media/image213.png"/><Relationship Id="rId453" Type="http://schemas.openxmlformats.org/officeDocument/2006/relationships/customXml" Target="../ink/ink229.xml"/><Relationship Id="rId474" Type="http://schemas.openxmlformats.org/officeDocument/2006/relationships/image" Target="../media/image234.png"/><Relationship Id="rId106" Type="http://schemas.openxmlformats.org/officeDocument/2006/relationships/customXml" Target="../ink/ink54.xml"/><Relationship Id="rId127" Type="http://schemas.openxmlformats.org/officeDocument/2006/relationships/customXml" Target="../ink/ink65.xml"/><Relationship Id="rId313" Type="http://schemas.openxmlformats.org/officeDocument/2006/relationships/customXml" Target="../ink/ink159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image" Target="../media/image35.png"/><Relationship Id="rId94" Type="http://schemas.openxmlformats.org/officeDocument/2006/relationships/customXml" Target="../ink/ink48.xml"/><Relationship Id="rId148" Type="http://schemas.openxmlformats.org/officeDocument/2006/relationships/image" Target="../media/image72.png"/><Relationship Id="rId169" Type="http://schemas.openxmlformats.org/officeDocument/2006/relationships/image" Target="../media/image82.png"/><Relationship Id="rId334" Type="http://schemas.openxmlformats.org/officeDocument/2006/relationships/image" Target="../media/image164.png"/><Relationship Id="rId355" Type="http://schemas.openxmlformats.org/officeDocument/2006/relationships/customXml" Target="../ink/ink180.xml"/><Relationship Id="rId376" Type="http://schemas.openxmlformats.org/officeDocument/2006/relationships/image" Target="../media/image185.png"/><Relationship Id="rId397" Type="http://schemas.openxmlformats.org/officeDocument/2006/relationships/customXml" Target="../ink/ink201.xml"/><Relationship Id="rId4" Type="http://schemas.openxmlformats.org/officeDocument/2006/relationships/customXml" Target="../ink/ink2.xml"/><Relationship Id="rId180" Type="http://schemas.openxmlformats.org/officeDocument/2006/relationships/customXml" Target="../ink/ink92.xml"/><Relationship Id="rId215" Type="http://schemas.openxmlformats.org/officeDocument/2006/relationships/image" Target="../media/image105.png"/><Relationship Id="rId236" Type="http://schemas.openxmlformats.org/officeDocument/2006/relationships/customXml" Target="../ink/ink120.xml"/><Relationship Id="rId257" Type="http://schemas.openxmlformats.org/officeDocument/2006/relationships/image" Target="../media/image126.png"/><Relationship Id="rId278" Type="http://schemas.openxmlformats.org/officeDocument/2006/relationships/customXml" Target="../ink/ink141.xml"/><Relationship Id="rId401" Type="http://schemas.openxmlformats.org/officeDocument/2006/relationships/customXml" Target="../ink/ink203.xml"/><Relationship Id="rId422" Type="http://schemas.openxmlformats.org/officeDocument/2006/relationships/image" Target="../media/image208.png"/><Relationship Id="rId443" Type="http://schemas.openxmlformats.org/officeDocument/2006/relationships/customXml" Target="../ink/ink224.xml"/><Relationship Id="rId464" Type="http://schemas.openxmlformats.org/officeDocument/2006/relationships/image" Target="../media/image229.png"/><Relationship Id="rId303" Type="http://schemas.openxmlformats.org/officeDocument/2006/relationships/image" Target="../media/image149.png"/><Relationship Id="rId42" Type="http://schemas.openxmlformats.org/officeDocument/2006/relationships/image" Target="../media/image20.png"/><Relationship Id="rId84" Type="http://schemas.openxmlformats.org/officeDocument/2006/relationships/customXml" Target="../ink/ink43.xml"/><Relationship Id="rId138" Type="http://schemas.openxmlformats.org/officeDocument/2006/relationships/image" Target="../media/image67.png"/><Relationship Id="rId345" Type="http://schemas.openxmlformats.org/officeDocument/2006/relationships/customXml" Target="../ink/ink175.xml"/><Relationship Id="rId387" Type="http://schemas.openxmlformats.org/officeDocument/2006/relationships/customXml" Target="../ink/ink196.xml"/><Relationship Id="rId191" Type="http://schemas.openxmlformats.org/officeDocument/2006/relationships/image" Target="../media/image93.png"/><Relationship Id="rId205" Type="http://schemas.openxmlformats.org/officeDocument/2006/relationships/image" Target="../media/image100.png"/><Relationship Id="rId247" Type="http://schemas.openxmlformats.org/officeDocument/2006/relationships/image" Target="../media/image121.png"/><Relationship Id="rId412" Type="http://schemas.openxmlformats.org/officeDocument/2006/relationships/image" Target="../media/image203.png"/><Relationship Id="rId107" Type="http://schemas.openxmlformats.org/officeDocument/2006/relationships/image" Target="../media/image52.png"/><Relationship Id="rId289" Type="http://schemas.openxmlformats.org/officeDocument/2006/relationships/image" Target="../media/image142.png"/><Relationship Id="rId454" Type="http://schemas.openxmlformats.org/officeDocument/2006/relationships/image" Target="../media/image224.png"/><Relationship Id="rId11" Type="http://schemas.openxmlformats.org/officeDocument/2006/relationships/image" Target="../media/image5.png"/><Relationship Id="rId53" Type="http://schemas.openxmlformats.org/officeDocument/2006/relationships/customXml" Target="../ink/ink27.xml"/><Relationship Id="rId149" Type="http://schemas.openxmlformats.org/officeDocument/2006/relationships/customXml" Target="../ink/ink76.xml"/><Relationship Id="rId314" Type="http://schemas.openxmlformats.org/officeDocument/2006/relationships/image" Target="../media/image154.png"/><Relationship Id="rId356" Type="http://schemas.openxmlformats.org/officeDocument/2006/relationships/image" Target="../media/image175.png"/><Relationship Id="rId398" Type="http://schemas.openxmlformats.org/officeDocument/2006/relationships/image" Target="../media/image196.png"/><Relationship Id="rId95" Type="http://schemas.openxmlformats.org/officeDocument/2006/relationships/image" Target="../media/image46.png"/><Relationship Id="rId160" Type="http://schemas.openxmlformats.org/officeDocument/2006/relationships/image" Target="../media/image78.png"/><Relationship Id="rId216" Type="http://schemas.openxmlformats.org/officeDocument/2006/relationships/customXml" Target="../ink/ink110.xml"/><Relationship Id="rId423" Type="http://schemas.openxmlformats.org/officeDocument/2006/relationships/customXml" Target="../ink/ink214.xml"/><Relationship Id="rId258" Type="http://schemas.openxmlformats.org/officeDocument/2006/relationships/customXml" Target="../ink/ink131.xml"/><Relationship Id="rId465" Type="http://schemas.openxmlformats.org/officeDocument/2006/relationships/customXml" Target="../ink/ink235.xml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image" Target="../media/image57.png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image" Target="../media/image83.png"/><Relationship Id="rId227" Type="http://schemas.openxmlformats.org/officeDocument/2006/relationships/image" Target="../media/image111.png"/><Relationship Id="rId269" Type="http://schemas.openxmlformats.org/officeDocument/2006/relationships/image" Target="../media/image132.png"/><Relationship Id="rId434" Type="http://schemas.openxmlformats.org/officeDocument/2006/relationships/image" Target="../media/image214.png"/><Relationship Id="rId476" Type="http://schemas.openxmlformats.org/officeDocument/2006/relationships/image" Target="../media/image235.png"/><Relationship Id="rId33" Type="http://schemas.openxmlformats.org/officeDocument/2006/relationships/customXml" Target="../ink/ink17.xml"/><Relationship Id="rId129" Type="http://schemas.openxmlformats.org/officeDocument/2006/relationships/customXml" Target="../ink/ink66.xml"/><Relationship Id="rId280" Type="http://schemas.openxmlformats.org/officeDocument/2006/relationships/customXml" Target="../ink/ink142.xml"/><Relationship Id="rId336" Type="http://schemas.openxmlformats.org/officeDocument/2006/relationships/image" Target="../media/image165.png"/><Relationship Id="rId75" Type="http://schemas.openxmlformats.org/officeDocument/2006/relationships/image" Target="../media/image36.png"/><Relationship Id="rId140" Type="http://schemas.openxmlformats.org/officeDocument/2006/relationships/image" Target="../media/image68.png"/><Relationship Id="rId182" Type="http://schemas.openxmlformats.org/officeDocument/2006/relationships/customXml" Target="../ink/ink93.xml"/><Relationship Id="rId378" Type="http://schemas.openxmlformats.org/officeDocument/2006/relationships/image" Target="../media/image186.png"/><Relationship Id="rId403" Type="http://schemas.openxmlformats.org/officeDocument/2006/relationships/customXml" Target="../ink/ink204.xml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445" Type="http://schemas.openxmlformats.org/officeDocument/2006/relationships/customXml" Target="../ink/ink225.xml"/><Relationship Id="rId291" Type="http://schemas.openxmlformats.org/officeDocument/2006/relationships/image" Target="../media/image143.png"/><Relationship Id="rId305" Type="http://schemas.openxmlformats.org/officeDocument/2006/relationships/image" Target="../media/image150.png"/><Relationship Id="rId347" Type="http://schemas.openxmlformats.org/officeDocument/2006/relationships/customXml" Target="../ink/ink176.xml"/><Relationship Id="rId44" Type="http://schemas.openxmlformats.org/officeDocument/2006/relationships/image" Target="../media/image21.png"/><Relationship Id="rId86" Type="http://schemas.openxmlformats.org/officeDocument/2006/relationships/customXml" Target="../ink/ink44.xml"/><Relationship Id="rId151" Type="http://schemas.openxmlformats.org/officeDocument/2006/relationships/customXml" Target="../ink/ink77.xml"/><Relationship Id="rId389" Type="http://schemas.openxmlformats.org/officeDocument/2006/relationships/customXml" Target="../ink/ink197.xml"/><Relationship Id="rId193" Type="http://schemas.openxmlformats.org/officeDocument/2006/relationships/image" Target="../media/image94.png"/><Relationship Id="rId207" Type="http://schemas.openxmlformats.org/officeDocument/2006/relationships/image" Target="../media/image101.png"/><Relationship Id="rId249" Type="http://schemas.openxmlformats.org/officeDocument/2006/relationships/image" Target="../media/image122.png"/><Relationship Id="rId414" Type="http://schemas.openxmlformats.org/officeDocument/2006/relationships/image" Target="../media/image204.png"/><Relationship Id="rId456" Type="http://schemas.openxmlformats.org/officeDocument/2006/relationships/image" Target="../media/image225.png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customXml" Target="../ink/ink132.xml"/><Relationship Id="rId316" Type="http://schemas.openxmlformats.org/officeDocument/2006/relationships/image" Target="../media/image155.png"/><Relationship Id="rId55" Type="http://schemas.openxmlformats.org/officeDocument/2006/relationships/customXml" Target="../ink/ink28.xml"/><Relationship Id="rId97" Type="http://schemas.openxmlformats.org/officeDocument/2006/relationships/image" Target="../media/image47.png"/><Relationship Id="rId120" Type="http://schemas.openxmlformats.org/officeDocument/2006/relationships/image" Target="../media/image58.png"/><Relationship Id="rId358" Type="http://schemas.openxmlformats.org/officeDocument/2006/relationships/image" Target="../media/image176.png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425" Type="http://schemas.openxmlformats.org/officeDocument/2006/relationships/customXml" Target="../ink/ink215.xml"/><Relationship Id="rId467" Type="http://schemas.openxmlformats.org/officeDocument/2006/relationships/customXml" Target="../ink/ink236.xml"/><Relationship Id="rId271" Type="http://schemas.openxmlformats.org/officeDocument/2006/relationships/image" Target="../media/image133.png"/><Relationship Id="rId24" Type="http://schemas.openxmlformats.org/officeDocument/2006/relationships/customXml" Target="../ink/ink12.xml"/><Relationship Id="rId66" Type="http://schemas.openxmlformats.org/officeDocument/2006/relationships/image" Target="../media/image32.png"/><Relationship Id="rId131" Type="http://schemas.openxmlformats.org/officeDocument/2006/relationships/customXml" Target="../ink/ink67.xml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image" Target="../media/image84.png"/><Relationship Id="rId229" Type="http://schemas.openxmlformats.org/officeDocument/2006/relationships/image" Target="../media/image112.png"/><Relationship Id="rId380" Type="http://schemas.openxmlformats.org/officeDocument/2006/relationships/image" Target="../media/image187.png"/><Relationship Id="rId436" Type="http://schemas.openxmlformats.org/officeDocument/2006/relationships/image" Target="../media/image215.png"/><Relationship Id="rId240" Type="http://schemas.openxmlformats.org/officeDocument/2006/relationships/customXml" Target="../ink/ink122.xml"/><Relationship Id="rId478" Type="http://schemas.openxmlformats.org/officeDocument/2006/relationships/image" Target="../media/image236.png"/><Relationship Id="rId35" Type="http://schemas.openxmlformats.org/officeDocument/2006/relationships/customXml" Target="../ink/ink18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282" Type="http://schemas.openxmlformats.org/officeDocument/2006/relationships/customXml" Target="../ink/ink143.xml"/><Relationship Id="rId338" Type="http://schemas.openxmlformats.org/officeDocument/2006/relationships/image" Target="../media/image166.png"/><Relationship Id="rId8" Type="http://schemas.openxmlformats.org/officeDocument/2006/relationships/customXml" Target="../ink/ink4.xml"/><Relationship Id="rId142" Type="http://schemas.openxmlformats.org/officeDocument/2006/relationships/image" Target="../media/image69.png"/><Relationship Id="rId184" Type="http://schemas.openxmlformats.org/officeDocument/2006/relationships/customXml" Target="../ink/ink94.xml"/><Relationship Id="rId391" Type="http://schemas.openxmlformats.org/officeDocument/2006/relationships/customXml" Target="../ink/ink198.xml"/><Relationship Id="rId405" Type="http://schemas.openxmlformats.org/officeDocument/2006/relationships/customXml" Target="../ink/ink205.xml"/><Relationship Id="rId447" Type="http://schemas.openxmlformats.org/officeDocument/2006/relationships/customXml" Target="../ink/ink226.xml"/><Relationship Id="rId251" Type="http://schemas.openxmlformats.org/officeDocument/2006/relationships/image" Target="../media/image123.png"/><Relationship Id="rId46" Type="http://schemas.openxmlformats.org/officeDocument/2006/relationships/image" Target="../media/image22.png"/><Relationship Id="rId293" Type="http://schemas.openxmlformats.org/officeDocument/2006/relationships/image" Target="../media/image144.png"/><Relationship Id="rId307" Type="http://schemas.openxmlformats.org/officeDocument/2006/relationships/image" Target="../media/image151.png"/><Relationship Id="rId349" Type="http://schemas.openxmlformats.org/officeDocument/2006/relationships/customXml" Target="../ink/ink177.xml"/><Relationship Id="rId88" Type="http://schemas.openxmlformats.org/officeDocument/2006/relationships/customXml" Target="../ink/ink45.xml"/><Relationship Id="rId111" Type="http://schemas.openxmlformats.org/officeDocument/2006/relationships/customXml" Target="../ink/ink57.xml"/><Relationship Id="rId153" Type="http://schemas.openxmlformats.org/officeDocument/2006/relationships/customXml" Target="../ink/ink78.xml"/><Relationship Id="rId195" Type="http://schemas.openxmlformats.org/officeDocument/2006/relationships/image" Target="../media/image95.png"/><Relationship Id="rId209" Type="http://schemas.openxmlformats.org/officeDocument/2006/relationships/image" Target="../media/image102.png"/><Relationship Id="rId360" Type="http://schemas.openxmlformats.org/officeDocument/2006/relationships/image" Target="../media/image177.png"/><Relationship Id="rId416" Type="http://schemas.openxmlformats.org/officeDocument/2006/relationships/image" Target="../media/image205.png"/><Relationship Id="rId220" Type="http://schemas.openxmlformats.org/officeDocument/2006/relationships/customXml" Target="../ink/ink112.xml"/><Relationship Id="rId458" Type="http://schemas.openxmlformats.org/officeDocument/2006/relationships/image" Target="../media/image226.png"/><Relationship Id="rId15" Type="http://schemas.openxmlformats.org/officeDocument/2006/relationships/image" Target="../media/image7.png"/><Relationship Id="rId57" Type="http://schemas.openxmlformats.org/officeDocument/2006/relationships/customXml" Target="../ink/ink29.xml"/><Relationship Id="rId262" Type="http://schemas.openxmlformats.org/officeDocument/2006/relationships/customXml" Target="../ink/ink133.xml"/><Relationship Id="rId318" Type="http://schemas.openxmlformats.org/officeDocument/2006/relationships/image" Target="../media/image156.png"/><Relationship Id="rId99" Type="http://schemas.openxmlformats.org/officeDocument/2006/relationships/image" Target="../media/image48.png"/><Relationship Id="rId122" Type="http://schemas.openxmlformats.org/officeDocument/2006/relationships/image" Target="../media/image59.png"/><Relationship Id="rId164" Type="http://schemas.openxmlformats.org/officeDocument/2006/relationships/customXml" Target="../ink/ink84.xml"/><Relationship Id="rId371" Type="http://schemas.openxmlformats.org/officeDocument/2006/relationships/customXml" Target="../ink/ink188.xml"/><Relationship Id="rId427" Type="http://schemas.openxmlformats.org/officeDocument/2006/relationships/customXml" Target="../ink/ink216.xml"/><Relationship Id="rId469" Type="http://schemas.openxmlformats.org/officeDocument/2006/relationships/customXml" Target="../ink/ink237.xml"/><Relationship Id="rId26" Type="http://schemas.openxmlformats.org/officeDocument/2006/relationships/customXml" Target="../ink/ink13.xml"/><Relationship Id="rId231" Type="http://schemas.openxmlformats.org/officeDocument/2006/relationships/image" Target="../media/image113.png"/><Relationship Id="rId273" Type="http://schemas.openxmlformats.org/officeDocument/2006/relationships/image" Target="../media/image134.png"/><Relationship Id="rId329" Type="http://schemas.openxmlformats.org/officeDocument/2006/relationships/customXml" Target="../ink/ink167.xml"/><Relationship Id="rId480" Type="http://schemas.openxmlformats.org/officeDocument/2006/relationships/image" Target="../media/image237.png"/><Relationship Id="rId68" Type="http://schemas.openxmlformats.org/officeDocument/2006/relationships/customXml" Target="../ink/ink35.xml"/><Relationship Id="rId133" Type="http://schemas.openxmlformats.org/officeDocument/2006/relationships/customXml" Target="../ink/ink68.xml"/><Relationship Id="rId175" Type="http://schemas.openxmlformats.org/officeDocument/2006/relationships/image" Target="../media/image85.png"/><Relationship Id="rId340" Type="http://schemas.openxmlformats.org/officeDocument/2006/relationships/image" Target="../media/image167.png"/><Relationship Id="rId200" Type="http://schemas.openxmlformats.org/officeDocument/2006/relationships/customXml" Target="../ink/ink102.xml"/><Relationship Id="rId382" Type="http://schemas.openxmlformats.org/officeDocument/2006/relationships/image" Target="../media/image188.png"/><Relationship Id="rId438" Type="http://schemas.openxmlformats.org/officeDocument/2006/relationships/image" Target="../media/image216.png"/><Relationship Id="rId242" Type="http://schemas.openxmlformats.org/officeDocument/2006/relationships/customXml" Target="../ink/ink123.xml"/><Relationship Id="rId284" Type="http://schemas.openxmlformats.org/officeDocument/2006/relationships/customXml" Target="../ink/ink144.xml"/><Relationship Id="rId37" Type="http://schemas.openxmlformats.org/officeDocument/2006/relationships/customXml" Target="../ink/ink19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44" Type="http://schemas.openxmlformats.org/officeDocument/2006/relationships/image" Target="../media/image70.png"/><Relationship Id="rId90" Type="http://schemas.openxmlformats.org/officeDocument/2006/relationships/customXml" Target="../ink/ink46.xml"/><Relationship Id="rId186" Type="http://schemas.openxmlformats.org/officeDocument/2006/relationships/customXml" Target="../ink/ink95.xml"/><Relationship Id="rId351" Type="http://schemas.openxmlformats.org/officeDocument/2006/relationships/customXml" Target="../ink/ink178.xml"/><Relationship Id="rId393" Type="http://schemas.openxmlformats.org/officeDocument/2006/relationships/customXml" Target="../ink/ink199.xml"/><Relationship Id="rId407" Type="http://schemas.openxmlformats.org/officeDocument/2006/relationships/customXml" Target="../ink/ink206.xml"/><Relationship Id="rId449" Type="http://schemas.openxmlformats.org/officeDocument/2006/relationships/customXml" Target="../ink/ink227.xml"/><Relationship Id="rId211" Type="http://schemas.openxmlformats.org/officeDocument/2006/relationships/image" Target="../media/image103.png"/><Relationship Id="rId253" Type="http://schemas.openxmlformats.org/officeDocument/2006/relationships/image" Target="../media/image124.png"/><Relationship Id="rId295" Type="http://schemas.openxmlformats.org/officeDocument/2006/relationships/image" Target="../media/image145.png"/><Relationship Id="rId309" Type="http://schemas.openxmlformats.org/officeDocument/2006/relationships/customXml" Target="../ink/ink157.xml"/><Relationship Id="rId460" Type="http://schemas.openxmlformats.org/officeDocument/2006/relationships/image" Target="../media/image227.png"/><Relationship Id="rId48" Type="http://schemas.openxmlformats.org/officeDocument/2006/relationships/image" Target="../media/image23.png"/><Relationship Id="rId113" Type="http://schemas.openxmlformats.org/officeDocument/2006/relationships/customXml" Target="../ink/ink58.xml"/><Relationship Id="rId320" Type="http://schemas.openxmlformats.org/officeDocument/2006/relationships/image" Target="../media/image157.png"/><Relationship Id="rId155" Type="http://schemas.openxmlformats.org/officeDocument/2006/relationships/customXml" Target="../ink/ink79.xml"/><Relationship Id="rId197" Type="http://schemas.openxmlformats.org/officeDocument/2006/relationships/image" Target="../media/image96.png"/><Relationship Id="rId362" Type="http://schemas.openxmlformats.org/officeDocument/2006/relationships/image" Target="../media/image178.png"/><Relationship Id="rId418" Type="http://schemas.openxmlformats.org/officeDocument/2006/relationships/image" Target="../media/image206.png"/><Relationship Id="rId222" Type="http://schemas.openxmlformats.org/officeDocument/2006/relationships/customXml" Target="../ink/ink113.xml"/><Relationship Id="rId264" Type="http://schemas.openxmlformats.org/officeDocument/2006/relationships/customXml" Target="../ink/ink134.xml"/><Relationship Id="rId471" Type="http://schemas.openxmlformats.org/officeDocument/2006/relationships/customXml" Target="../ink/ink238.xml"/><Relationship Id="rId17" Type="http://schemas.openxmlformats.org/officeDocument/2006/relationships/image" Target="../media/image8.png"/><Relationship Id="rId59" Type="http://schemas.openxmlformats.org/officeDocument/2006/relationships/customXml" Target="../ink/ink30.xml"/><Relationship Id="rId124" Type="http://schemas.openxmlformats.org/officeDocument/2006/relationships/image" Target="../media/image60.png"/><Relationship Id="rId70" Type="http://schemas.openxmlformats.org/officeDocument/2006/relationships/customXml" Target="../ink/ink36.xml"/><Relationship Id="rId166" Type="http://schemas.openxmlformats.org/officeDocument/2006/relationships/customXml" Target="../ink/ink85.xml"/><Relationship Id="rId331" Type="http://schemas.openxmlformats.org/officeDocument/2006/relationships/customXml" Target="../ink/ink168.xml"/><Relationship Id="rId373" Type="http://schemas.openxmlformats.org/officeDocument/2006/relationships/customXml" Target="../ink/ink189.xml"/><Relationship Id="rId429" Type="http://schemas.openxmlformats.org/officeDocument/2006/relationships/customXml" Target="../ink/ink217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4.png"/><Relationship Id="rId440" Type="http://schemas.openxmlformats.org/officeDocument/2006/relationships/image" Target="../media/image217.png"/><Relationship Id="rId28" Type="http://schemas.openxmlformats.org/officeDocument/2006/relationships/customXml" Target="../ink/ink14.xml"/><Relationship Id="rId275" Type="http://schemas.openxmlformats.org/officeDocument/2006/relationships/image" Target="../media/image135.png"/><Relationship Id="rId300" Type="http://schemas.openxmlformats.org/officeDocument/2006/relationships/customXml" Target="../ink/ink152.xml"/><Relationship Id="rId482" Type="http://schemas.openxmlformats.org/officeDocument/2006/relationships/image" Target="../media/image238.png"/><Relationship Id="rId81" Type="http://schemas.openxmlformats.org/officeDocument/2006/relationships/image" Target="../media/image39.png"/><Relationship Id="rId135" Type="http://schemas.openxmlformats.org/officeDocument/2006/relationships/customXml" Target="../ink/ink69.xml"/><Relationship Id="rId177" Type="http://schemas.openxmlformats.org/officeDocument/2006/relationships/image" Target="../media/image86.png"/><Relationship Id="rId342" Type="http://schemas.openxmlformats.org/officeDocument/2006/relationships/image" Target="../media/image168.png"/><Relationship Id="rId384" Type="http://schemas.openxmlformats.org/officeDocument/2006/relationships/image" Target="../media/image189.png"/><Relationship Id="rId202" Type="http://schemas.openxmlformats.org/officeDocument/2006/relationships/customXml" Target="../ink/ink103.xml"/><Relationship Id="rId244" Type="http://schemas.openxmlformats.org/officeDocument/2006/relationships/customXml" Target="../ink/ink124.xml"/><Relationship Id="rId39" Type="http://schemas.openxmlformats.org/officeDocument/2006/relationships/customXml" Target="../ink/ink20.xml"/><Relationship Id="rId286" Type="http://schemas.openxmlformats.org/officeDocument/2006/relationships/customXml" Target="../ink/ink145.xml"/><Relationship Id="rId451" Type="http://schemas.openxmlformats.org/officeDocument/2006/relationships/customXml" Target="../ink/ink228.xml"/><Relationship Id="rId50" Type="http://schemas.openxmlformats.org/officeDocument/2006/relationships/image" Target="../media/image24.png"/><Relationship Id="rId104" Type="http://schemas.openxmlformats.org/officeDocument/2006/relationships/customXml" Target="../ink/ink53.xml"/><Relationship Id="rId146" Type="http://schemas.openxmlformats.org/officeDocument/2006/relationships/image" Target="../media/image71.png"/><Relationship Id="rId188" Type="http://schemas.openxmlformats.org/officeDocument/2006/relationships/customXml" Target="../ink/ink96.xml"/><Relationship Id="rId311" Type="http://schemas.openxmlformats.org/officeDocument/2006/relationships/customXml" Target="../ink/ink158.xml"/><Relationship Id="rId353" Type="http://schemas.openxmlformats.org/officeDocument/2006/relationships/customXml" Target="../ink/ink179.xml"/><Relationship Id="rId395" Type="http://schemas.openxmlformats.org/officeDocument/2006/relationships/customXml" Target="../ink/ink200.xml"/><Relationship Id="rId409" Type="http://schemas.openxmlformats.org/officeDocument/2006/relationships/customXml" Target="../ink/ink207.xml"/><Relationship Id="rId92" Type="http://schemas.openxmlformats.org/officeDocument/2006/relationships/customXml" Target="../ink/ink47.xml"/><Relationship Id="rId213" Type="http://schemas.openxmlformats.org/officeDocument/2006/relationships/image" Target="../media/image104.png"/><Relationship Id="rId420" Type="http://schemas.openxmlformats.org/officeDocument/2006/relationships/image" Target="../media/image207.png"/><Relationship Id="rId255" Type="http://schemas.openxmlformats.org/officeDocument/2006/relationships/image" Target="../media/image125.png"/><Relationship Id="rId297" Type="http://schemas.openxmlformats.org/officeDocument/2006/relationships/image" Target="../media/image146.png"/><Relationship Id="rId462" Type="http://schemas.openxmlformats.org/officeDocument/2006/relationships/image" Target="../media/image228.png"/><Relationship Id="rId115" Type="http://schemas.openxmlformats.org/officeDocument/2006/relationships/customXml" Target="../ink/ink59.xml"/><Relationship Id="rId157" Type="http://schemas.openxmlformats.org/officeDocument/2006/relationships/customXml" Target="../ink/ink80.xml"/><Relationship Id="rId322" Type="http://schemas.openxmlformats.org/officeDocument/2006/relationships/image" Target="../media/image158.png"/><Relationship Id="rId364" Type="http://schemas.openxmlformats.org/officeDocument/2006/relationships/image" Target="../media/image179.png"/><Relationship Id="rId61" Type="http://schemas.openxmlformats.org/officeDocument/2006/relationships/customXml" Target="../ink/ink31.xml"/><Relationship Id="rId199" Type="http://schemas.openxmlformats.org/officeDocument/2006/relationships/image" Target="../media/image97.png"/><Relationship Id="rId19" Type="http://schemas.openxmlformats.org/officeDocument/2006/relationships/image" Target="../media/image9.png"/><Relationship Id="rId224" Type="http://schemas.openxmlformats.org/officeDocument/2006/relationships/customXml" Target="../ink/ink114.xml"/><Relationship Id="rId266" Type="http://schemas.openxmlformats.org/officeDocument/2006/relationships/customXml" Target="../ink/ink135.xml"/><Relationship Id="rId431" Type="http://schemas.openxmlformats.org/officeDocument/2006/relationships/customXml" Target="../ink/ink218.xml"/><Relationship Id="rId473" Type="http://schemas.openxmlformats.org/officeDocument/2006/relationships/customXml" Target="../ink/ink239.xml"/><Relationship Id="rId30" Type="http://schemas.openxmlformats.org/officeDocument/2006/relationships/image" Target="../media/image14.png"/><Relationship Id="rId126" Type="http://schemas.openxmlformats.org/officeDocument/2006/relationships/image" Target="../media/image61.png"/><Relationship Id="rId168" Type="http://schemas.openxmlformats.org/officeDocument/2006/relationships/customXml" Target="../ink/ink86.xml"/><Relationship Id="rId333" Type="http://schemas.openxmlformats.org/officeDocument/2006/relationships/customXml" Target="../ink/ink169.xml"/><Relationship Id="rId72" Type="http://schemas.openxmlformats.org/officeDocument/2006/relationships/customXml" Target="../ink/ink37.xml"/><Relationship Id="rId375" Type="http://schemas.openxmlformats.org/officeDocument/2006/relationships/customXml" Target="../ink/ink190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9.png"/><Relationship Id="rId21" Type="http://schemas.openxmlformats.org/officeDocument/2006/relationships/image" Target="../media/image1452.png"/><Relationship Id="rId42" Type="http://schemas.openxmlformats.org/officeDocument/2006/relationships/customXml" Target="../ink/ink1504.xml"/><Relationship Id="rId63" Type="http://schemas.openxmlformats.org/officeDocument/2006/relationships/image" Target="../media/image1472.png"/><Relationship Id="rId84" Type="http://schemas.openxmlformats.org/officeDocument/2006/relationships/customXml" Target="../ink/ink1525.xml"/><Relationship Id="rId138" Type="http://schemas.openxmlformats.org/officeDocument/2006/relationships/customXml" Target="../ink/ink1552.xml"/><Relationship Id="rId159" Type="http://schemas.openxmlformats.org/officeDocument/2006/relationships/image" Target="../media/image1520.png"/><Relationship Id="rId170" Type="http://schemas.openxmlformats.org/officeDocument/2006/relationships/customXml" Target="../ink/ink1568.xml"/><Relationship Id="rId107" Type="http://schemas.openxmlformats.org/officeDocument/2006/relationships/image" Target="../media/image1494.png"/><Relationship Id="rId11" Type="http://schemas.openxmlformats.org/officeDocument/2006/relationships/image" Target="../media/image1447.png"/><Relationship Id="rId32" Type="http://schemas.openxmlformats.org/officeDocument/2006/relationships/customXml" Target="../ink/ink1499.xml"/><Relationship Id="rId53" Type="http://schemas.openxmlformats.org/officeDocument/2006/relationships/image" Target="../media/image1467.png"/><Relationship Id="rId74" Type="http://schemas.openxmlformats.org/officeDocument/2006/relationships/customXml" Target="../ink/ink1520.xml"/><Relationship Id="rId128" Type="http://schemas.openxmlformats.org/officeDocument/2006/relationships/customXml" Target="../ink/ink1547.xml"/><Relationship Id="rId149" Type="http://schemas.openxmlformats.org/officeDocument/2006/relationships/image" Target="../media/image1515.png"/><Relationship Id="rId5" Type="http://schemas.openxmlformats.org/officeDocument/2006/relationships/image" Target="../media/image1444.png"/><Relationship Id="rId95" Type="http://schemas.openxmlformats.org/officeDocument/2006/relationships/image" Target="../media/image1488.png"/><Relationship Id="rId160" Type="http://schemas.openxmlformats.org/officeDocument/2006/relationships/customXml" Target="../ink/ink1563.xml"/><Relationship Id="rId181" Type="http://schemas.openxmlformats.org/officeDocument/2006/relationships/image" Target="../media/image1531.png"/><Relationship Id="rId22" Type="http://schemas.openxmlformats.org/officeDocument/2006/relationships/customXml" Target="../ink/ink1494.xml"/><Relationship Id="rId43" Type="http://schemas.openxmlformats.org/officeDocument/2006/relationships/image" Target="../media/image1462.png"/><Relationship Id="rId64" Type="http://schemas.openxmlformats.org/officeDocument/2006/relationships/customXml" Target="../ink/ink1515.xml"/><Relationship Id="rId118" Type="http://schemas.openxmlformats.org/officeDocument/2006/relationships/customXml" Target="../ink/ink1542.xml"/><Relationship Id="rId139" Type="http://schemas.openxmlformats.org/officeDocument/2006/relationships/image" Target="../media/image1510.png"/><Relationship Id="rId85" Type="http://schemas.openxmlformats.org/officeDocument/2006/relationships/image" Target="../media/image1483.png"/><Relationship Id="rId150" Type="http://schemas.openxmlformats.org/officeDocument/2006/relationships/customXml" Target="../ink/ink1558.xml"/><Relationship Id="rId171" Type="http://schemas.openxmlformats.org/officeDocument/2006/relationships/image" Target="../media/image1526.png"/><Relationship Id="rId12" Type="http://schemas.openxmlformats.org/officeDocument/2006/relationships/customXml" Target="../ink/ink1489.xml"/><Relationship Id="rId33" Type="http://schemas.openxmlformats.org/officeDocument/2006/relationships/image" Target="../media/image1457.png"/><Relationship Id="rId108" Type="http://schemas.openxmlformats.org/officeDocument/2006/relationships/customXml" Target="../ink/ink1537.xml"/><Relationship Id="rId129" Type="http://schemas.openxmlformats.org/officeDocument/2006/relationships/image" Target="../media/image1505.png"/><Relationship Id="rId54" Type="http://schemas.openxmlformats.org/officeDocument/2006/relationships/customXml" Target="../ink/ink1510.xml"/><Relationship Id="rId75" Type="http://schemas.openxmlformats.org/officeDocument/2006/relationships/image" Target="../media/image1478.png"/><Relationship Id="rId96" Type="http://schemas.openxmlformats.org/officeDocument/2006/relationships/customXml" Target="../ink/ink1531.xml"/><Relationship Id="rId140" Type="http://schemas.openxmlformats.org/officeDocument/2006/relationships/customXml" Target="../ink/ink1553.xml"/><Relationship Id="rId161" Type="http://schemas.openxmlformats.org/officeDocument/2006/relationships/image" Target="../media/image1521.png"/><Relationship Id="rId182" Type="http://schemas.openxmlformats.org/officeDocument/2006/relationships/customXml" Target="../ink/ink1574.xml"/><Relationship Id="rId6" Type="http://schemas.openxmlformats.org/officeDocument/2006/relationships/customXml" Target="../ink/ink1486.xml"/><Relationship Id="rId23" Type="http://schemas.openxmlformats.org/officeDocument/2006/relationships/image" Target="../media/image1453.png"/><Relationship Id="rId119" Type="http://schemas.openxmlformats.org/officeDocument/2006/relationships/image" Target="../media/image1500.png"/><Relationship Id="rId44" Type="http://schemas.openxmlformats.org/officeDocument/2006/relationships/customXml" Target="../ink/ink1505.xml"/><Relationship Id="rId65" Type="http://schemas.openxmlformats.org/officeDocument/2006/relationships/image" Target="../media/image1473.png"/><Relationship Id="rId86" Type="http://schemas.openxmlformats.org/officeDocument/2006/relationships/customXml" Target="../ink/ink1526.xml"/><Relationship Id="rId130" Type="http://schemas.openxmlformats.org/officeDocument/2006/relationships/customXml" Target="../ink/ink1548.xml"/><Relationship Id="rId151" Type="http://schemas.openxmlformats.org/officeDocument/2006/relationships/image" Target="../media/image1516.png"/><Relationship Id="rId172" Type="http://schemas.openxmlformats.org/officeDocument/2006/relationships/customXml" Target="../ink/ink1569.xml"/><Relationship Id="rId13" Type="http://schemas.openxmlformats.org/officeDocument/2006/relationships/image" Target="../media/image1448.png"/><Relationship Id="rId18" Type="http://schemas.openxmlformats.org/officeDocument/2006/relationships/customXml" Target="../ink/ink1492.xml"/><Relationship Id="rId39" Type="http://schemas.openxmlformats.org/officeDocument/2006/relationships/image" Target="../media/image1460.png"/><Relationship Id="rId109" Type="http://schemas.openxmlformats.org/officeDocument/2006/relationships/image" Target="../media/image1495.png"/><Relationship Id="rId34" Type="http://schemas.openxmlformats.org/officeDocument/2006/relationships/customXml" Target="../ink/ink1500.xml"/><Relationship Id="rId50" Type="http://schemas.openxmlformats.org/officeDocument/2006/relationships/customXml" Target="../ink/ink1508.xml"/><Relationship Id="rId55" Type="http://schemas.openxmlformats.org/officeDocument/2006/relationships/image" Target="../media/image1468.png"/><Relationship Id="rId76" Type="http://schemas.openxmlformats.org/officeDocument/2006/relationships/customXml" Target="../ink/ink1521.xml"/><Relationship Id="rId97" Type="http://schemas.openxmlformats.org/officeDocument/2006/relationships/image" Target="../media/image1489.png"/><Relationship Id="rId104" Type="http://schemas.openxmlformats.org/officeDocument/2006/relationships/customXml" Target="../ink/ink1535.xml"/><Relationship Id="rId120" Type="http://schemas.openxmlformats.org/officeDocument/2006/relationships/customXml" Target="../ink/ink1543.xml"/><Relationship Id="rId125" Type="http://schemas.openxmlformats.org/officeDocument/2006/relationships/image" Target="../media/image1503.png"/><Relationship Id="rId141" Type="http://schemas.openxmlformats.org/officeDocument/2006/relationships/image" Target="../media/image1511.png"/><Relationship Id="rId146" Type="http://schemas.openxmlformats.org/officeDocument/2006/relationships/customXml" Target="../ink/ink1556.xml"/><Relationship Id="rId167" Type="http://schemas.openxmlformats.org/officeDocument/2006/relationships/image" Target="../media/image1524.png"/><Relationship Id="rId7" Type="http://schemas.openxmlformats.org/officeDocument/2006/relationships/image" Target="../media/image1445.png"/><Relationship Id="rId71" Type="http://schemas.openxmlformats.org/officeDocument/2006/relationships/image" Target="../media/image1476.png"/><Relationship Id="rId92" Type="http://schemas.openxmlformats.org/officeDocument/2006/relationships/customXml" Target="../ink/ink1529.xml"/><Relationship Id="rId162" Type="http://schemas.openxmlformats.org/officeDocument/2006/relationships/customXml" Target="../ink/ink1564.xml"/><Relationship Id="rId183" Type="http://schemas.openxmlformats.org/officeDocument/2006/relationships/image" Target="../media/image1532.png"/><Relationship Id="rId2" Type="http://schemas.openxmlformats.org/officeDocument/2006/relationships/customXml" Target="../ink/ink1484.xml"/><Relationship Id="rId29" Type="http://schemas.openxmlformats.org/officeDocument/2006/relationships/image" Target="../media/image1456.png"/><Relationship Id="rId24" Type="http://schemas.openxmlformats.org/officeDocument/2006/relationships/customXml" Target="../ink/ink1495.xml"/><Relationship Id="rId40" Type="http://schemas.openxmlformats.org/officeDocument/2006/relationships/customXml" Target="../ink/ink1503.xml"/><Relationship Id="rId45" Type="http://schemas.openxmlformats.org/officeDocument/2006/relationships/image" Target="../media/image1463.png"/><Relationship Id="rId66" Type="http://schemas.openxmlformats.org/officeDocument/2006/relationships/customXml" Target="../ink/ink1516.xml"/><Relationship Id="rId87" Type="http://schemas.openxmlformats.org/officeDocument/2006/relationships/image" Target="../media/image1484.png"/><Relationship Id="rId110" Type="http://schemas.openxmlformats.org/officeDocument/2006/relationships/customXml" Target="../ink/ink1538.xml"/><Relationship Id="rId115" Type="http://schemas.openxmlformats.org/officeDocument/2006/relationships/image" Target="../media/image1498.png"/><Relationship Id="rId131" Type="http://schemas.openxmlformats.org/officeDocument/2006/relationships/image" Target="../media/image1506.png"/><Relationship Id="rId136" Type="http://schemas.openxmlformats.org/officeDocument/2006/relationships/customXml" Target="../ink/ink1551.xml"/><Relationship Id="rId157" Type="http://schemas.openxmlformats.org/officeDocument/2006/relationships/image" Target="../media/image1519.png"/><Relationship Id="rId178" Type="http://schemas.openxmlformats.org/officeDocument/2006/relationships/customXml" Target="../ink/ink1572.xml"/><Relationship Id="rId61" Type="http://schemas.openxmlformats.org/officeDocument/2006/relationships/image" Target="../media/image1471.png"/><Relationship Id="rId82" Type="http://schemas.openxmlformats.org/officeDocument/2006/relationships/customXml" Target="../ink/ink1524.xml"/><Relationship Id="rId152" Type="http://schemas.openxmlformats.org/officeDocument/2006/relationships/customXml" Target="../ink/ink1559.xml"/><Relationship Id="rId173" Type="http://schemas.openxmlformats.org/officeDocument/2006/relationships/image" Target="../media/image1527.png"/><Relationship Id="rId19" Type="http://schemas.openxmlformats.org/officeDocument/2006/relationships/image" Target="../media/image1451.png"/><Relationship Id="rId14" Type="http://schemas.openxmlformats.org/officeDocument/2006/relationships/customXml" Target="../ink/ink1490.xml"/><Relationship Id="rId30" Type="http://schemas.openxmlformats.org/officeDocument/2006/relationships/customXml" Target="../ink/ink1498.xml"/><Relationship Id="rId35" Type="http://schemas.openxmlformats.org/officeDocument/2006/relationships/image" Target="../media/image1458.png"/><Relationship Id="rId56" Type="http://schemas.openxmlformats.org/officeDocument/2006/relationships/customXml" Target="../ink/ink1511.xml"/><Relationship Id="rId77" Type="http://schemas.openxmlformats.org/officeDocument/2006/relationships/image" Target="../media/image1479.png"/><Relationship Id="rId100" Type="http://schemas.openxmlformats.org/officeDocument/2006/relationships/customXml" Target="../ink/ink1533.xml"/><Relationship Id="rId105" Type="http://schemas.openxmlformats.org/officeDocument/2006/relationships/image" Target="../media/image1493.png"/><Relationship Id="rId126" Type="http://schemas.openxmlformats.org/officeDocument/2006/relationships/customXml" Target="../ink/ink1546.xml"/><Relationship Id="rId147" Type="http://schemas.openxmlformats.org/officeDocument/2006/relationships/image" Target="../media/image1514.png"/><Relationship Id="rId168" Type="http://schemas.openxmlformats.org/officeDocument/2006/relationships/customXml" Target="../ink/ink1567.xml"/><Relationship Id="rId8" Type="http://schemas.openxmlformats.org/officeDocument/2006/relationships/customXml" Target="../ink/ink1487.xml"/><Relationship Id="rId51" Type="http://schemas.openxmlformats.org/officeDocument/2006/relationships/image" Target="../media/image1466.png"/><Relationship Id="rId72" Type="http://schemas.openxmlformats.org/officeDocument/2006/relationships/customXml" Target="../ink/ink1519.xml"/><Relationship Id="rId93" Type="http://schemas.openxmlformats.org/officeDocument/2006/relationships/image" Target="../media/image1487.png"/><Relationship Id="rId98" Type="http://schemas.openxmlformats.org/officeDocument/2006/relationships/customXml" Target="../ink/ink1532.xml"/><Relationship Id="rId121" Type="http://schemas.openxmlformats.org/officeDocument/2006/relationships/image" Target="../media/image1501.png"/><Relationship Id="rId142" Type="http://schemas.openxmlformats.org/officeDocument/2006/relationships/customXml" Target="../ink/ink1554.xml"/><Relationship Id="rId163" Type="http://schemas.openxmlformats.org/officeDocument/2006/relationships/image" Target="../media/image1522.png"/><Relationship Id="rId184" Type="http://schemas.openxmlformats.org/officeDocument/2006/relationships/customXml" Target="../ink/ink1575.xml"/><Relationship Id="rId3" Type="http://schemas.openxmlformats.org/officeDocument/2006/relationships/image" Target="../media/image1443.png"/><Relationship Id="rId25" Type="http://schemas.openxmlformats.org/officeDocument/2006/relationships/image" Target="../media/image1454.png"/><Relationship Id="rId46" Type="http://schemas.openxmlformats.org/officeDocument/2006/relationships/customXml" Target="../ink/ink1506.xml"/><Relationship Id="rId67" Type="http://schemas.openxmlformats.org/officeDocument/2006/relationships/image" Target="../media/image1474.png"/><Relationship Id="rId116" Type="http://schemas.openxmlformats.org/officeDocument/2006/relationships/customXml" Target="../ink/ink1541.xml"/><Relationship Id="rId137" Type="http://schemas.openxmlformats.org/officeDocument/2006/relationships/image" Target="../media/image1509.png"/><Relationship Id="rId158" Type="http://schemas.openxmlformats.org/officeDocument/2006/relationships/customXml" Target="../ink/ink1562.xml"/><Relationship Id="rId20" Type="http://schemas.openxmlformats.org/officeDocument/2006/relationships/customXml" Target="../ink/ink1493.xml"/><Relationship Id="rId41" Type="http://schemas.openxmlformats.org/officeDocument/2006/relationships/image" Target="../media/image1461.png"/><Relationship Id="rId62" Type="http://schemas.openxmlformats.org/officeDocument/2006/relationships/customXml" Target="../ink/ink1514.xml"/><Relationship Id="rId83" Type="http://schemas.openxmlformats.org/officeDocument/2006/relationships/image" Target="../media/image1482.png"/><Relationship Id="rId88" Type="http://schemas.openxmlformats.org/officeDocument/2006/relationships/customXml" Target="../ink/ink1527.xml"/><Relationship Id="rId111" Type="http://schemas.openxmlformats.org/officeDocument/2006/relationships/image" Target="../media/image1496.png"/><Relationship Id="rId132" Type="http://schemas.openxmlformats.org/officeDocument/2006/relationships/customXml" Target="../ink/ink1549.xml"/><Relationship Id="rId153" Type="http://schemas.openxmlformats.org/officeDocument/2006/relationships/image" Target="../media/image1517.png"/><Relationship Id="rId174" Type="http://schemas.openxmlformats.org/officeDocument/2006/relationships/customXml" Target="../ink/ink1570.xml"/><Relationship Id="rId179" Type="http://schemas.openxmlformats.org/officeDocument/2006/relationships/image" Target="../media/image1530.png"/><Relationship Id="rId15" Type="http://schemas.openxmlformats.org/officeDocument/2006/relationships/image" Target="../media/image1449.png"/><Relationship Id="rId36" Type="http://schemas.openxmlformats.org/officeDocument/2006/relationships/customXml" Target="../ink/ink1501.xml"/><Relationship Id="rId57" Type="http://schemas.openxmlformats.org/officeDocument/2006/relationships/image" Target="../media/image1469.png"/><Relationship Id="rId106" Type="http://schemas.openxmlformats.org/officeDocument/2006/relationships/customXml" Target="../ink/ink1536.xml"/><Relationship Id="rId127" Type="http://schemas.openxmlformats.org/officeDocument/2006/relationships/image" Target="../media/image1504.png"/><Relationship Id="rId10" Type="http://schemas.openxmlformats.org/officeDocument/2006/relationships/customXml" Target="../ink/ink1488.xml"/><Relationship Id="rId31" Type="http://schemas.openxmlformats.org/officeDocument/2006/relationships/image" Target="../media/image257.png"/><Relationship Id="rId52" Type="http://schemas.openxmlformats.org/officeDocument/2006/relationships/customXml" Target="../ink/ink1509.xml"/><Relationship Id="rId73" Type="http://schemas.openxmlformats.org/officeDocument/2006/relationships/image" Target="../media/image1477.png"/><Relationship Id="rId78" Type="http://schemas.openxmlformats.org/officeDocument/2006/relationships/customXml" Target="../ink/ink1522.xml"/><Relationship Id="rId94" Type="http://schemas.openxmlformats.org/officeDocument/2006/relationships/customXml" Target="../ink/ink1530.xml"/><Relationship Id="rId99" Type="http://schemas.openxmlformats.org/officeDocument/2006/relationships/image" Target="../media/image1490.png"/><Relationship Id="rId101" Type="http://schemas.openxmlformats.org/officeDocument/2006/relationships/image" Target="../media/image1491.png"/><Relationship Id="rId122" Type="http://schemas.openxmlformats.org/officeDocument/2006/relationships/customXml" Target="../ink/ink1544.xml"/><Relationship Id="rId143" Type="http://schemas.openxmlformats.org/officeDocument/2006/relationships/image" Target="../media/image1512.png"/><Relationship Id="rId148" Type="http://schemas.openxmlformats.org/officeDocument/2006/relationships/customXml" Target="../ink/ink1557.xml"/><Relationship Id="rId164" Type="http://schemas.openxmlformats.org/officeDocument/2006/relationships/customXml" Target="../ink/ink1565.xml"/><Relationship Id="rId169" Type="http://schemas.openxmlformats.org/officeDocument/2006/relationships/image" Target="../media/image1525.png"/><Relationship Id="rId185" Type="http://schemas.openxmlformats.org/officeDocument/2006/relationships/image" Target="../media/image1533.png"/><Relationship Id="rId4" Type="http://schemas.openxmlformats.org/officeDocument/2006/relationships/customXml" Target="../ink/ink1485.xml"/><Relationship Id="rId9" Type="http://schemas.openxmlformats.org/officeDocument/2006/relationships/image" Target="../media/image1446.png"/><Relationship Id="rId180" Type="http://schemas.openxmlformats.org/officeDocument/2006/relationships/customXml" Target="../ink/ink1573.xml"/><Relationship Id="rId26" Type="http://schemas.openxmlformats.org/officeDocument/2006/relationships/customXml" Target="../ink/ink1496.xml"/><Relationship Id="rId47" Type="http://schemas.openxmlformats.org/officeDocument/2006/relationships/image" Target="../media/image1464.png"/><Relationship Id="rId68" Type="http://schemas.openxmlformats.org/officeDocument/2006/relationships/customXml" Target="../ink/ink1517.xml"/><Relationship Id="rId89" Type="http://schemas.openxmlformats.org/officeDocument/2006/relationships/image" Target="../media/image1485.png"/><Relationship Id="rId112" Type="http://schemas.openxmlformats.org/officeDocument/2006/relationships/customXml" Target="../ink/ink1539.xml"/><Relationship Id="rId133" Type="http://schemas.openxmlformats.org/officeDocument/2006/relationships/image" Target="../media/image1507.png"/><Relationship Id="rId154" Type="http://schemas.openxmlformats.org/officeDocument/2006/relationships/customXml" Target="../ink/ink1560.xml"/><Relationship Id="rId175" Type="http://schemas.openxmlformats.org/officeDocument/2006/relationships/image" Target="../media/image1528.png"/><Relationship Id="rId16" Type="http://schemas.openxmlformats.org/officeDocument/2006/relationships/customXml" Target="../ink/ink1491.xml"/><Relationship Id="rId37" Type="http://schemas.openxmlformats.org/officeDocument/2006/relationships/image" Target="../media/image1459.png"/><Relationship Id="rId58" Type="http://schemas.openxmlformats.org/officeDocument/2006/relationships/customXml" Target="../ink/ink1512.xml"/><Relationship Id="rId79" Type="http://schemas.openxmlformats.org/officeDocument/2006/relationships/image" Target="../media/image1480.png"/><Relationship Id="rId102" Type="http://schemas.openxmlformats.org/officeDocument/2006/relationships/customXml" Target="../ink/ink1534.xml"/><Relationship Id="rId123" Type="http://schemas.openxmlformats.org/officeDocument/2006/relationships/image" Target="../media/image1502.png"/><Relationship Id="rId144" Type="http://schemas.openxmlformats.org/officeDocument/2006/relationships/customXml" Target="../ink/ink1555.xml"/><Relationship Id="rId90" Type="http://schemas.openxmlformats.org/officeDocument/2006/relationships/customXml" Target="../ink/ink1528.xml"/><Relationship Id="rId165" Type="http://schemas.openxmlformats.org/officeDocument/2006/relationships/image" Target="../media/image1523.png"/><Relationship Id="rId186" Type="http://schemas.openxmlformats.org/officeDocument/2006/relationships/customXml" Target="../ink/ink1576.xml"/><Relationship Id="rId27" Type="http://schemas.openxmlformats.org/officeDocument/2006/relationships/image" Target="../media/image1455.png"/><Relationship Id="rId48" Type="http://schemas.openxmlformats.org/officeDocument/2006/relationships/customXml" Target="../ink/ink1507.xml"/><Relationship Id="rId69" Type="http://schemas.openxmlformats.org/officeDocument/2006/relationships/image" Target="../media/image1475.png"/><Relationship Id="rId113" Type="http://schemas.openxmlformats.org/officeDocument/2006/relationships/image" Target="../media/image1497.png"/><Relationship Id="rId134" Type="http://schemas.openxmlformats.org/officeDocument/2006/relationships/customXml" Target="../ink/ink1550.xml"/><Relationship Id="rId80" Type="http://schemas.openxmlformats.org/officeDocument/2006/relationships/customXml" Target="../ink/ink1523.xml"/><Relationship Id="rId155" Type="http://schemas.openxmlformats.org/officeDocument/2006/relationships/image" Target="../media/image1518.png"/><Relationship Id="rId176" Type="http://schemas.openxmlformats.org/officeDocument/2006/relationships/customXml" Target="../ink/ink1571.xml"/><Relationship Id="rId17" Type="http://schemas.openxmlformats.org/officeDocument/2006/relationships/image" Target="../media/image1450.png"/><Relationship Id="rId38" Type="http://schemas.openxmlformats.org/officeDocument/2006/relationships/customXml" Target="../ink/ink1502.xml"/><Relationship Id="rId59" Type="http://schemas.openxmlformats.org/officeDocument/2006/relationships/image" Target="../media/image1470.png"/><Relationship Id="rId103" Type="http://schemas.openxmlformats.org/officeDocument/2006/relationships/image" Target="../media/image1492.png"/><Relationship Id="rId124" Type="http://schemas.openxmlformats.org/officeDocument/2006/relationships/customXml" Target="../ink/ink1545.xml"/><Relationship Id="rId70" Type="http://schemas.openxmlformats.org/officeDocument/2006/relationships/customXml" Target="../ink/ink1518.xml"/><Relationship Id="rId91" Type="http://schemas.openxmlformats.org/officeDocument/2006/relationships/image" Target="../media/image1486.png"/><Relationship Id="rId145" Type="http://schemas.openxmlformats.org/officeDocument/2006/relationships/image" Target="../media/image1513.png"/><Relationship Id="rId166" Type="http://schemas.openxmlformats.org/officeDocument/2006/relationships/customXml" Target="../ink/ink1566.xml"/><Relationship Id="rId187" Type="http://schemas.openxmlformats.org/officeDocument/2006/relationships/image" Target="../media/image153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97.xml"/><Relationship Id="rId49" Type="http://schemas.openxmlformats.org/officeDocument/2006/relationships/image" Target="../media/image1465.png"/><Relationship Id="rId114" Type="http://schemas.openxmlformats.org/officeDocument/2006/relationships/customXml" Target="../ink/ink1540.xml"/><Relationship Id="rId60" Type="http://schemas.openxmlformats.org/officeDocument/2006/relationships/customXml" Target="../ink/ink1513.xml"/><Relationship Id="rId81" Type="http://schemas.openxmlformats.org/officeDocument/2006/relationships/image" Target="../media/image1481.png"/><Relationship Id="rId135" Type="http://schemas.openxmlformats.org/officeDocument/2006/relationships/image" Target="../media/image1508.png"/><Relationship Id="rId156" Type="http://schemas.openxmlformats.org/officeDocument/2006/relationships/customXml" Target="../ink/ink1561.xml"/><Relationship Id="rId177" Type="http://schemas.openxmlformats.org/officeDocument/2006/relationships/image" Target="../media/image152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92.png"/><Relationship Id="rId299" Type="http://schemas.openxmlformats.org/officeDocument/2006/relationships/image" Target="../media/image1681.png"/><Relationship Id="rId21" Type="http://schemas.openxmlformats.org/officeDocument/2006/relationships/image" Target="../media/image1544.png"/><Relationship Id="rId63" Type="http://schemas.openxmlformats.org/officeDocument/2006/relationships/image" Target="../media/image1565.png"/><Relationship Id="rId159" Type="http://schemas.openxmlformats.org/officeDocument/2006/relationships/image" Target="../media/image1612.png"/><Relationship Id="rId170" Type="http://schemas.openxmlformats.org/officeDocument/2006/relationships/customXml" Target="../ink/ink1661.xml"/><Relationship Id="rId226" Type="http://schemas.openxmlformats.org/officeDocument/2006/relationships/customXml" Target="../ink/ink1689.xml"/><Relationship Id="rId268" Type="http://schemas.openxmlformats.org/officeDocument/2006/relationships/customXml" Target="../ink/ink1710.xml"/><Relationship Id="rId32" Type="http://schemas.openxmlformats.org/officeDocument/2006/relationships/customXml" Target="../ink/ink1592.xml"/><Relationship Id="rId74" Type="http://schemas.openxmlformats.org/officeDocument/2006/relationships/customXml" Target="../ink/ink1613.xml"/><Relationship Id="rId128" Type="http://schemas.openxmlformats.org/officeDocument/2006/relationships/customXml" Target="../ink/ink1640.xml"/><Relationship Id="rId5" Type="http://schemas.openxmlformats.org/officeDocument/2006/relationships/image" Target="../media/image1536.png"/><Relationship Id="rId181" Type="http://schemas.openxmlformats.org/officeDocument/2006/relationships/image" Target="../media/image1623.png"/><Relationship Id="rId237" Type="http://schemas.openxmlformats.org/officeDocument/2006/relationships/image" Target="../media/image1650.png"/><Relationship Id="rId279" Type="http://schemas.openxmlformats.org/officeDocument/2006/relationships/image" Target="../media/image1671.png"/><Relationship Id="rId43" Type="http://schemas.openxmlformats.org/officeDocument/2006/relationships/image" Target="../media/image1555.png"/><Relationship Id="rId139" Type="http://schemas.openxmlformats.org/officeDocument/2006/relationships/image" Target="../media/image1603.png"/><Relationship Id="rId290" Type="http://schemas.openxmlformats.org/officeDocument/2006/relationships/customXml" Target="../ink/ink1721.xml"/><Relationship Id="rId85" Type="http://schemas.openxmlformats.org/officeDocument/2006/relationships/image" Target="../media/image1576.png"/><Relationship Id="rId150" Type="http://schemas.openxmlformats.org/officeDocument/2006/relationships/customXml" Target="../ink/ink1651.xml"/><Relationship Id="rId192" Type="http://schemas.openxmlformats.org/officeDocument/2006/relationships/customXml" Target="../ink/ink1672.xml"/><Relationship Id="rId206" Type="http://schemas.openxmlformats.org/officeDocument/2006/relationships/customXml" Target="../ink/ink1679.xml"/><Relationship Id="rId248" Type="http://schemas.openxmlformats.org/officeDocument/2006/relationships/customXml" Target="../ink/ink1700.xml"/><Relationship Id="rId12" Type="http://schemas.openxmlformats.org/officeDocument/2006/relationships/customXml" Target="../ink/ink1582.xml"/><Relationship Id="rId108" Type="http://schemas.openxmlformats.org/officeDocument/2006/relationships/customXml" Target="../ink/ink1630.xml"/><Relationship Id="rId54" Type="http://schemas.openxmlformats.org/officeDocument/2006/relationships/customXml" Target="../ink/ink1603.xml"/><Relationship Id="rId96" Type="http://schemas.openxmlformats.org/officeDocument/2006/relationships/customXml" Target="../ink/ink1624.xml"/><Relationship Id="rId161" Type="http://schemas.openxmlformats.org/officeDocument/2006/relationships/image" Target="../media/image1613.png"/><Relationship Id="rId217" Type="http://schemas.openxmlformats.org/officeDocument/2006/relationships/image" Target="../media/image1640.png"/><Relationship Id="rId6" Type="http://schemas.openxmlformats.org/officeDocument/2006/relationships/customXml" Target="../ink/ink1579.xml"/><Relationship Id="rId238" Type="http://schemas.openxmlformats.org/officeDocument/2006/relationships/customXml" Target="../ink/ink1695.xml"/><Relationship Id="rId259" Type="http://schemas.openxmlformats.org/officeDocument/2006/relationships/image" Target="../media/image1661.png"/><Relationship Id="rId23" Type="http://schemas.openxmlformats.org/officeDocument/2006/relationships/image" Target="../media/image1545.png"/><Relationship Id="rId119" Type="http://schemas.openxmlformats.org/officeDocument/2006/relationships/image" Target="../media/image1593.png"/><Relationship Id="rId270" Type="http://schemas.openxmlformats.org/officeDocument/2006/relationships/customXml" Target="../ink/ink1711.xml"/><Relationship Id="rId291" Type="http://schemas.openxmlformats.org/officeDocument/2006/relationships/image" Target="../media/image1677.png"/><Relationship Id="rId44" Type="http://schemas.openxmlformats.org/officeDocument/2006/relationships/customXml" Target="../ink/ink1598.xml"/><Relationship Id="rId65" Type="http://schemas.openxmlformats.org/officeDocument/2006/relationships/image" Target="../media/image1566.png"/><Relationship Id="rId86" Type="http://schemas.openxmlformats.org/officeDocument/2006/relationships/customXml" Target="../ink/ink1619.xml"/><Relationship Id="rId130" Type="http://schemas.openxmlformats.org/officeDocument/2006/relationships/customXml" Target="../ink/ink1641.xml"/><Relationship Id="rId151" Type="http://schemas.openxmlformats.org/officeDocument/2006/relationships/image" Target="../media/image1608.png"/><Relationship Id="rId172" Type="http://schemas.openxmlformats.org/officeDocument/2006/relationships/customXml" Target="../ink/ink1662.xml"/><Relationship Id="rId193" Type="http://schemas.openxmlformats.org/officeDocument/2006/relationships/image" Target="../media/image1629.png"/><Relationship Id="rId207" Type="http://schemas.openxmlformats.org/officeDocument/2006/relationships/image" Target="../media/image1636.png"/><Relationship Id="rId228" Type="http://schemas.openxmlformats.org/officeDocument/2006/relationships/customXml" Target="../ink/ink1690.xml"/><Relationship Id="rId249" Type="http://schemas.openxmlformats.org/officeDocument/2006/relationships/image" Target="../media/image1656.png"/><Relationship Id="rId13" Type="http://schemas.openxmlformats.org/officeDocument/2006/relationships/image" Target="../media/image1540.png"/><Relationship Id="rId109" Type="http://schemas.openxmlformats.org/officeDocument/2006/relationships/image" Target="../media/image1588.png"/><Relationship Id="rId260" Type="http://schemas.openxmlformats.org/officeDocument/2006/relationships/customXml" Target="../ink/ink1706.xml"/><Relationship Id="rId281" Type="http://schemas.openxmlformats.org/officeDocument/2006/relationships/image" Target="../media/image1672.png"/><Relationship Id="rId34" Type="http://schemas.openxmlformats.org/officeDocument/2006/relationships/customXml" Target="../ink/ink1593.xml"/><Relationship Id="rId55" Type="http://schemas.openxmlformats.org/officeDocument/2006/relationships/image" Target="../media/image1561.png"/><Relationship Id="rId76" Type="http://schemas.openxmlformats.org/officeDocument/2006/relationships/customXml" Target="../ink/ink1614.xml"/><Relationship Id="rId97" Type="http://schemas.openxmlformats.org/officeDocument/2006/relationships/image" Target="../media/image1582.png"/><Relationship Id="rId120" Type="http://schemas.openxmlformats.org/officeDocument/2006/relationships/customXml" Target="../ink/ink1636.xml"/><Relationship Id="rId141" Type="http://schemas.openxmlformats.org/officeDocument/2006/relationships/image" Target="../media/image1604.png"/><Relationship Id="rId7" Type="http://schemas.openxmlformats.org/officeDocument/2006/relationships/image" Target="../media/image1537.png"/><Relationship Id="rId162" Type="http://schemas.openxmlformats.org/officeDocument/2006/relationships/customXml" Target="../ink/ink1657.xml"/><Relationship Id="rId183" Type="http://schemas.openxmlformats.org/officeDocument/2006/relationships/image" Target="../media/image1624.png"/><Relationship Id="rId218" Type="http://schemas.openxmlformats.org/officeDocument/2006/relationships/customXml" Target="../ink/ink1685.xml"/><Relationship Id="rId239" Type="http://schemas.openxmlformats.org/officeDocument/2006/relationships/image" Target="../media/image1651.png"/><Relationship Id="rId250" Type="http://schemas.openxmlformats.org/officeDocument/2006/relationships/customXml" Target="../ink/ink1701.xml"/><Relationship Id="rId271" Type="http://schemas.openxmlformats.org/officeDocument/2006/relationships/image" Target="../media/image1667.png"/><Relationship Id="rId292" Type="http://schemas.openxmlformats.org/officeDocument/2006/relationships/customXml" Target="../ink/ink1722.xml"/><Relationship Id="rId24" Type="http://schemas.openxmlformats.org/officeDocument/2006/relationships/customXml" Target="../ink/ink1588.xml"/><Relationship Id="rId45" Type="http://schemas.openxmlformats.org/officeDocument/2006/relationships/image" Target="../media/image1556.png"/><Relationship Id="rId66" Type="http://schemas.openxmlformats.org/officeDocument/2006/relationships/customXml" Target="../ink/ink1609.xml"/><Relationship Id="rId87" Type="http://schemas.openxmlformats.org/officeDocument/2006/relationships/image" Target="../media/image1577.png"/><Relationship Id="rId110" Type="http://schemas.openxmlformats.org/officeDocument/2006/relationships/customXml" Target="../ink/ink1631.xml"/><Relationship Id="rId131" Type="http://schemas.openxmlformats.org/officeDocument/2006/relationships/image" Target="../media/image1599.png"/><Relationship Id="rId152" Type="http://schemas.openxmlformats.org/officeDocument/2006/relationships/customXml" Target="../ink/ink1652.xml"/><Relationship Id="rId173" Type="http://schemas.openxmlformats.org/officeDocument/2006/relationships/image" Target="../media/image1619.png"/><Relationship Id="rId194" Type="http://schemas.openxmlformats.org/officeDocument/2006/relationships/customXml" Target="../ink/ink1673.xml"/><Relationship Id="rId208" Type="http://schemas.openxmlformats.org/officeDocument/2006/relationships/customXml" Target="../ink/ink1680.xml"/><Relationship Id="rId229" Type="http://schemas.openxmlformats.org/officeDocument/2006/relationships/image" Target="../media/image1646.png"/><Relationship Id="rId240" Type="http://schemas.openxmlformats.org/officeDocument/2006/relationships/customXml" Target="../ink/ink1696.xml"/><Relationship Id="rId261" Type="http://schemas.openxmlformats.org/officeDocument/2006/relationships/image" Target="../media/image1662.png"/><Relationship Id="rId14" Type="http://schemas.openxmlformats.org/officeDocument/2006/relationships/customXml" Target="../ink/ink1583.xml"/><Relationship Id="rId35" Type="http://schemas.openxmlformats.org/officeDocument/2006/relationships/image" Target="../media/image1551.png"/><Relationship Id="rId56" Type="http://schemas.openxmlformats.org/officeDocument/2006/relationships/customXml" Target="../ink/ink1604.xml"/><Relationship Id="rId77" Type="http://schemas.openxmlformats.org/officeDocument/2006/relationships/image" Target="../media/image1572.png"/><Relationship Id="rId100" Type="http://schemas.openxmlformats.org/officeDocument/2006/relationships/customXml" Target="../ink/ink1626.xml"/><Relationship Id="rId282" Type="http://schemas.openxmlformats.org/officeDocument/2006/relationships/customXml" Target="../ink/ink1717.xml"/><Relationship Id="rId8" Type="http://schemas.openxmlformats.org/officeDocument/2006/relationships/customXml" Target="../ink/ink1580.xml"/><Relationship Id="rId98" Type="http://schemas.openxmlformats.org/officeDocument/2006/relationships/customXml" Target="../ink/ink1625.xml"/><Relationship Id="rId121" Type="http://schemas.openxmlformats.org/officeDocument/2006/relationships/image" Target="../media/image1594.png"/><Relationship Id="rId142" Type="http://schemas.openxmlformats.org/officeDocument/2006/relationships/customXml" Target="../ink/ink1647.xml"/><Relationship Id="rId163" Type="http://schemas.openxmlformats.org/officeDocument/2006/relationships/image" Target="../media/image1614.png"/><Relationship Id="rId184" Type="http://schemas.openxmlformats.org/officeDocument/2006/relationships/customXml" Target="../ink/ink1668.xml"/><Relationship Id="rId219" Type="http://schemas.openxmlformats.org/officeDocument/2006/relationships/image" Target="../media/image1641.png"/><Relationship Id="rId230" Type="http://schemas.openxmlformats.org/officeDocument/2006/relationships/customXml" Target="../ink/ink1691.xml"/><Relationship Id="rId251" Type="http://schemas.openxmlformats.org/officeDocument/2006/relationships/image" Target="../media/image1657.png"/><Relationship Id="rId25" Type="http://schemas.openxmlformats.org/officeDocument/2006/relationships/image" Target="../media/image1546.png"/><Relationship Id="rId46" Type="http://schemas.openxmlformats.org/officeDocument/2006/relationships/customXml" Target="../ink/ink1599.xml"/><Relationship Id="rId67" Type="http://schemas.openxmlformats.org/officeDocument/2006/relationships/image" Target="../media/image1567.png"/><Relationship Id="rId272" Type="http://schemas.openxmlformats.org/officeDocument/2006/relationships/customXml" Target="../ink/ink1712.xml"/><Relationship Id="rId293" Type="http://schemas.openxmlformats.org/officeDocument/2006/relationships/image" Target="../media/image1678.png"/><Relationship Id="rId88" Type="http://schemas.openxmlformats.org/officeDocument/2006/relationships/customXml" Target="../ink/ink1620.xml"/><Relationship Id="rId111" Type="http://schemas.openxmlformats.org/officeDocument/2006/relationships/image" Target="../media/image1589.png"/><Relationship Id="rId132" Type="http://schemas.openxmlformats.org/officeDocument/2006/relationships/customXml" Target="../ink/ink1642.xml"/><Relationship Id="rId153" Type="http://schemas.openxmlformats.org/officeDocument/2006/relationships/image" Target="../media/image1609.png"/><Relationship Id="rId174" Type="http://schemas.openxmlformats.org/officeDocument/2006/relationships/customXml" Target="../ink/ink1663.xml"/><Relationship Id="rId195" Type="http://schemas.openxmlformats.org/officeDocument/2006/relationships/image" Target="../media/image1630.png"/><Relationship Id="rId209" Type="http://schemas.openxmlformats.org/officeDocument/2006/relationships/image" Target="../media/image1637.png"/><Relationship Id="rId220" Type="http://schemas.openxmlformats.org/officeDocument/2006/relationships/customXml" Target="../ink/ink1686.xml"/><Relationship Id="rId241" Type="http://schemas.openxmlformats.org/officeDocument/2006/relationships/image" Target="../media/image1652.png"/><Relationship Id="rId15" Type="http://schemas.openxmlformats.org/officeDocument/2006/relationships/image" Target="../media/image1541.png"/><Relationship Id="rId36" Type="http://schemas.openxmlformats.org/officeDocument/2006/relationships/customXml" Target="../ink/ink1594.xml"/><Relationship Id="rId57" Type="http://schemas.openxmlformats.org/officeDocument/2006/relationships/image" Target="../media/image1562.png"/><Relationship Id="rId262" Type="http://schemas.openxmlformats.org/officeDocument/2006/relationships/customXml" Target="../ink/ink1707.xml"/><Relationship Id="rId283" Type="http://schemas.openxmlformats.org/officeDocument/2006/relationships/image" Target="../media/image1673.png"/><Relationship Id="rId78" Type="http://schemas.openxmlformats.org/officeDocument/2006/relationships/customXml" Target="../ink/ink1615.xml"/><Relationship Id="rId99" Type="http://schemas.openxmlformats.org/officeDocument/2006/relationships/image" Target="../media/image1583.png"/><Relationship Id="rId101" Type="http://schemas.openxmlformats.org/officeDocument/2006/relationships/image" Target="../media/image1584.png"/><Relationship Id="rId122" Type="http://schemas.openxmlformats.org/officeDocument/2006/relationships/customXml" Target="../ink/ink1637.xml"/><Relationship Id="rId143" Type="http://schemas.openxmlformats.org/officeDocument/2006/relationships/image" Target="../media/image1605.png"/><Relationship Id="rId164" Type="http://schemas.openxmlformats.org/officeDocument/2006/relationships/customXml" Target="../ink/ink1658.xml"/><Relationship Id="rId185" Type="http://schemas.openxmlformats.org/officeDocument/2006/relationships/image" Target="../media/image1625.png"/><Relationship Id="rId9" Type="http://schemas.openxmlformats.org/officeDocument/2006/relationships/image" Target="../media/image1538.png"/><Relationship Id="rId210" Type="http://schemas.openxmlformats.org/officeDocument/2006/relationships/customXml" Target="../ink/ink1681.xml"/><Relationship Id="rId26" Type="http://schemas.openxmlformats.org/officeDocument/2006/relationships/customXml" Target="../ink/ink1589.xml"/><Relationship Id="rId231" Type="http://schemas.openxmlformats.org/officeDocument/2006/relationships/image" Target="../media/image1647.png"/><Relationship Id="rId252" Type="http://schemas.openxmlformats.org/officeDocument/2006/relationships/customXml" Target="../ink/ink1702.xml"/><Relationship Id="rId273" Type="http://schemas.openxmlformats.org/officeDocument/2006/relationships/image" Target="../media/image1668.png"/><Relationship Id="rId294" Type="http://schemas.openxmlformats.org/officeDocument/2006/relationships/customXml" Target="../ink/ink1723.xml"/><Relationship Id="rId47" Type="http://schemas.openxmlformats.org/officeDocument/2006/relationships/image" Target="../media/image1557.png"/><Relationship Id="rId68" Type="http://schemas.openxmlformats.org/officeDocument/2006/relationships/customXml" Target="../ink/ink1610.xml"/><Relationship Id="rId89" Type="http://schemas.openxmlformats.org/officeDocument/2006/relationships/image" Target="../media/image1578.png"/><Relationship Id="rId112" Type="http://schemas.openxmlformats.org/officeDocument/2006/relationships/customXml" Target="../ink/ink1632.xml"/><Relationship Id="rId133" Type="http://schemas.openxmlformats.org/officeDocument/2006/relationships/image" Target="../media/image1600.png"/><Relationship Id="rId154" Type="http://schemas.openxmlformats.org/officeDocument/2006/relationships/customXml" Target="../ink/ink1653.xml"/><Relationship Id="rId175" Type="http://schemas.openxmlformats.org/officeDocument/2006/relationships/image" Target="../media/image1620.png"/><Relationship Id="rId196" Type="http://schemas.openxmlformats.org/officeDocument/2006/relationships/customXml" Target="../ink/ink1674.xml"/><Relationship Id="rId200" Type="http://schemas.openxmlformats.org/officeDocument/2006/relationships/customXml" Target="../ink/ink1676.xml"/><Relationship Id="rId16" Type="http://schemas.openxmlformats.org/officeDocument/2006/relationships/customXml" Target="../ink/ink1584.xml"/><Relationship Id="rId221" Type="http://schemas.openxmlformats.org/officeDocument/2006/relationships/image" Target="../media/image1642.png"/><Relationship Id="rId242" Type="http://schemas.openxmlformats.org/officeDocument/2006/relationships/customXml" Target="../ink/ink1697.xml"/><Relationship Id="rId263" Type="http://schemas.openxmlformats.org/officeDocument/2006/relationships/image" Target="../media/image1663.png"/><Relationship Id="rId284" Type="http://schemas.openxmlformats.org/officeDocument/2006/relationships/customXml" Target="../ink/ink1718.xml"/><Relationship Id="rId37" Type="http://schemas.openxmlformats.org/officeDocument/2006/relationships/image" Target="../media/image1552.png"/><Relationship Id="rId58" Type="http://schemas.openxmlformats.org/officeDocument/2006/relationships/customXml" Target="../ink/ink1605.xml"/><Relationship Id="rId79" Type="http://schemas.openxmlformats.org/officeDocument/2006/relationships/image" Target="../media/image1573.png"/><Relationship Id="rId102" Type="http://schemas.openxmlformats.org/officeDocument/2006/relationships/customXml" Target="../ink/ink1627.xml"/><Relationship Id="rId123" Type="http://schemas.openxmlformats.org/officeDocument/2006/relationships/image" Target="../media/image1595.png"/><Relationship Id="rId144" Type="http://schemas.openxmlformats.org/officeDocument/2006/relationships/customXml" Target="../ink/ink1648.xml"/><Relationship Id="rId90" Type="http://schemas.openxmlformats.org/officeDocument/2006/relationships/customXml" Target="../ink/ink1621.xml"/><Relationship Id="rId165" Type="http://schemas.openxmlformats.org/officeDocument/2006/relationships/image" Target="../media/image1615.png"/><Relationship Id="rId186" Type="http://schemas.openxmlformats.org/officeDocument/2006/relationships/customXml" Target="../ink/ink1669.xml"/><Relationship Id="rId211" Type="http://schemas.openxmlformats.org/officeDocument/2006/relationships/image" Target="../media/image1638.png"/><Relationship Id="rId232" Type="http://schemas.openxmlformats.org/officeDocument/2006/relationships/customXml" Target="../ink/ink1692.xml"/><Relationship Id="rId253" Type="http://schemas.openxmlformats.org/officeDocument/2006/relationships/image" Target="../media/image1658.png"/><Relationship Id="rId274" Type="http://schemas.openxmlformats.org/officeDocument/2006/relationships/customXml" Target="../ink/ink1713.xml"/><Relationship Id="rId295" Type="http://schemas.openxmlformats.org/officeDocument/2006/relationships/image" Target="../media/image1679.png"/><Relationship Id="rId27" Type="http://schemas.openxmlformats.org/officeDocument/2006/relationships/image" Target="../media/image1547.png"/><Relationship Id="rId48" Type="http://schemas.openxmlformats.org/officeDocument/2006/relationships/customXml" Target="../ink/ink1600.xml"/><Relationship Id="rId69" Type="http://schemas.openxmlformats.org/officeDocument/2006/relationships/image" Target="../media/image1568.png"/><Relationship Id="rId113" Type="http://schemas.openxmlformats.org/officeDocument/2006/relationships/image" Target="../media/image1590.png"/><Relationship Id="rId134" Type="http://schemas.openxmlformats.org/officeDocument/2006/relationships/customXml" Target="../ink/ink1643.xml"/><Relationship Id="rId80" Type="http://schemas.openxmlformats.org/officeDocument/2006/relationships/customXml" Target="../ink/ink1616.xml"/><Relationship Id="rId155" Type="http://schemas.openxmlformats.org/officeDocument/2006/relationships/image" Target="../media/image1610.png"/><Relationship Id="rId176" Type="http://schemas.openxmlformats.org/officeDocument/2006/relationships/customXml" Target="../ink/ink1664.xml"/><Relationship Id="rId197" Type="http://schemas.openxmlformats.org/officeDocument/2006/relationships/image" Target="../media/image1631.png"/><Relationship Id="rId201" Type="http://schemas.openxmlformats.org/officeDocument/2006/relationships/image" Target="../media/image1633.png"/><Relationship Id="rId222" Type="http://schemas.openxmlformats.org/officeDocument/2006/relationships/customXml" Target="../ink/ink1687.xml"/><Relationship Id="rId243" Type="http://schemas.openxmlformats.org/officeDocument/2006/relationships/image" Target="../media/image1653.png"/><Relationship Id="rId264" Type="http://schemas.openxmlformats.org/officeDocument/2006/relationships/customXml" Target="../ink/ink1708.xml"/><Relationship Id="rId285" Type="http://schemas.openxmlformats.org/officeDocument/2006/relationships/image" Target="../media/image1674.png"/><Relationship Id="rId17" Type="http://schemas.openxmlformats.org/officeDocument/2006/relationships/image" Target="../media/image1542.png"/><Relationship Id="rId38" Type="http://schemas.openxmlformats.org/officeDocument/2006/relationships/customXml" Target="../ink/ink1595.xml"/><Relationship Id="rId59" Type="http://schemas.openxmlformats.org/officeDocument/2006/relationships/image" Target="../media/image1563.png"/><Relationship Id="rId103" Type="http://schemas.openxmlformats.org/officeDocument/2006/relationships/image" Target="../media/image1585.png"/><Relationship Id="rId124" Type="http://schemas.openxmlformats.org/officeDocument/2006/relationships/customXml" Target="../ink/ink1638.xml"/><Relationship Id="rId70" Type="http://schemas.openxmlformats.org/officeDocument/2006/relationships/customXml" Target="../ink/ink1611.xml"/><Relationship Id="rId91" Type="http://schemas.openxmlformats.org/officeDocument/2006/relationships/image" Target="../media/image1579.png"/><Relationship Id="rId145" Type="http://schemas.openxmlformats.org/officeDocument/2006/relationships/image" Target="../media/image1606.png"/><Relationship Id="rId166" Type="http://schemas.openxmlformats.org/officeDocument/2006/relationships/customXml" Target="../ink/ink1659.xml"/><Relationship Id="rId187" Type="http://schemas.openxmlformats.org/officeDocument/2006/relationships/image" Target="../media/image162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682.xml"/><Relationship Id="rId233" Type="http://schemas.openxmlformats.org/officeDocument/2006/relationships/image" Target="../media/image1648.png"/><Relationship Id="rId254" Type="http://schemas.openxmlformats.org/officeDocument/2006/relationships/customXml" Target="../ink/ink1703.xml"/><Relationship Id="rId28" Type="http://schemas.openxmlformats.org/officeDocument/2006/relationships/customXml" Target="../ink/ink1590.xml"/><Relationship Id="rId49" Type="http://schemas.openxmlformats.org/officeDocument/2006/relationships/image" Target="../media/image1558.png"/><Relationship Id="rId114" Type="http://schemas.openxmlformats.org/officeDocument/2006/relationships/customXml" Target="../ink/ink1633.xml"/><Relationship Id="rId275" Type="http://schemas.openxmlformats.org/officeDocument/2006/relationships/image" Target="../media/image1669.png"/><Relationship Id="rId296" Type="http://schemas.openxmlformats.org/officeDocument/2006/relationships/customXml" Target="../ink/ink1724.xml"/><Relationship Id="rId300" Type="http://schemas.openxmlformats.org/officeDocument/2006/relationships/customXml" Target="../ink/ink1726.xml"/><Relationship Id="rId60" Type="http://schemas.openxmlformats.org/officeDocument/2006/relationships/customXml" Target="../ink/ink1606.xml"/><Relationship Id="rId81" Type="http://schemas.openxmlformats.org/officeDocument/2006/relationships/image" Target="../media/image1574.png"/><Relationship Id="rId135" Type="http://schemas.openxmlformats.org/officeDocument/2006/relationships/image" Target="../media/image1601.png"/><Relationship Id="rId156" Type="http://schemas.openxmlformats.org/officeDocument/2006/relationships/customXml" Target="../ink/ink1654.xml"/><Relationship Id="rId177" Type="http://schemas.openxmlformats.org/officeDocument/2006/relationships/image" Target="../media/image1621.png"/><Relationship Id="rId198" Type="http://schemas.openxmlformats.org/officeDocument/2006/relationships/customXml" Target="../ink/ink1675.xml"/><Relationship Id="rId202" Type="http://schemas.openxmlformats.org/officeDocument/2006/relationships/customXml" Target="../ink/ink1677.xml"/><Relationship Id="rId223" Type="http://schemas.openxmlformats.org/officeDocument/2006/relationships/image" Target="../media/image1643.png"/><Relationship Id="rId244" Type="http://schemas.openxmlformats.org/officeDocument/2006/relationships/customXml" Target="../ink/ink1698.xml"/><Relationship Id="rId18" Type="http://schemas.openxmlformats.org/officeDocument/2006/relationships/customXml" Target="../ink/ink1585.xml"/><Relationship Id="rId39" Type="http://schemas.openxmlformats.org/officeDocument/2006/relationships/image" Target="../media/image1553.png"/><Relationship Id="rId265" Type="http://schemas.openxmlformats.org/officeDocument/2006/relationships/image" Target="../media/image1664.png"/><Relationship Id="rId286" Type="http://schemas.openxmlformats.org/officeDocument/2006/relationships/customXml" Target="../ink/ink1719.xml"/><Relationship Id="rId50" Type="http://schemas.openxmlformats.org/officeDocument/2006/relationships/customXml" Target="../ink/ink1601.xml"/><Relationship Id="rId104" Type="http://schemas.openxmlformats.org/officeDocument/2006/relationships/customXml" Target="../ink/ink1628.xml"/><Relationship Id="rId125" Type="http://schemas.openxmlformats.org/officeDocument/2006/relationships/image" Target="../media/image1596.png"/><Relationship Id="rId146" Type="http://schemas.openxmlformats.org/officeDocument/2006/relationships/customXml" Target="../ink/ink1649.xml"/><Relationship Id="rId167" Type="http://schemas.openxmlformats.org/officeDocument/2006/relationships/image" Target="../media/image1616.png"/><Relationship Id="rId188" Type="http://schemas.openxmlformats.org/officeDocument/2006/relationships/customXml" Target="../ink/ink1670.xml"/><Relationship Id="rId71" Type="http://schemas.openxmlformats.org/officeDocument/2006/relationships/image" Target="../media/image1569.png"/><Relationship Id="rId92" Type="http://schemas.openxmlformats.org/officeDocument/2006/relationships/customXml" Target="../ink/ink1622.xml"/><Relationship Id="rId213" Type="http://schemas.openxmlformats.org/officeDocument/2006/relationships/image" Target="../media/image1.png"/><Relationship Id="rId234" Type="http://schemas.openxmlformats.org/officeDocument/2006/relationships/customXml" Target="../ink/ink1693.xml"/><Relationship Id="rId2" Type="http://schemas.openxmlformats.org/officeDocument/2006/relationships/customXml" Target="../ink/ink1577.xml"/><Relationship Id="rId29" Type="http://schemas.openxmlformats.org/officeDocument/2006/relationships/image" Target="../media/image1548.png"/><Relationship Id="rId255" Type="http://schemas.openxmlformats.org/officeDocument/2006/relationships/image" Target="../media/image1659.png"/><Relationship Id="rId276" Type="http://schemas.openxmlformats.org/officeDocument/2006/relationships/customXml" Target="../ink/ink1714.xml"/><Relationship Id="rId297" Type="http://schemas.openxmlformats.org/officeDocument/2006/relationships/image" Target="../media/image1680.png"/><Relationship Id="rId40" Type="http://schemas.openxmlformats.org/officeDocument/2006/relationships/customXml" Target="../ink/ink1596.xml"/><Relationship Id="rId115" Type="http://schemas.openxmlformats.org/officeDocument/2006/relationships/image" Target="../media/image1591.png"/><Relationship Id="rId136" Type="http://schemas.openxmlformats.org/officeDocument/2006/relationships/customXml" Target="../ink/ink1644.xml"/><Relationship Id="rId157" Type="http://schemas.openxmlformats.org/officeDocument/2006/relationships/image" Target="../media/image1611.png"/><Relationship Id="rId178" Type="http://schemas.openxmlformats.org/officeDocument/2006/relationships/customXml" Target="../ink/ink1665.xml"/><Relationship Id="rId301" Type="http://schemas.openxmlformats.org/officeDocument/2006/relationships/image" Target="../media/image1682.png"/><Relationship Id="rId61" Type="http://schemas.openxmlformats.org/officeDocument/2006/relationships/image" Target="../media/image1564.png"/><Relationship Id="rId82" Type="http://schemas.openxmlformats.org/officeDocument/2006/relationships/customXml" Target="../ink/ink1617.xml"/><Relationship Id="rId199" Type="http://schemas.openxmlformats.org/officeDocument/2006/relationships/image" Target="../media/image1632.png"/><Relationship Id="rId203" Type="http://schemas.openxmlformats.org/officeDocument/2006/relationships/image" Target="../media/image1634.png"/><Relationship Id="rId19" Type="http://schemas.openxmlformats.org/officeDocument/2006/relationships/image" Target="../media/image1543.png"/><Relationship Id="rId224" Type="http://schemas.openxmlformats.org/officeDocument/2006/relationships/customXml" Target="../ink/ink1688.xml"/><Relationship Id="rId245" Type="http://schemas.openxmlformats.org/officeDocument/2006/relationships/image" Target="../media/image1654.png"/><Relationship Id="rId266" Type="http://schemas.openxmlformats.org/officeDocument/2006/relationships/customXml" Target="../ink/ink1709.xml"/><Relationship Id="rId287" Type="http://schemas.openxmlformats.org/officeDocument/2006/relationships/image" Target="../media/image1675.png"/><Relationship Id="rId30" Type="http://schemas.openxmlformats.org/officeDocument/2006/relationships/customXml" Target="../ink/ink1591.xml"/><Relationship Id="rId105" Type="http://schemas.openxmlformats.org/officeDocument/2006/relationships/image" Target="../media/image1586.png"/><Relationship Id="rId126" Type="http://schemas.openxmlformats.org/officeDocument/2006/relationships/customXml" Target="../ink/ink1639.xml"/><Relationship Id="rId147" Type="http://schemas.openxmlformats.org/officeDocument/2006/relationships/image" Target="../media/image257.png"/><Relationship Id="rId168" Type="http://schemas.openxmlformats.org/officeDocument/2006/relationships/customXml" Target="../ink/ink1660.xml"/><Relationship Id="rId51" Type="http://schemas.openxmlformats.org/officeDocument/2006/relationships/image" Target="../media/image1559.png"/><Relationship Id="rId72" Type="http://schemas.openxmlformats.org/officeDocument/2006/relationships/customXml" Target="../ink/ink1612.xml"/><Relationship Id="rId93" Type="http://schemas.openxmlformats.org/officeDocument/2006/relationships/image" Target="../media/image1580.png"/><Relationship Id="rId189" Type="http://schemas.openxmlformats.org/officeDocument/2006/relationships/image" Target="../media/image1627.png"/><Relationship Id="rId3" Type="http://schemas.openxmlformats.org/officeDocument/2006/relationships/image" Target="../media/image1535.png"/><Relationship Id="rId214" Type="http://schemas.openxmlformats.org/officeDocument/2006/relationships/customXml" Target="../ink/ink1683.xml"/><Relationship Id="rId235" Type="http://schemas.openxmlformats.org/officeDocument/2006/relationships/image" Target="../media/image1649.png"/><Relationship Id="rId256" Type="http://schemas.openxmlformats.org/officeDocument/2006/relationships/customXml" Target="../ink/ink1704.xml"/><Relationship Id="rId277" Type="http://schemas.openxmlformats.org/officeDocument/2006/relationships/image" Target="../media/image1670.png"/><Relationship Id="rId298" Type="http://schemas.openxmlformats.org/officeDocument/2006/relationships/customXml" Target="../ink/ink1725.xml"/><Relationship Id="rId116" Type="http://schemas.openxmlformats.org/officeDocument/2006/relationships/customXml" Target="../ink/ink1634.xml"/><Relationship Id="rId137" Type="http://schemas.openxmlformats.org/officeDocument/2006/relationships/image" Target="../media/image1602.png"/><Relationship Id="rId158" Type="http://schemas.openxmlformats.org/officeDocument/2006/relationships/customXml" Target="../ink/ink1655.xml"/><Relationship Id="rId302" Type="http://schemas.openxmlformats.org/officeDocument/2006/relationships/customXml" Target="../ink/ink1727.xml"/><Relationship Id="rId20" Type="http://schemas.openxmlformats.org/officeDocument/2006/relationships/customXml" Target="../ink/ink1586.xml"/><Relationship Id="rId41" Type="http://schemas.openxmlformats.org/officeDocument/2006/relationships/image" Target="../media/image1554.png"/><Relationship Id="rId62" Type="http://schemas.openxmlformats.org/officeDocument/2006/relationships/customXml" Target="../ink/ink1607.xml"/><Relationship Id="rId83" Type="http://schemas.openxmlformats.org/officeDocument/2006/relationships/image" Target="../media/image1575.png"/><Relationship Id="rId179" Type="http://schemas.openxmlformats.org/officeDocument/2006/relationships/image" Target="../media/image1622.png"/><Relationship Id="rId190" Type="http://schemas.openxmlformats.org/officeDocument/2006/relationships/customXml" Target="../ink/ink1671.xml"/><Relationship Id="rId204" Type="http://schemas.openxmlformats.org/officeDocument/2006/relationships/customXml" Target="../ink/ink1678.xml"/><Relationship Id="rId225" Type="http://schemas.openxmlformats.org/officeDocument/2006/relationships/image" Target="../media/image1644.png"/><Relationship Id="rId246" Type="http://schemas.openxmlformats.org/officeDocument/2006/relationships/customXml" Target="../ink/ink1699.xml"/><Relationship Id="rId267" Type="http://schemas.openxmlformats.org/officeDocument/2006/relationships/image" Target="../media/image1665.png"/><Relationship Id="rId288" Type="http://schemas.openxmlformats.org/officeDocument/2006/relationships/customXml" Target="../ink/ink1720.xml"/><Relationship Id="rId106" Type="http://schemas.openxmlformats.org/officeDocument/2006/relationships/customXml" Target="../ink/ink1629.xml"/><Relationship Id="rId127" Type="http://schemas.openxmlformats.org/officeDocument/2006/relationships/image" Target="../media/image1597.png"/><Relationship Id="rId10" Type="http://schemas.openxmlformats.org/officeDocument/2006/relationships/customXml" Target="../ink/ink1581.xml"/><Relationship Id="rId31" Type="http://schemas.openxmlformats.org/officeDocument/2006/relationships/image" Target="../media/image1549.png"/><Relationship Id="rId52" Type="http://schemas.openxmlformats.org/officeDocument/2006/relationships/customXml" Target="../ink/ink1602.xml"/><Relationship Id="rId73" Type="http://schemas.openxmlformats.org/officeDocument/2006/relationships/image" Target="../media/image1570.png"/><Relationship Id="rId94" Type="http://schemas.openxmlformats.org/officeDocument/2006/relationships/customXml" Target="../ink/ink1623.xml"/><Relationship Id="rId148" Type="http://schemas.openxmlformats.org/officeDocument/2006/relationships/customXml" Target="../ink/ink1650.xml"/><Relationship Id="rId169" Type="http://schemas.openxmlformats.org/officeDocument/2006/relationships/image" Target="../media/image1617.png"/><Relationship Id="rId4" Type="http://schemas.openxmlformats.org/officeDocument/2006/relationships/customXml" Target="../ink/ink1578.xml"/><Relationship Id="rId180" Type="http://schemas.openxmlformats.org/officeDocument/2006/relationships/customXml" Target="../ink/ink1666.xml"/><Relationship Id="rId215" Type="http://schemas.openxmlformats.org/officeDocument/2006/relationships/image" Target="../media/image1639.png"/><Relationship Id="rId236" Type="http://schemas.openxmlformats.org/officeDocument/2006/relationships/customXml" Target="../ink/ink1694.xml"/><Relationship Id="rId257" Type="http://schemas.openxmlformats.org/officeDocument/2006/relationships/image" Target="../media/image1660.png"/><Relationship Id="rId278" Type="http://schemas.openxmlformats.org/officeDocument/2006/relationships/customXml" Target="../ink/ink1715.xml"/><Relationship Id="rId303" Type="http://schemas.openxmlformats.org/officeDocument/2006/relationships/image" Target="../media/image1683.png"/><Relationship Id="rId42" Type="http://schemas.openxmlformats.org/officeDocument/2006/relationships/customXml" Target="../ink/ink1597.xml"/><Relationship Id="rId84" Type="http://schemas.openxmlformats.org/officeDocument/2006/relationships/customXml" Target="../ink/ink1618.xml"/><Relationship Id="rId138" Type="http://schemas.openxmlformats.org/officeDocument/2006/relationships/customXml" Target="../ink/ink1645.xml"/><Relationship Id="rId191" Type="http://schemas.openxmlformats.org/officeDocument/2006/relationships/image" Target="../media/image1628.png"/><Relationship Id="rId205" Type="http://schemas.openxmlformats.org/officeDocument/2006/relationships/image" Target="../media/image1635.png"/><Relationship Id="rId247" Type="http://schemas.openxmlformats.org/officeDocument/2006/relationships/image" Target="../media/image1655.png"/><Relationship Id="rId107" Type="http://schemas.openxmlformats.org/officeDocument/2006/relationships/image" Target="../media/image1587.png"/><Relationship Id="rId289" Type="http://schemas.openxmlformats.org/officeDocument/2006/relationships/image" Target="../media/image1676.png"/><Relationship Id="rId11" Type="http://schemas.openxmlformats.org/officeDocument/2006/relationships/image" Target="../media/image1539.png"/><Relationship Id="rId53" Type="http://schemas.openxmlformats.org/officeDocument/2006/relationships/image" Target="../media/image1560.png"/><Relationship Id="rId149" Type="http://schemas.openxmlformats.org/officeDocument/2006/relationships/image" Target="../media/image1607.png"/><Relationship Id="rId95" Type="http://schemas.openxmlformats.org/officeDocument/2006/relationships/image" Target="../media/image1581.png"/><Relationship Id="rId160" Type="http://schemas.openxmlformats.org/officeDocument/2006/relationships/customXml" Target="../ink/ink1656.xml"/><Relationship Id="rId216" Type="http://schemas.openxmlformats.org/officeDocument/2006/relationships/customXml" Target="../ink/ink1684.xml"/><Relationship Id="rId258" Type="http://schemas.openxmlformats.org/officeDocument/2006/relationships/customXml" Target="../ink/ink1705.xml"/><Relationship Id="rId22" Type="http://schemas.openxmlformats.org/officeDocument/2006/relationships/customXml" Target="../ink/ink1587.xml"/><Relationship Id="rId64" Type="http://schemas.openxmlformats.org/officeDocument/2006/relationships/customXml" Target="../ink/ink1608.xml"/><Relationship Id="rId118" Type="http://schemas.openxmlformats.org/officeDocument/2006/relationships/customXml" Target="../ink/ink1635.xml"/><Relationship Id="rId171" Type="http://schemas.openxmlformats.org/officeDocument/2006/relationships/image" Target="../media/image1618.png"/><Relationship Id="rId227" Type="http://schemas.openxmlformats.org/officeDocument/2006/relationships/image" Target="../media/image1645.png"/><Relationship Id="rId269" Type="http://schemas.openxmlformats.org/officeDocument/2006/relationships/image" Target="../media/image1666.png"/><Relationship Id="rId33" Type="http://schemas.openxmlformats.org/officeDocument/2006/relationships/image" Target="../media/image1550.png"/><Relationship Id="rId129" Type="http://schemas.openxmlformats.org/officeDocument/2006/relationships/image" Target="../media/image1598.png"/><Relationship Id="rId280" Type="http://schemas.openxmlformats.org/officeDocument/2006/relationships/customXml" Target="../ink/ink1716.xml"/><Relationship Id="rId75" Type="http://schemas.openxmlformats.org/officeDocument/2006/relationships/image" Target="../media/image1571.png"/><Relationship Id="rId140" Type="http://schemas.openxmlformats.org/officeDocument/2006/relationships/customXml" Target="../ink/ink1646.xml"/><Relationship Id="rId182" Type="http://schemas.openxmlformats.org/officeDocument/2006/relationships/customXml" Target="../ink/ink166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0.png"/><Relationship Id="rId21" Type="http://schemas.openxmlformats.org/officeDocument/2006/relationships/image" Target="../media/image1693.png"/><Relationship Id="rId42" Type="http://schemas.openxmlformats.org/officeDocument/2006/relationships/customXml" Target="../ink/ink1748.xml"/><Relationship Id="rId63" Type="http://schemas.openxmlformats.org/officeDocument/2006/relationships/image" Target="../media/image1713.png"/><Relationship Id="rId84" Type="http://schemas.openxmlformats.org/officeDocument/2006/relationships/customXml" Target="../ink/ink1769.xml"/><Relationship Id="rId138" Type="http://schemas.openxmlformats.org/officeDocument/2006/relationships/customXml" Target="../ink/ink1796.xml"/><Relationship Id="rId159" Type="http://schemas.openxmlformats.org/officeDocument/2006/relationships/image" Target="../media/image1761.png"/><Relationship Id="rId170" Type="http://schemas.openxmlformats.org/officeDocument/2006/relationships/customXml" Target="../ink/ink1812.xml"/><Relationship Id="rId191" Type="http://schemas.openxmlformats.org/officeDocument/2006/relationships/image" Target="../media/image1777.png"/><Relationship Id="rId205" Type="http://schemas.openxmlformats.org/officeDocument/2006/relationships/image" Target="../media/image1784.png"/><Relationship Id="rId107" Type="http://schemas.openxmlformats.org/officeDocument/2006/relationships/image" Target="../media/image1735.png"/><Relationship Id="rId11" Type="http://schemas.openxmlformats.org/officeDocument/2006/relationships/image" Target="../media/image1688.png"/><Relationship Id="rId32" Type="http://schemas.openxmlformats.org/officeDocument/2006/relationships/customXml" Target="../ink/ink1743.xml"/><Relationship Id="rId53" Type="http://schemas.openxmlformats.org/officeDocument/2006/relationships/image" Target="../media/image1708.png"/><Relationship Id="rId74" Type="http://schemas.openxmlformats.org/officeDocument/2006/relationships/customXml" Target="../ink/ink1764.xml"/><Relationship Id="rId128" Type="http://schemas.openxmlformats.org/officeDocument/2006/relationships/customXml" Target="../ink/ink1791.xml"/><Relationship Id="rId149" Type="http://schemas.openxmlformats.org/officeDocument/2006/relationships/image" Target="../media/image1756.png"/><Relationship Id="rId5" Type="http://schemas.openxmlformats.org/officeDocument/2006/relationships/image" Target="../media/image1685.png"/><Relationship Id="rId95" Type="http://schemas.openxmlformats.org/officeDocument/2006/relationships/image" Target="../media/image1729.png"/><Relationship Id="rId160" Type="http://schemas.openxmlformats.org/officeDocument/2006/relationships/customXml" Target="../ink/ink1807.xml"/><Relationship Id="rId181" Type="http://schemas.openxmlformats.org/officeDocument/2006/relationships/image" Target="../media/image1772.png"/><Relationship Id="rId22" Type="http://schemas.openxmlformats.org/officeDocument/2006/relationships/customXml" Target="../ink/ink1738.xml"/><Relationship Id="rId43" Type="http://schemas.openxmlformats.org/officeDocument/2006/relationships/image" Target="../media/image1703.png"/><Relationship Id="rId64" Type="http://schemas.openxmlformats.org/officeDocument/2006/relationships/customXml" Target="../ink/ink1759.xml"/><Relationship Id="rId118" Type="http://schemas.openxmlformats.org/officeDocument/2006/relationships/customXml" Target="../ink/ink1786.xml"/><Relationship Id="rId139" Type="http://schemas.openxmlformats.org/officeDocument/2006/relationships/image" Target="../media/image1751.png"/><Relationship Id="rId85" Type="http://schemas.openxmlformats.org/officeDocument/2006/relationships/image" Target="../media/image1724.png"/><Relationship Id="rId150" Type="http://schemas.openxmlformats.org/officeDocument/2006/relationships/customXml" Target="../ink/ink1802.xml"/><Relationship Id="rId171" Type="http://schemas.openxmlformats.org/officeDocument/2006/relationships/image" Target="../media/image1767.png"/><Relationship Id="rId192" Type="http://schemas.openxmlformats.org/officeDocument/2006/relationships/customXml" Target="../ink/ink1823.xml"/><Relationship Id="rId206" Type="http://schemas.openxmlformats.org/officeDocument/2006/relationships/customXml" Target="../ink/ink1830.xml"/><Relationship Id="rId12" Type="http://schemas.openxmlformats.org/officeDocument/2006/relationships/customXml" Target="../ink/ink1733.xml"/><Relationship Id="rId33" Type="http://schemas.openxmlformats.org/officeDocument/2006/relationships/image" Target="../media/image1699.png"/><Relationship Id="rId108" Type="http://schemas.openxmlformats.org/officeDocument/2006/relationships/customXml" Target="../ink/ink1781.xml"/><Relationship Id="rId129" Type="http://schemas.openxmlformats.org/officeDocument/2006/relationships/image" Target="../media/image1746.png"/><Relationship Id="rId54" Type="http://schemas.openxmlformats.org/officeDocument/2006/relationships/customXml" Target="../ink/ink1754.xml"/><Relationship Id="rId75" Type="http://schemas.openxmlformats.org/officeDocument/2006/relationships/image" Target="../media/image1719.png"/><Relationship Id="rId96" Type="http://schemas.openxmlformats.org/officeDocument/2006/relationships/customXml" Target="../ink/ink1775.xml"/><Relationship Id="rId140" Type="http://schemas.openxmlformats.org/officeDocument/2006/relationships/customXml" Target="../ink/ink1797.xml"/><Relationship Id="rId161" Type="http://schemas.openxmlformats.org/officeDocument/2006/relationships/image" Target="../media/image1762.png"/><Relationship Id="rId182" Type="http://schemas.openxmlformats.org/officeDocument/2006/relationships/customXml" Target="../ink/ink1818.xml"/><Relationship Id="rId6" Type="http://schemas.openxmlformats.org/officeDocument/2006/relationships/customXml" Target="../ink/ink1730.xml"/><Relationship Id="rId23" Type="http://schemas.openxmlformats.org/officeDocument/2006/relationships/image" Target="../media/image1694.png"/><Relationship Id="rId119" Type="http://schemas.openxmlformats.org/officeDocument/2006/relationships/image" Target="../media/image1741.png"/><Relationship Id="rId44" Type="http://schemas.openxmlformats.org/officeDocument/2006/relationships/customXml" Target="../ink/ink1749.xml"/><Relationship Id="rId65" Type="http://schemas.openxmlformats.org/officeDocument/2006/relationships/image" Target="../media/image1714.png"/><Relationship Id="rId86" Type="http://schemas.openxmlformats.org/officeDocument/2006/relationships/customXml" Target="../ink/ink1770.xml"/><Relationship Id="rId130" Type="http://schemas.openxmlformats.org/officeDocument/2006/relationships/customXml" Target="../ink/ink1792.xml"/><Relationship Id="rId151" Type="http://schemas.openxmlformats.org/officeDocument/2006/relationships/image" Target="../media/image1757.png"/><Relationship Id="rId172" Type="http://schemas.openxmlformats.org/officeDocument/2006/relationships/customXml" Target="../ink/ink1813.xml"/><Relationship Id="rId193" Type="http://schemas.openxmlformats.org/officeDocument/2006/relationships/image" Target="../media/image1778.png"/><Relationship Id="rId207" Type="http://schemas.openxmlformats.org/officeDocument/2006/relationships/image" Target="../media/image1785.png"/><Relationship Id="rId13" Type="http://schemas.openxmlformats.org/officeDocument/2006/relationships/image" Target="../media/image1689.png"/><Relationship Id="rId109" Type="http://schemas.openxmlformats.org/officeDocument/2006/relationships/image" Target="../media/image1736.png"/><Relationship Id="rId34" Type="http://schemas.openxmlformats.org/officeDocument/2006/relationships/customXml" Target="../ink/ink1744.xml"/><Relationship Id="rId55" Type="http://schemas.openxmlformats.org/officeDocument/2006/relationships/image" Target="../media/image1709.png"/><Relationship Id="rId76" Type="http://schemas.openxmlformats.org/officeDocument/2006/relationships/customXml" Target="../ink/ink1765.xml"/><Relationship Id="rId97" Type="http://schemas.openxmlformats.org/officeDocument/2006/relationships/image" Target="../media/image1730.png"/><Relationship Id="rId120" Type="http://schemas.openxmlformats.org/officeDocument/2006/relationships/customXml" Target="../ink/ink1787.xml"/><Relationship Id="rId141" Type="http://schemas.openxmlformats.org/officeDocument/2006/relationships/image" Target="../media/image1752.png"/><Relationship Id="rId7" Type="http://schemas.openxmlformats.org/officeDocument/2006/relationships/image" Target="../media/image1686.png"/><Relationship Id="rId162" Type="http://schemas.openxmlformats.org/officeDocument/2006/relationships/customXml" Target="../ink/ink1808.xml"/><Relationship Id="rId183" Type="http://schemas.openxmlformats.org/officeDocument/2006/relationships/image" Target="../media/image1773.png"/><Relationship Id="rId24" Type="http://schemas.openxmlformats.org/officeDocument/2006/relationships/customXml" Target="../ink/ink1739.xml"/><Relationship Id="rId40" Type="http://schemas.openxmlformats.org/officeDocument/2006/relationships/customXml" Target="../ink/ink1747.xml"/><Relationship Id="rId45" Type="http://schemas.openxmlformats.org/officeDocument/2006/relationships/image" Target="../media/image1704.png"/><Relationship Id="rId66" Type="http://schemas.openxmlformats.org/officeDocument/2006/relationships/customXml" Target="../ink/ink1760.xml"/><Relationship Id="rId87" Type="http://schemas.openxmlformats.org/officeDocument/2006/relationships/image" Target="../media/image1725.png"/><Relationship Id="rId110" Type="http://schemas.openxmlformats.org/officeDocument/2006/relationships/customXml" Target="../ink/ink1782.xml"/><Relationship Id="rId115" Type="http://schemas.openxmlformats.org/officeDocument/2006/relationships/image" Target="../media/image1739.png"/><Relationship Id="rId131" Type="http://schemas.openxmlformats.org/officeDocument/2006/relationships/image" Target="../media/image1747.png"/><Relationship Id="rId136" Type="http://schemas.openxmlformats.org/officeDocument/2006/relationships/customXml" Target="../ink/ink1795.xml"/><Relationship Id="rId157" Type="http://schemas.openxmlformats.org/officeDocument/2006/relationships/image" Target="../media/image1760.png"/><Relationship Id="rId178" Type="http://schemas.openxmlformats.org/officeDocument/2006/relationships/customXml" Target="../ink/ink1816.xml"/><Relationship Id="rId61" Type="http://schemas.openxmlformats.org/officeDocument/2006/relationships/image" Target="../media/image1712.png"/><Relationship Id="rId82" Type="http://schemas.openxmlformats.org/officeDocument/2006/relationships/customXml" Target="../ink/ink1768.xml"/><Relationship Id="rId152" Type="http://schemas.openxmlformats.org/officeDocument/2006/relationships/customXml" Target="../ink/ink1803.xml"/><Relationship Id="rId173" Type="http://schemas.openxmlformats.org/officeDocument/2006/relationships/image" Target="../media/image1768.png"/><Relationship Id="rId194" Type="http://schemas.openxmlformats.org/officeDocument/2006/relationships/customXml" Target="../ink/ink1824.xml"/><Relationship Id="rId199" Type="http://schemas.openxmlformats.org/officeDocument/2006/relationships/image" Target="../media/image1781.png"/><Relationship Id="rId203" Type="http://schemas.openxmlformats.org/officeDocument/2006/relationships/image" Target="../media/image1783.png"/><Relationship Id="rId19" Type="http://schemas.openxmlformats.org/officeDocument/2006/relationships/image" Target="../media/image1692.png"/><Relationship Id="rId14" Type="http://schemas.openxmlformats.org/officeDocument/2006/relationships/customXml" Target="../ink/ink1734.xml"/><Relationship Id="rId30" Type="http://schemas.openxmlformats.org/officeDocument/2006/relationships/customXml" Target="../ink/ink1742.xml"/><Relationship Id="rId35" Type="http://schemas.openxmlformats.org/officeDocument/2006/relationships/image" Target="../media/image1.png"/><Relationship Id="rId56" Type="http://schemas.openxmlformats.org/officeDocument/2006/relationships/customXml" Target="../ink/ink1755.xml"/><Relationship Id="rId77" Type="http://schemas.openxmlformats.org/officeDocument/2006/relationships/image" Target="../media/image1720.png"/><Relationship Id="rId100" Type="http://schemas.openxmlformats.org/officeDocument/2006/relationships/customXml" Target="../ink/ink1777.xml"/><Relationship Id="rId105" Type="http://schemas.openxmlformats.org/officeDocument/2006/relationships/image" Target="../media/image1734.png"/><Relationship Id="rId126" Type="http://schemas.openxmlformats.org/officeDocument/2006/relationships/customXml" Target="../ink/ink1790.xml"/><Relationship Id="rId147" Type="http://schemas.openxmlformats.org/officeDocument/2006/relationships/image" Target="../media/image1755.png"/><Relationship Id="rId168" Type="http://schemas.openxmlformats.org/officeDocument/2006/relationships/customXml" Target="../ink/ink1811.xml"/><Relationship Id="rId8" Type="http://schemas.openxmlformats.org/officeDocument/2006/relationships/customXml" Target="../ink/ink1731.xml"/><Relationship Id="rId51" Type="http://schemas.openxmlformats.org/officeDocument/2006/relationships/image" Target="../media/image1707.png"/><Relationship Id="rId72" Type="http://schemas.openxmlformats.org/officeDocument/2006/relationships/customXml" Target="../ink/ink1763.xml"/><Relationship Id="rId93" Type="http://schemas.openxmlformats.org/officeDocument/2006/relationships/image" Target="../media/image1728.png"/><Relationship Id="rId98" Type="http://schemas.openxmlformats.org/officeDocument/2006/relationships/customXml" Target="../ink/ink1776.xml"/><Relationship Id="rId121" Type="http://schemas.openxmlformats.org/officeDocument/2006/relationships/image" Target="../media/image1742.png"/><Relationship Id="rId142" Type="http://schemas.openxmlformats.org/officeDocument/2006/relationships/customXml" Target="../ink/ink1798.xml"/><Relationship Id="rId163" Type="http://schemas.openxmlformats.org/officeDocument/2006/relationships/image" Target="../media/image1763.png"/><Relationship Id="rId184" Type="http://schemas.openxmlformats.org/officeDocument/2006/relationships/customXml" Target="../ink/ink1819.xml"/><Relationship Id="rId189" Type="http://schemas.openxmlformats.org/officeDocument/2006/relationships/image" Target="../media/image1776.png"/><Relationship Id="rId3" Type="http://schemas.openxmlformats.org/officeDocument/2006/relationships/image" Target="../media/image1684.png"/><Relationship Id="rId25" Type="http://schemas.openxmlformats.org/officeDocument/2006/relationships/image" Target="../media/image1695.png"/><Relationship Id="rId46" Type="http://schemas.openxmlformats.org/officeDocument/2006/relationships/customXml" Target="../ink/ink1750.xml"/><Relationship Id="rId67" Type="http://schemas.openxmlformats.org/officeDocument/2006/relationships/image" Target="../media/image1715.png"/><Relationship Id="rId116" Type="http://schemas.openxmlformats.org/officeDocument/2006/relationships/customXml" Target="../ink/ink1785.xml"/><Relationship Id="rId137" Type="http://schemas.openxmlformats.org/officeDocument/2006/relationships/image" Target="../media/image1750.png"/><Relationship Id="rId158" Type="http://schemas.openxmlformats.org/officeDocument/2006/relationships/customXml" Target="../ink/ink1806.xml"/><Relationship Id="rId20" Type="http://schemas.openxmlformats.org/officeDocument/2006/relationships/customXml" Target="../ink/ink1737.xml"/><Relationship Id="rId41" Type="http://schemas.openxmlformats.org/officeDocument/2006/relationships/image" Target="../media/image1702.png"/><Relationship Id="rId62" Type="http://schemas.openxmlformats.org/officeDocument/2006/relationships/customXml" Target="../ink/ink1758.xml"/><Relationship Id="rId83" Type="http://schemas.openxmlformats.org/officeDocument/2006/relationships/image" Target="../media/image1723.png"/><Relationship Id="rId88" Type="http://schemas.openxmlformats.org/officeDocument/2006/relationships/customXml" Target="../ink/ink1771.xml"/><Relationship Id="rId111" Type="http://schemas.openxmlformats.org/officeDocument/2006/relationships/image" Target="../media/image1737.png"/><Relationship Id="rId132" Type="http://schemas.openxmlformats.org/officeDocument/2006/relationships/customXml" Target="../ink/ink1793.xml"/><Relationship Id="rId153" Type="http://schemas.openxmlformats.org/officeDocument/2006/relationships/image" Target="../media/image1758.png"/><Relationship Id="rId174" Type="http://schemas.openxmlformats.org/officeDocument/2006/relationships/customXml" Target="../ink/ink1814.xml"/><Relationship Id="rId179" Type="http://schemas.openxmlformats.org/officeDocument/2006/relationships/image" Target="../media/image1771.png"/><Relationship Id="rId195" Type="http://schemas.openxmlformats.org/officeDocument/2006/relationships/image" Target="../media/image1779.png"/><Relationship Id="rId190" Type="http://schemas.openxmlformats.org/officeDocument/2006/relationships/customXml" Target="../ink/ink1822.xml"/><Relationship Id="rId204" Type="http://schemas.openxmlformats.org/officeDocument/2006/relationships/customXml" Target="../ink/ink1829.xml"/><Relationship Id="rId15" Type="http://schemas.openxmlformats.org/officeDocument/2006/relationships/image" Target="../media/image1690.png"/><Relationship Id="rId36" Type="http://schemas.openxmlformats.org/officeDocument/2006/relationships/customXml" Target="../ink/ink1745.xml"/><Relationship Id="rId57" Type="http://schemas.openxmlformats.org/officeDocument/2006/relationships/image" Target="../media/image1710.png"/><Relationship Id="rId106" Type="http://schemas.openxmlformats.org/officeDocument/2006/relationships/customXml" Target="../ink/ink1780.xml"/><Relationship Id="rId127" Type="http://schemas.openxmlformats.org/officeDocument/2006/relationships/image" Target="../media/image1745.png"/><Relationship Id="rId10" Type="http://schemas.openxmlformats.org/officeDocument/2006/relationships/customXml" Target="../ink/ink1732.xml"/><Relationship Id="rId31" Type="http://schemas.openxmlformats.org/officeDocument/2006/relationships/image" Target="../media/image1698.png"/><Relationship Id="rId52" Type="http://schemas.openxmlformats.org/officeDocument/2006/relationships/customXml" Target="../ink/ink1753.xml"/><Relationship Id="rId73" Type="http://schemas.openxmlformats.org/officeDocument/2006/relationships/image" Target="../media/image1718.png"/><Relationship Id="rId78" Type="http://schemas.openxmlformats.org/officeDocument/2006/relationships/customXml" Target="../ink/ink1766.xml"/><Relationship Id="rId94" Type="http://schemas.openxmlformats.org/officeDocument/2006/relationships/customXml" Target="../ink/ink1774.xml"/><Relationship Id="rId99" Type="http://schemas.openxmlformats.org/officeDocument/2006/relationships/image" Target="../media/image1731.png"/><Relationship Id="rId101" Type="http://schemas.openxmlformats.org/officeDocument/2006/relationships/image" Target="../media/image1732.png"/><Relationship Id="rId122" Type="http://schemas.openxmlformats.org/officeDocument/2006/relationships/customXml" Target="../ink/ink1788.xml"/><Relationship Id="rId143" Type="http://schemas.openxmlformats.org/officeDocument/2006/relationships/image" Target="../media/image1753.png"/><Relationship Id="rId148" Type="http://schemas.openxmlformats.org/officeDocument/2006/relationships/customXml" Target="../ink/ink1801.xml"/><Relationship Id="rId164" Type="http://schemas.openxmlformats.org/officeDocument/2006/relationships/customXml" Target="../ink/ink1809.xml"/><Relationship Id="rId169" Type="http://schemas.openxmlformats.org/officeDocument/2006/relationships/image" Target="../media/image1766.png"/><Relationship Id="rId185" Type="http://schemas.openxmlformats.org/officeDocument/2006/relationships/image" Target="../media/image1774.png"/><Relationship Id="rId4" Type="http://schemas.openxmlformats.org/officeDocument/2006/relationships/customXml" Target="../ink/ink1729.xml"/><Relationship Id="rId9" Type="http://schemas.openxmlformats.org/officeDocument/2006/relationships/image" Target="../media/image1687.png"/><Relationship Id="rId180" Type="http://schemas.openxmlformats.org/officeDocument/2006/relationships/customXml" Target="../ink/ink1817.xml"/><Relationship Id="rId26" Type="http://schemas.openxmlformats.org/officeDocument/2006/relationships/customXml" Target="../ink/ink1740.xml"/><Relationship Id="rId47" Type="http://schemas.openxmlformats.org/officeDocument/2006/relationships/image" Target="../media/image1705.png"/><Relationship Id="rId68" Type="http://schemas.openxmlformats.org/officeDocument/2006/relationships/customXml" Target="../ink/ink1761.xml"/><Relationship Id="rId89" Type="http://schemas.openxmlformats.org/officeDocument/2006/relationships/image" Target="../media/image1726.png"/><Relationship Id="rId112" Type="http://schemas.openxmlformats.org/officeDocument/2006/relationships/customXml" Target="../ink/ink1783.xml"/><Relationship Id="rId133" Type="http://schemas.openxmlformats.org/officeDocument/2006/relationships/image" Target="../media/image1748.png"/><Relationship Id="rId154" Type="http://schemas.openxmlformats.org/officeDocument/2006/relationships/customXml" Target="../ink/ink1804.xml"/><Relationship Id="rId175" Type="http://schemas.openxmlformats.org/officeDocument/2006/relationships/image" Target="../media/image1769.png"/><Relationship Id="rId196" Type="http://schemas.openxmlformats.org/officeDocument/2006/relationships/customXml" Target="../ink/ink1825.xml"/><Relationship Id="rId200" Type="http://schemas.openxmlformats.org/officeDocument/2006/relationships/customXml" Target="../ink/ink1827.xml"/><Relationship Id="rId16" Type="http://schemas.openxmlformats.org/officeDocument/2006/relationships/customXml" Target="../ink/ink1735.xml"/><Relationship Id="rId37" Type="http://schemas.openxmlformats.org/officeDocument/2006/relationships/image" Target="../media/image1700.png"/><Relationship Id="rId58" Type="http://schemas.openxmlformats.org/officeDocument/2006/relationships/customXml" Target="../ink/ink1756.xml"/><Relationship Id="rId79" Type="http://schemas.openxmlformats.org/officeDocument/2006/relationships/image" Target="../media/image1721.png"/><Relationship Id="rId102" Type="http://schemas.openxmlformats.org/officeDocument/2006/relationships/customXml" Target="../ink/ink1778.xml"/><Relationship Id="rId123" Type="http://schemas.openxmlformats.org/officeDocument/2006/relationships/image" Target="../media/image1743.png"/><Relationship Id="rId144" Type="http://schemas.openxmlformats.org/officeDocument/2006/relationships/customXml" Target="../ink/ink1799.xml"/><Relationship Id="rId90" Type="http://schemas.openxmlformats.org/officeDocument/2006/relationships/customXml" Target="../ink/ink1772.xml"/><Relationship Id="rId165" Type="http://schemas.openxmlformats.org/officeDocument/2006/relationships/image" Target="../media/image1764.png"/><Relationship Id="rId186" Type="http://schemas.openxmlformats.org/officeDocument/2006/relationships/customXml" Target="../ink/ink1820.xml"/><Relationship Id="rId27" Type="http://schemas.openxmlformats.org/officeDocument/2006/relationships/image" Target="../media/image1696.png"/><Relationship Id="rId48" Type="http://schemas.openxmlformats.org/officeDocument/2006/relationships/customXml" Target="../ink/ink1751.xml"/><Relationship Id="rId69" Type="http://schemas.openxmlformats.org/officeDocument/2006/relationships/image" Target="../media/image1716.png"/><Relationship Id="rId113" Type="http://schemas.openxmlformats.org/officeDocument/2006/relationships/image" Target="../media/image1738.png"/><Relationship Id="rId134" Type="http://schemas.openxmlformats.org/officeDocument/2006/relationships/customXml" Target="../ink/ink1794.xml"/><Relationship Id="rId80" Type="http://schemas.openxmlformats.org/officeDocument/2006/relationships/customXml" Target="../ink/ink1767.xml"/><Relationship Id="rId155" Type="http://schemas.openxmlformats.org/officeDocument/2006/relationships/image" Target="../media/image1759.png"/><Relationship Id="rId176" Type="http://schemas.openxmlformats.org/officeDocument/2006/relationships/customXml" Target="../ink/ink1815.xml"/><Relationship Id="rId197" Type="http://schemas.openxmlformats.org/officeDocument/2006/relationships/image" Target="../media/image1780.png"/><Relationship Id="rId201" Type="http://schemas.openxmlformats.org/officeDocument/2006/relationships/image" Target="../media/image1782.png"/><Relationship Id="rId17" Type="http://schemas.openxmlformats.org/officeDocument/2006/relationships/image" Target="../media/image1691.png"/><Relationship Id="rId38" Type="http://schemas.openxmlformats.org/officeDocument/2006/relationships/customXml" Target="../ink/ink1746.xml"/><Relationship Id="rId59" Type="http://schemas.openxmlformats.org/officeDocument/2006/relationships/image" Target="../media/image1711.png"/><Relationship Id="rId103" Type="http://schemas.openxmlformats.org/officeDocument/2006/relationships/image" Target="../media/image1733.png"/><Relationship Id="rId124" Type="http://schemas.openxmlformats.org/officeDocument/2006/relationships/customXml" Target="../ink/ink1789.xml"/><Relationship Id="rId70" Type="http://schemas.openxmlformats.org/officeDocument/2006/relationships/customXml" Target="../ink/ink1762.xml"/><Relationship Id="rId91" Type="http://schemas.openxmlformats.org/officeDocument/2006/relationships/image" Target="../media/image1727.png"/><Relationship Id="rId145" Type="http://schemas.openxmlformats.org/officeDocument/2006/relationships/image" Target="../media/image1754.png"/><Relationship Id="rId166" Type="http://schemas.openxmlformats.org/officeDocument/2006/relationships/customXml" Target="../ink/ink1810.xml"/><Relationship Id="rId187" Type="http://schemas.openxmlformats.org/officeDocument/2006/relationships/image" Target="../media/image1775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741.xml"/><Relationship Id="rId49" Type="http://schemas.openxmlformats.org/officeDocument/2006/relationships/image" Target="../media/image1706.png"/><Relationship Id="rId114" Type="http://schemas.openxmlformats.org/officeDocument/2006/relationships/customXml" Target="../ink/ink1784.xml"/><Relationship Id="rId60" Type="http://schemas.openxmlformats.org/officeDocument/2006/relationships/customXml" Target="../ink/ink1757.xml"/><Relationship Id="rId81" Type="http://schemas.openxmlformats.org/officeDocument/2006/relationships/image" Target="../media/image1722.png"/><Relationship Id="rId135" Type="http://schemas.openxmlformats.org/officeDocument/2006/relationships/image" Target="../media/image1749.png"/><Relationship Id="rId156" Type="http://schemas.openxmlformats.org/officeDocument/2006/relationships/customXml" Target="../ink/ink1805.xml"/><Relationship Id="rId177" Type="http://schemas.openxmlformats.org/officeDocument/2006/relationships/image" Target="../media/image1770.png"/><Relationship Id="rId198" Type="http://schemas.openxmlformats.org/officeDocument/2006/relationships/customXml" Target="../ink/ink1826.xml"/><Relationship Id="rId202" Type="http://schemas.openxmlformats.org/officeDocument/2006/relationships/customXml" Target="../ink/ink1828.xml"/><Relationship Id="rId18" Type="http://schemas.openxmlformats.org/officeDocument/2006/relationships/customXml" Target="../ink/ink1736.xml"/><Relationship Id="rId39" Type="http://schemas.openxmlformats.org/officeDocument/2006/relationships/image" Target="../media/image1701.png"/><Relationship Id="rId50" Type="http://schemas.openxmlformats.org/officeDocument/2006/relationships/customXml" Target="../ink/ink1752.xml"/><Relationship Id="rId104" Type="http://schemas.openxmlformats.org/officeDocument/2006/relationships/customXml" Target="../ink/ink1779.xml"/><Relationship Id="rId125" Type="http://schemas.openxmlformats.org/officeDocument/2006/relationships/image" Target="../media/image1744.png"/><Relationship Id="rId146" Type="http://schemas.openxmlformats.org/officeDocument/2006/relationships/customXml" Target="../ink/ink1800.xml"/><Relationship Id="rId167" Type="http://schemas.openxmlformats.org/officeDocument/2006/relationships/image" Target="../media/image1765.png"/><Relationship Id="rId188" Type="http://schemas.openxmlformats.org/officeDocument/2006/relationships/customXml" Target="../ink/ink1821.xml"/><Relationship Id="rId71" Type="http://schemas.openxmlformats.org/officeDocument/2006/relationships/image" Target="../media/image1717.png"/><Relationship Id="rId92" Type="http://schemas.openxmlformats.org/officeDocument/2006/relationships/customXml" Target="../ink/ink1773.xml"/><Relationship Id="rId2" Type="http://schemas.openxmlformats.org/officeDocument/2006/relationships/customXml" Target="../ink/ink1728.xml"/><Relationship Id="rId29" Type="http://schemas.openxmlformats.org/officeDocument/2006/relationships/image" Target="../media/image1697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7.png"/><Relationship Id="rId299" Type="http://schemas.openxmlformats.org/officeDocument/2006/relationships/customXml" Target="../ink/ink394.xml"/><Relationship Id="rId21" Type="http://schemas.openxmlformats.org/officeDocument/2006/relationships/image" Target="../media/image249.png"/><Relationship Id="rId63" Type="http://schemas.openxmlformats.org/officeDocument/2006/relationships/image" Target="../media/image270.png"/><Relationship Id="rId159" Type="http://schemas.openxmlformats.org/officeDocument/2006/relationships/image" Target="../media/image317.png"/><Relationship Id="rId170" Type="http://schemas.openxmlformats.org/officeDocument/2006/relationships/customXml" Target="../ink/ink329.xml"/><Relationship Id="rId226" Type="http://schemas.openxmlformats.org/officeDocument/2006/relationships/image" Target="../media/image350.png"/><Relationship Id="rId268" Type="http://schemas.openxmlformats.org/officeDocument/2006/relationships/image" Target="../media/image371.png"/><Relationship Id="rId32" Type="http://schemas.openxmlformats.org/officeDocument/2006/relationships/customXml" Target="../ink/ink260.xml"/><Relationship Id="rId74" Type="http://schemas.openxmlformats.org/officeDocument/2006/relationships/customXml" Target="../ink/ink281.xml"/><Relationship Id="rId128" Type="http://schemas.openxmlformats.org/officeDocument/2006/relationships/customXml" Target="../ink/ink308.xml"/><Relationship Id="rId5" Type="http://schemas.openxmlformats.org/officeDocument/2006/relationships/image" Target="../media/image241.png"/><Relationship Id="rId181" Type="http://schemas.openxmlformats.org/officeDocument/2006/relationships/image" Target="../media/image328.png"/><Relationship Id="rId237" Type="http://schemas.openxmlformats.org/officeDocument/2006/relationships/customXml" Target="../ink/ink363.xml"/><Relationship Id="rId279" Type="http://schemas.openxmlformats.org/officeDocument/2006/relationships/customXml" Target="../ink/ink384.xml"/><Relationship Id="rId43" Type="http://schemas.openxmlformats.org/officeDocument/2006/relationships/image" Target="../media/image260.png"/><Relationship Id="rId139" Type="http://schemas.openxmlformats.org/officeDocument/2006/relationships/image" Target="../media/image308.png"/><Relationship Id="rId290" Type="http://schemas.openxmlformats.org/officeDocument/2006/relationships/image" Target="../media/image382.png"/><Relationship Id="rId304" Type="http://schemas.openxmlformats.org/officeDocument/2006/relationships/image" Target="../media/image389.png"/><Relationship Id="rId85" Type="http://schemas.openxmlformats.org/officeDocument/2006/relationships/image" Target="../media/image281.png"/><Relationship Id="rId150" Type="http://schemas.openxmlformats.org/officeDocument/2006/relationships/customXml" Target="../ink/ink319.xml"/><Relationship Id="rId192" Type="http://schemas.openxmlformats.org/officeDocument/2006/relationships/image" Target="../media/image333.png"/><Relationship Id="rId206" Type="http://schemas.openxmlformats.org/officeDocument/2006/relationships/image" Target="../media/image340.png"/><Relationship Id="rId248" Type="http://schemas.openxmlformats.org/officeDocument/2006/relationships/image" Target="../media/image361.png"/><Relationship Id="rId12" Type="http://schemas.openxmlformats.org/officeDocument/2006/relationships/customXml" Target="../ink/ink250.xml"/><Relationship Id="rId108" Type="http://schemas.openxmlformats.org/officeDocument/2006/relationships/customXml" Target="../ink/ink298.xml"/><Relationship Id="rId54" Type="http://schemas.openxmlformats.org/officeDocument/2006/relationships/customXml" Target="../ink/ink271.xml"/><Relationship Id="rId96" Type="http://schemas.openxmlformats.org/officeDocument/2006/relationships/customXml" Target="../ink/ink292.xml"/><Relationship Id="rId161" Type="http://schemas.openxmlformats.org/officeDocument/2006/relationships/image" Target="../media/image318.png"/><Relationship Id="rId217" Type="http://schemas.openxmlformats.org/officeDocument/2006/relationships/customXml" Target="../ink/ink353.xml"/><Relationship Id="rId259" Type="http://schemas.openxmlformats.org/officeDocument/2006/relationships/customXml" Target="../ink/ink374.xml"/><Relationship Id="rId23" Type="http://schemas.openxmlformats.org/officeDocument/2006/relationships/image" Target="../media/image250.png"/><Relationship Id="rId119" Type="http://schemas.openxmlformats.org/officeDocument/2006/relationships/image" Target="../media/image298.png"/><Relationship Id="rId270" Type="http://schemas.openxmlformats.org/officeDocument/2006/relationships/image" Target="../media/image372.png"/><Relationship Id="rId291" Type="http://schemas.openxmlformats.org/officeDocument/2006/relationships/customXml" Target="../ink/ink390.xml"/><Relationship Id="rId305" Type="http://schemas.openxmlformats.org/officeDocument/2006/relationships/customXml" Target="../ink/ink397.xml"/><Relationship Id="rId44" Type="http://schemas.openxmlformats.org/officeDocument/2006/relationships/customXml" Target="../ink/ink266.xml"/><Relationship Id="rId65" Type="http://schemas.openxmlformats.org/officeDocument/2006/relationships/image" Target="../media/image271.png"/><Relationship Id="rId86" Type="http://schemas.openxmlformats.org/officeDocument/2006/relationships/customXml" Target="../ink/ink287.xml"/><Relationship Id="rId130" Type="http://schemas.openxmlformats.org/officeDocument/2006/relationships/customXml" Target="../ink/ink309.xml"/><Relationship Id="rId151" Type="http://schemas.openxmlformats.org/officeDocument/2006/relationships/image" Target="../media/image313.png"/><Relationship Id="rId172" Type="http://schemas.openxmlformats.org/officeDocument/2006/relationships/customXml" Target="../ink/ink330.xml"/><Relationship Id="rId193" Type="http://schemas.openxmlformats.org/officeDocument/2006/relationships/customXml" Target="../ink/ink341.xml"/><Relationship Id="rId207" Type="http://schemas.openxmlformats.org/officeDocument/2006/relationships/customXml" Target="../ink/ink348.xml"/><Relationship Id="rId228" Type="http://schemas.openxmlformats.org/officeDocument/2006/relationships/image" Target="../media/image351.png"/><Relationship Id="rId249" Type="http://schemas.openxmlformats.org/officeDocument/2006/relationships/customXml" Target="../ink/ink369.xml"/><Relationship Id="rId13" Type="http://schemas.openxmlformats.org/officeDocument/2006/relationships/image" Target="../media/image245.png"/><Relationship Id="rId109" Type="http://schemas.openxmlformats.org/officeDocument/2006/relationships/image" Target="../media/image293.png"/><Relationship Id="rId260" Type="http://schemas.openxmlformats.org/officeDocument/2006/relationships/image" Target="../media/image367.png"/><Relationship Id="rId281" Type="http://schemas.openxmlformats.org/officeDocument/2006/relationships/customXml" Target="../ink/ink385.xml"/><Relationship Id="rId34" Type="http://schemas.openxmlformats.org/officeDocument/2006/relationships/customXml" Target="../ink/ink261.xml"/><Relationship Id="rId55" Type="http://schemas.openxmlformats.org/officeDocument/2006/relationships/image" Target="../media/image266.png"/><Relationship Id="rId76" Type="http://schemas.openxmlformats.org/officeDocument/2006/relationships/customXml" Target="../ink/ink282.xml"/><Relationship Id="rId97" Type="http://schemas.openxmlformats.org/officeDocument/2006/relationships/image" Target="../media/image287.png"/><Relationship Id="rId120" Type="http://schemas.openxmlformats.org/officeDocument/2006/relationships/customXml" Target="../ink/ink304.xml"/><Relationship Id="rId141" Type="http://schemas.openxmlformats.org/officeDocument/2006/relationships/image" Target="../media/image309.png"/><Relationship Id="rId7" Type="http://schemas.openxmlformats.org/officeDocument/2006/relationships/image" Target="../media/image242.png"/><Relationship Id="rId162" Type="http://schemas.openxmlformats.org/officeDocument/2006/relationships/customXml" Target="../ink/ink325.xml"/><Relationship Id="rId183" Type="http://schemas.openxmlformats.org/officeDocument/2006/relationships/image" Target="../media/image329.png"/><Relationship Id="rId218" Type="http://schemas.openxmlformats.org/officeDocument/2006/relationships/image" Target="../media/image346.png"/><Relationship Id="rId239" Type="http://schemas.openxmlformats.org/officeDocument/2006/relationships/customXml" Target="../ink/ink364.xml"/><Relationship Id="rId250" Type="http://schemas.openxmlformats.org/officeDocument/2006/relationships/image" Target="../media/image362.png"/><Relationship Id="rId271" Type="http://schemas.openxmlformats.org/officeDocument/2006/relationships/customXml" Target="../ink/ink380.xml"/><Relationship Id="rId292" Type="http://schemas.openxmlformats.org/officeDocument/2006/relationships/image" Target="../media/image383.png"/><Relationship Id="rId306" Type="http://schemas.openxmlformats.org/officeDocument/2006/relationships/image" Target="../media/image390.png"/><Relationship Id="rId24" Type="http://schemas.openxmlformats.org/officeDocument/2006/relationships/customXml" Target="../ink/ink256.xml"/><Relationship Id="rId45" Type="http://schemas.openxmlformats.org/officeDocument/2006/relationships/image" Target="../media/image261.png"/><Relationship Id="rId66" Type="http://schemas.openxmlformats.org/officeDocument/2006/relationships/customXml" Target="../ink/ink277.xml"/><Relationship Id="rId87" Type="http://schemas.openxmlformats.org/officeDocument/2006/relationships/image" Target="../media/image282.png"/><Relationship Id="rId110" Type="http://schemas.openxmlformats.org/officeDocument/2006/relationships/customXml" Target="../ink/ink299.xml"/><Relationship Id="rId131" Type="http://schemas.openxmlformats.org/officeDocument/2006/relationships/image" Target="../media/image304.png"/><Relationship Id="rId152" Type="http://schemas.openxmlformats.org/officeDocument/2006/relationships/customXml" Target="../ink/ink320.xml"/><Relationship Id="rId173" Type="http://schemas.openxmlformats.org/officeDocument/2006/relationships/image" Target="../media/image324.png"/><Relationship Id="rId194" Type="http://schemas.openxmlformats.org/officeDocument/2006/relationships/image" Target="../media/image334.png"/><Relationship Id="rId208" Type="http://schemas.openxmlformats.org/officeDocument/2006/relationships/image" Target="../media/image341.png"/><Relationship Id="rId229" Type="http://schemas.openxmlformats.org/officeDocument/2006/relationships/customXml" Target="../ink/ink359.xml"/><Relationship Id="rId240" Type="http://schemas.openxmlformats.org/officeDocument/2006/relationships/image" Target="../media/image357.png"/><Relationship Id="rId261" Type="http://schemas.openxmlformats.org/officeDocument/2006/relationships/customXml" Target="../ink/ink375.xml"/><Relationship Id="rId14" Type="http://schemas.openxmlformats.org/officeDocument/2006/relationships/customXml" Target="../ink/ink251.xml"/><Relationship Id="rId35" Type="http://schemas.openxmlformats.org/officeDocument/2006/relationships/image" Target="../media/image256.png"/><Relationship Id="rId56" Type="http://schemas.openxmlformats.org/officeDocument/2006/relationships/customXml" Target="../ink/ink272.xml"/><Relationship Id="rId77" Type="http://schemas.openxmlformats.org/officeDocument/2006/relationships/image" Target="../media/image277.png"/><Relationship Id="rId100" Type="http://schemas.openxmlformats.org/officeDocument/2006/relationships/customXml" Target="../ink/ink294.xml"/><Relationship Id="rId282" Type="http://schemas.openxmlformats.org/officeDocument/2006/relationships/image" Target="../media/image378.png"/><Relationship Id="rId8" Type="http://schemas.openxmlformats.org/officeDocument/2006/relationships/customXml" Target="../ink/ink248.xml"/><Relationship Id="rId98" Type="http://schemas.openxmlformats.org/officeDocument/2006/relationships/customXml" Target="../ink/ink293.xml"/><Relationship Id="rId121" Type="http://schemas.openxmlformats.org/officeDocument/2006/relationships/image" Target="../media/image299.png"/><Relationship Id="rId142" Type="http://schemas.openxmlformats.org/officeDocument/2006/relationships/customXml" Target="../ink/ink315.xml"/><Relationship Id="rId163" Type="http://schemas.openxmlformats.org/officeDocument/2006/relationships/image" Target="../media/image319.png"/><Relationship Id="rId184" Type="http://schemas.openxmlformats.org/officeDocument/2006/relationships/customXml" Target="../ink/ink336.xml"/><Relationship Id="rId219" Type="http://schemas.openxmlformats.org/officeDocument/2006/relationships/customXml" Target="../ink/ink354.xml"/><Relationship Id="rId230" Type="http://schemas.openxmlformats.org/officeDocument/2006/relationships/image" Target="../media/image352.png"/><Relationship Id="rId251" Type="http://schemas.openxmlformats.org/officeDocument/2006/relationships/customXml" Target="../ink/ink370.xml"/><Relationship Id="rId25" Type="http://schemas.openxmlformats.org/officeDocument/2006/relationships/image" Target="../media/image251.png"/><Relationship Id="rId46" Type="http://schemas.openxmlformats.org/officeDocument/2006/relationships/customXml" Target="../ink/ink267.xml"/><Relationship Id="rId67" Type="http://schemas.openxmlformats.org/officeDocument/2006/relationships/image" Target="../media/image272.png"/><Relationship Id="rId272" Type="http://schemas.openxmlformats.org/officeDocument/2006/relationships/image" Target="../media/image373.png"/><Relationship Id="rId293" Type="http://schemas.openxmlformats.org/officeDocument/2006/relationships/customXml" Target="../ink/ink391.xml"/><Relationship Id="rId88" Type="http://schemas.openxmlformats.org/officeDocument/2006/relationships/customXml" Target="../ink/ink288.xml"/><Relationship Id="rId111" Type="http://schemas.openxmlformats.org/officeDocument/2006/relationships/image" Target="../media/image294.png"/><Relationship Id="rId132" Type="http://schemas.openxmlformats.org/officeDocument/2006/relationships/customXml" Target="../ink/ink310.xml"/><Relationship Id="rId153" Type="http://schemas.openxmlformats.org/officeDocument/2006/relationships/image" Target="../media/image314.png"/><Relationship Id="rId174" Type="http://schemas.openxmlformats.org/officeDocument/2006/relationships/customXml" Target="../ink/ink331.xml"/><Relationship Id="rId195" Type="http://schemas.openxmlformats.org/officeDocument/2006/relationships/customXml" Target="../ink/ink342.xml"/><Relationship Id="rId209" Type="http://schemas.openxmlformats.org/officeDocument/2006/relationships/customXml" Target="../ink/ink349.xml"/><Relationship Id="rId220" Type="http://schemas.openxmlformats.org/officeDocument/2006/relationships/image" Target="../media/image347.png"/><Relationship Id="rId241" Type="http://schemas.openxmlformats.org/officeDocument/2006/relationships/customXml" Target="../ink/ink365.xml"/><Relationship Id="rId15" Type="http://schemas.openxmlformats.org/officeDocument/2006/relationships/image" Target="../media/image246.png"/><Relationship Id="rId36" Type="http://schemas.openxmlformats.org/officeDocument/2006/relationships/customXml" Target="../ink/ink262.xml"/><Relationship Id="rId57" Type="http://schemas.openxmlformats.org/officeDocument/2006/relationships/image" Target="../media/image267.png"/><Relationship Id="rId262" Type="http://schemas.openxmlformats.org/officeDocument/2006/relationships/image" Target="../media/image368.png"/><Relationship Id="rId283" Type="http://schemas.openxmlformats.org/officeDocument/2006/relationships/customXml" Target="../ink/ink386.xml"/><Relationship Id="rId78" Type="http://schemas.openxmlformats.org/officeDocument/2006/relationships/customXml" Target="../ink/ink283.xml"/><Relationship Id="rId99" Type="http://schemas.openxmlformats.org/officeDocument/2006/relationships/image" Target="../media/image288.png"/><Relationship Id="rId101" Type="http://schemas.openxmlformats.org/officeDocument/2006/relationships/image" Target="../media/image289.png"/><Relationship Id="rId122" Type="http://schemas.openxmlformats.org/officeDocument/2006/relationships/customXml" Target="../ink/ink305.xml"/><Relationship Id="rId143" Type="http://schemas.openxmlformats.org/officeDocument/2006/relationships/image" Target="../media/image310.png"/><Relationship Id="rId164" Type="http://schemas.openxmlformats.org/officeDocument/2006/relationships/customXml" Target="../ink/ink326.xml"/><Relationship Id="rId185" Type="http://schemas.openxmlformats.org/officeDocument/2006/relationships/image" Target="../media/image330.png"/><Relationship Id="rId9" Type="http://schemas.openxmlformats.org/officeDocument/2006/relationships/image" Target="../media/image243.png"/><Relationship Id="rId210" Type="http://schemas.openxmlformats.org/officeDocument/2006/relationships/image" Target="../media/image342.png"/><Relationship Id="rId26" Type="http://schemas.openxmlformats.org/officeDocument/2006/relationships/customXml" Target="../ink/ink257.xml"/><Relationship Id="rId231" Type="http://schemas.openxmlformats.org/officeDocument/2006/relationships/customXml" Target="../ink/ink360.xml"/><Relationship Id="rId252" Type="http://schemas.openxmlformats.org/officeDocument/2006/relationships/image" Target="../media/image363.png"/><Relationship Id="rId273" Type="http://schemas.openxmlformats.org/officeDocument/2006/relationships/customXml" Target="../ink/ink381.xml"/><Relationship Id="rId294" Type="http://schemas.openxmlformats.org/officeDocument/2006/relationships/image" Target="../media/image384.png"/><Relationship Id="rId47" Type="http://schemas.openxmlformats.org/officeDocument/2006/relationships/image" Target="../media/image262.png"/><Relationship Id="rId68" Type="http://schemas.openxmlformats.org/officeDocument/2006/relationships/customXml" Target="../ink/ink278.xml"/><Relationship Id="rId89" Type="http://schemas.openxmlformats.org/officeDocument/2006/relationships/image" Target="../media/image283.png"/><Relationship Id="rId112" Type="http://schemas.openxmlformats.org/officeDocument/2006/relationships/customXml" Target="../ink/ink300.xml"/><Relationship Id="rId133" Type="http://schemas.openxmlformats.org/officeDocument/2006/relationships/image" Target="../media/image305.png"/><Relationship Id="rId154" Type="http://schemas.openxmlformats.org/officeDocument/2006/relationships/customXml" Target="../ink/ink321.xml"/><Relationship Id="rId175" Type="http://schemas.openxmlformats.org/officeDocument/2006/relationships/image" Target="../media/image325.png"/><Relationship Id="rId196" Type="http://schemas.openxmlformats.org/officeDocument/2006/relationships/image" Target="../media/image335.png"/><Relationship Id="rId200" Type="http://schemas.openxmlformats.org/officeDocument/2006/relationships/image" Target="../media/image337.png"/><Relationship Id="rId16" Type="http://schemas.openxmlformats.org/officeDocument/2006/relationships/customXml" Target="../ink/ink252.xml"/><Relationship Id="rId221" Type="http://schemas.openxmlformats.org/officeDocument/2006/relationships/customXml" Target="../ink/ink355.xml"/><Relationship Id="rId242" Type="http://schemas.openxmlformats.org/officeDocument/2006/relationships/image" Target="../media/image358.png"/><Relationship Id="rId263" Type="http://schemas.openxmlformats.org/officeDocument/2006/relationships/customXml" Target="../ink/ink376.xml"/><Relationship Id="rId284" Type="http://schemas.openxmlformats.org/officeDocument/2006/relationships/image" Target="../media/image379.png"/><Relationship Id="rId37" Type="http://schemas.openxmlformats.org/officeDocument/2006/relationships/image" Target="../media/image257.png"/><Relationship Id="rId58" Type="http://schemas.openxmlformats.org/officeDocument/2006/relationships/customXml" Target="../ink/ink273.xml"/><Relationship Id="rId79" Type="http://schemas.openxmlformats.org/officeDocument/2006/relationships/image" Target="../media/image278.png"/><Relationship Id="rId102" Type="http://schemas.openxmlformats.org/officeDocument/2006/relationships/customXml" Target="../ink/ink295.xml"/><Relationship Id="rId123" Type="http://schemas.openxmlformats.org/officeDocument/2006/relationships/image" Target="../media/image300.png"/><Relationship Id="rId144" Type="http://schemas.openxmlformats.org/officeDocument/2006/relationships/customXml" Target="../ink/ink316.xml"/><Relationship Id="rId90" Type="http://schemas.openxmlformats.org/officeDocument/2006/relationships/customXml" Target="../ink/ink289.xml"/><Relationship Id="rId165" Type="http://schemas.openxmlformats.org/officeDocument/2006/relationships/image" Target="../media/image320.png"/><Relationship Id="rId186" Type="http://schemas.openxmlformats.org/officeDocument/2006/relationships/customXml" Target="../ink/ink337.xml"/><Relationship Id="rId211" Type="http://schemas.openxmlformats.org/officeDocument/2006/relationships/customXml" Target="../ink/ink350.xml"/><Relationship Id="rId232" Type="http://schemas.openxmlformats.org/officeDocument/2006/relationships/image" Target="../media/image353.png"/><Relationship Id="rId253" Type="http://schemas.openxmlformats.org/officeDocument/2006/relationships/customXml" Target="../ink/ink371.xml"/><Relationship Id="rId274" Type="http://schemas.openxmlformats.org/officeDocument/2006/relationships/image" Target="../media/image374.png"/><Relationship Id="rId295" Type="http://schemas.openxmlformats.org/officeDocument/2006/relationships/customXml" Target="../ink/ink392.xml"/><Relationship Id="rId27" Type="http://schemas.openxmlformats.org/officeDocument/2006/relationships/image" Target="../media/image252.png"/><Relationship Id="rId48" Type="http://schemas.openxmlformats.org/officeDocument/2006/relationships/customXml" Target="../ink/ink268.xml"/><Relationship Id="rId69" Type="http://schemas.openxmlformats.org/officeDocument/2006/relationships/image" Target="../media/image273.png"/><Relationship Id="rId113" Type="http://schemas.openxmlformats.org/officeDocument/2006/relationships/image" Target="../media/image295.png"/><Relationship Id="rId134" Type="http://schemas.openxmlformats.org/officeDocument/2006/relationships/customXml" Target="../ink/ink311.xml"/><Relationship Id="rId80" Type="http://schemas.openxmlformats.org/officeDocument/2006/relationships/customXml" Target="../ink/ink284.xml"/><Relationship Id="rId155" Type="http://schemas.openxmlformats.org/officeDocument/2006/relationships/image" Target="../media/image315.png"/><Relationship Id="rId176" Type="http://schemas.openxmlformats.org/officeDocument/2006/relationships/customXml" Target="../ink/ink332.xml"/><Relationship Id="rId197" Type="http://schemas.openxmlformats.org/officeDocument/2006/relationships/customXml" Target="../ink/ink343.xml"/><Relationship Id="rId201" Type="http://schemas.openxmlformats.org/officeDocument/2006/relationships/customXml" Target="../ink/ink345.xml"/><Relationship Id="rId222" Type="http://schemas.openxmlformats.org/officeDocument/2006/relationships/image" Target="../media/image348.png"/><Relationship Id="rId243" Type="http://schemas.openxmlformats.org/officeDocument/2006/relationships/customXml" Target="../ink/ink366.xml"/><Relationship Id="rId264" Type="http://schemas.openxmlformats.org/officeDocument/2006/relationships/image" Target="../media/image369.png"/><Relationship Id="rId285" Type="http://schemas.openxmlformats.org/officeDocument/2006/relationships/customXml" Target="../ink/ink387.xml"/><Relationship Id="rId17" Type="http://schemas.openxmlformats.org/officeDocument/2006/relationships/image" Target="../media/image247.png"/><Relationship Id="rId38" Type="http://schemas.openxmlformats.org/officeDocument/2006/relationships/customXml" Target="../ink/ink263.xml"/><Relationship Id="rId59" Type="http://schemas.openxmlformats.org/officeDocument/2006/relationships/image" Target="../media/image268.png"/><Relationship Id="rId103" Type="http://schemas.openxmlformats.org/officeDocument/2006/relationships/image" Target="../media/image290.png"/><Relationship Id="rId124" Type="http://schemas.openxmlformats.org/officeDocument/2006/relationships/customXml" Target="../ink/ink306.xml"/><Relationship Id="rId70" Type="http://schemas.openxmlformats.org/officeDocument/2006/relationships/customXml" Target="../ink/ink279.xml"/><Relationship Id="rId91" Type="http://schemas.openxmlformats.org/officeDocument/2006/relationships/image" Target="../media/image284.png"/><Relationship Id="rId145" Type="http://schemas.openxmlformats.org/officeDocument/2006/relationships/image" Target="../media/image311.png"/><Relationship Id="rId166" Type="http://schemas.openxmlformats.org/officeDocument/2006/relationships/customXml" Target="../ink/ink327.xml"/><Relationship Id="rId187" Type="http://schemas.openxmlformats.org/officeDocument/2006/relationships/image" Target="../media/image331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43.png"/><Relationship Id="rId233" Type="http://schemas.openxmlformats.org/officeDocument/2006/relationships/customXml" Target="../ink/ink361.xml"/><Relationship Id="rId254" Type="http://schemas.openxmlformats.org/officeDocument/2006/relationships/image" Target="../media/image364.png"/><Relationship Id="rId28" Type="http://schemas.openxmlformats.org/officeDocument/2006/relationships/customXml" Target="../ink/ink258.xml"/><Relationship Id="rId49" Type="http://schemas.openxmlformats.org/officeDocument/2006/relationships/image" Target="../media/image263.png"/><Relationship Id="rId114" Type="http://schemas.openxmlformats.org/officeDocument/2006/relationships/customXml" Target="../ink/ink301.xml"/><Relationship Id="rId275" Type="http://schemas.openxmlformats.org/officeDocument/2006/relationships/customXml" Target="../ink/ink382.xml"/><Relationship Id="rId296" Type="http://schemas.openxmlformats.org/officeDocument/2006/relationships/image" Target="../media/image385.png"/><Relationship Id="rId300" Type="http://schemas.openxmlformats.org/officeDocument/2006/relationships/image" Target="../media/image387.png"/><Relationship Id="rId60" Type="http://schemas.openxmlformats.org/officeDocument/2006/relationships/customXml" Target="../ink/ink274.xml"/><Relationship Id="rId81" Type="http://schemas.openxmlformats.org/officeDocument/2006/relationships/image" Target="../media/image279.png"/><Relationship Id="rId135" Type="http://schemas.openxmlformats.org/officeDocument/2006/relationships/image" Target="../media/image306.png"/><Relationship Id="rId156" Type="http://schemas.openxmlformats.org/officeDocument/2006/relationships/customXml" Target="../ink/ink322.xml"/><Relationship Id="rId177" Type="http://schemas.openxmlformats.org/officeDocument/2006/relationships/image" Target="../media/image326.png"/><Relationship Id="rId198" Type="http://schemas.openxmlformats.org/officeDocument/2006/relationships/image" Target="../media/image336.png"/><Relationship Id="rId202" Type="http://schemas.openxmlformats.org/officeDocument/2006/relationships/image" Target="../media/image338.png"/><Relationship Id="rId223" Type="http://schemas.openxmlformats.org/officeDocument/2006/relationships/customXml" Target="../ink/ink356.xml"/><Relationship Id="rId244" Type="http://schemas.openxmlformats.org/officeDocument/2006/relationships/image" Target="../media/image359.png"/><Relationship Id="rId18" Type="http://schemas.openxmlformats.org/officeDocument/2006/relationships/customXml" Target="../ink/ink253.xml"/><Relationship Id="rId39" Type="http://schemas.openxmlformats.org/officeDocument/2006/relationships/image" Target="../media/image258.png"/><Relationship Id="rId265" Type="http://schemas.openxmlformats.org/officeDocument/2006/relationships/customXml" Target="../ink/ink377.xml"/><Relationship Id="rId286" Type="http://schemas.openxmlformats.org/officeDocument/2006/relationships/image" Target="../media/image380.png"/><Relationship Id="rId50" Type="http://schemas.openxmlformats.org/officeDocument/2006/relationships/customXml" Target="../ink/ink269.xml"/><Relationship Id="rId104" Type="http://schemas.openxmlformats.org/officeDocument/2006/relationships/customXml" Target="../ink/ink296.xml"/><Relationship Id="rId125" Type="http://schemas.openxmlformats.org/officeDocument/2006/relationships/image" Target="../media/image301.png"/><Relationship Id="rId146" Type="http://schemas.openxmlformats.org/officeDocument/2006/relationships/customXml" Target="../ink/ink317.xml"/><Relationship Id="rId167" Type="http://schemas.openxmlformats.org/officeDocument/2006/relationships/image" Target="../media/image321.png"/><Relationship Id="rId188" Type="http://schemas.openxmlformats.org/officeDocument/2006/relationships/customXml" Target="../ink/ink338.xml"/><Relationship Id="rId71" Type="http://schemas.openxmlformats.org/officeDocument/2006/relationships/image" Target="../media/image274.png"/><Relationship Id="rId92" Type="http://schemas.openxmlformats.org/officeDocument/2006/relationships/customXml" Target="../ink/ink290.xml"/><Relationship Id="rId213" Type="http://schemas.openxmlformats.org/officeDocument/2006/relationships/customXml" Target="../ink/ink351.xml"/><Relationship Id="rId234" Type="http://schemas.openxmlformats.org/officeDocument/2006/relationships/image" Target="../media/image354.png"/><Relationship Id="rId2" Type="http://schemas.openxmlformats.org/officeDocument/2006/relationships/customXml" Target="../ink/ink245.xml"/><Relationship Id="rId29" Type="http://schemas.openxmlformats.org/officeDocument/2006/relationships/image" Target="../media/image253.png"/><Relationship Id="rId255" Type="http://schemas.openxmlformats.org/officeDocument/2006/relationships/customXml" Target="../ink/ink372.xml"/><Relationship Id="rId276" Type="http://schemas.openxmlformats.org/officeDocument/2006/relationships/image" Target="../media/image375.png"/><Relationship Id="rId297" Type="http://schemas.openxmlformats.org/officeDocument/2006/relationships/customXml" Target="../ink/ink393.xml"/><Relationship Id="rId40" Type="http://schemas.openxmlformats.org/officeDocument/2006/relationships/customXml" Target="../ink/ink264.xml"/><Relationship Id="rId115" Type="http://schemas.openxmlformats.org/officeDocument/2006/relationships/image" Target="../media/image296.png"/><Relationship Id="rId136" Type="http://schemas.openxmlformats.org/officeDocument/2006/relationships/customXml" Target="../ink/ink312.xml"/><Relationship Id="rId157" Type="http://schemas.openxmlformats.org/officeDocument/2006/relationships/image" Target="../media/image316.png"/><Relationship Id="rId178" Type="http://schemas.openxmlformats.org/officeDocument/2006/relationships/customXml" Target="../ink/ink333.xml"/><Relationship Id="rId301" Type="http://schemas.openxmlformats.org/officeDocument/2006/relationships/customXml" Target="../ink/ink395.xml"/><Relationship Id="rId61" Type="http://schemas.openxmlformats.org/officeDocument/2006/relationships/image" Target="../media/image269.png"/><Relationship Id="rId82" Type="http://schemas.openxmlformats.org/officeDocument/2006/relationships/customXml" Target="../ink/ink285.xml"/><Relationship Id="rId199" Type="http://schemas.openxmlformats.org/officeDocument/2006/relationships/customXml" Target="../ink/ink344.xml"/><Relationship Id="rId203" Type="http://schemas.openxmlformats.org/officeDocument/2006/relationships/customXml" Target="../ink/ink346.xml"/><Relationship Id="rId19" Type="http://schemas.openxmlformats.org/officeDocument/2006/relationships/image" Target="../media/image248.png"/><Relationship Id="rId224" Type="http://schemas.openxmlformats.org/officeDocument/2006/relationships/image" Target="../media/image349.png"/><Relationship Id="rId245" Type="http://schemas.openxmlformats.org/officeDocument/2006/relationships/customXml" Target="../ink/ink367.xml"/><Relationship Id="rId266" Type="http://schemas.openxmlformats.org/officeDocument/2006/relationships/image" Target="../media/image370.png"/><Relationship Id="rId287" Type="http://schemas.openxmlformats.org/officeDocument/2006/relationships/customXml" Target="../ink/ink388.xml"/><Relationship Id="rId30" Type="http://schemas.openxmlformats.org/officeDocument/2006/relationships/customXml" Target="../ink/ink259.xml"/><Relationship Id="rId105" Type="http://schemas.openxmlformats.org/officeDocument/2006/relationships/image" Target="../media/image291.png"/><Relationship Id="rId126" Type="http://schemas.openxmlformats.org/officeDocument/2006/relationships/customXml" Target="../ink/ink307.xml"/><Relationship Id="rId147" Type="http://schemas.openxmlformats.org/officeDocument/2006/relationships/image" Target="../media/image312.png"/><Relationship Id="rId168" Type="http://schemas.openxmlformats.org/officeDocument/2006/relationships/customXml" Target="../ink/ink328.xml"/><Relationship Id="rId51" Type="http://schemas.openxmlformats.org/officeDocument/2006/relationships/image" Target="../media/image264.png"/><Relationship Id="rId72" Type="http://schemas.openxmlformats.org/officeDocument/2006/relationships/customXml" Target="../ink/ink280.xml"/><Relationship Id="rId93" Type="http://schemas.openxmlformats.org/officeDocument/2006/relationships/image" Target="../media/image285.png"/><Relationship Id="rId189" Type="http://schemas.openxmlformats.org/officeDocument/2006/relationships/image" Target="../media/image332.png"/><Relationship Id="rId3" Type="http://schemas.openxmlformats.org/officeDocument/2006/relationships/image" Target="../media/image240.png"/><Relationship Id="rId214" Type="http://schemas.openxmlformats.org/officeDocument/2006/relationships/image" Target="../media/image344.png"/><Relationship Id="rId235" Type="http://schemas.openxmlformats.org/officeDocument/2006/relationships/customXml" Target="../ink/ink362.xml"/><Relationship Id="rId256" Type="http://schemas.openxmlformats.org/officeDocument/2006/relationships/image" Target="../media/image365.png"/><Relationship Id="rId277" Type="http://schemas.openxmlformats.org/officeDocument/2006/relationships/customXml" Target="../ink/ink383.xml"/><Relationship Id="rId298" Type="http://schemas.openxmlformats.org/officeDocument/2006/relationships/image" Target="../media/image386.png"/><Relationship Id="rId116" Type="http://schemas.openxmlformats.org/officeDocument/2006/relationships/customXml" Target="../ink/ink302.xml"/><Relationship Id="rId137" Type="http://schemas.openxmlformats.org/officeDocument/2006/relationships/image" Target="../media/image307.png"/><Relationship Id="rId158" Type="http://schemas.openxmlformats.org/officeDocument/2006/relationships/customXml" Target="../ink/ink323.xml"/><Relationship Id="rId302" Type="http://schemas.openxmlformats.org/officeDocument/2006/relationships/image" Target="../media/image388.png"/><Relationship Id="rId20" Type="http://schemas.openxmlformats.org/officeDocument/2006/relationships/customXml" Target="../ink/ink254.xml"/><Relationship Id="rId41" Type="http://schemas.openxmlformats.org/officeDocument/2006/relationships/image" Target="../media/image259.png"/><Relationship Id="rId62" Type="http://schemas.openxmlformats.org/officeDocument/2006/relationships/customXml" Target="../ink/ink275.xml"/><Relationship Id="rId83" Type="http://schemas.openxmlformats.org/officeDocument/2006/relationships/image" Target="../media/image280.png"/><Relationship Id="rId179" Type="http://schemas.openxmlformats.org/officeDocument/2006/relationships/image" Target="../media/image327.png"/><Relationship Id="rId190" Type="http://schemas.openxmlformats.org/officeDocument/2006/relationships/customXml" Target="../ink/ink339.xml"/><Relationship Id="rId204" Type="http://schemas.openxmlformats.org/officeDocument/2006/relationships/image" Target="../media/image339.png"/><Relationship Id="rId225" Type="http://schemas.openxmlformats.org/officeDocument/2006/relationships/customXml" Target="../ink/ink357.xml"/><Relationship Id="rId246" Type="http://schemas.openxmlformats.org/officeDocument/2006/relationships/image" Target="../media/image360.png"/><Relationship Id="rId267" Type="http://schemas.openxmlformats.org/officeDocument/2006/relationships/customXml" Target="../ink/ink378.xml"/><Relationship Id="rId288" Type="http://schemas.openxmlformats.org/officeDocument/2006/relationships/image" Target="../media/image381.png"/><Relationship Id="rId106" Type="http://schemas.openxmlformats.org/officeDocument/2006/relationships/customXml" Target="../ink/ink297.xml"/><Relationship Id="rId127" Type="http://schemas.openxmlformats.org/officeDocument/2006/relationships/image" Target="../media/image302.png"/><Relationship Id="rId10" Type="http://schemas.openxmlformats.org/officeDocument/2006/relationships/customXml" Target="../ink/ink249.xml"/><Relationship Id="rId31" Type="http://schemas.openxmlformats.org/officeDocument/2006/relationships/image" Target="../media/image254.png"/><Relationship Id="rId52" Type="http://schemas.openxmlformats.org/officeDocument/2006/relationships/customXml" Target="../ink/ink270.xml"/><Relationship Id="rId73" Type="http://schemas.openxmlformats.org/officeDocument/2006/relationships/image" Target="../media/image275.png"/><Relationship Id="rId94" Type="http://schemas.openxmlformats.org/officeDocument/2006/relationships/customXml" Target="../ink/ink291.xml"/><Relationship Id="rId148" Type="http://schemas.openxmlformats.org/officeDocument/2006/relationships/customXml" Target="../ink/ink318.xml"/><Relationship Id="rId169" Type="http://schemas.openxmlformats.org/officeDocument/2006/relationships/image" Target="../media/image322.png"/><Relationship Id="rId4" Type="http://schemas.openxmlformats.org/officeDocument/2006/relationships/customXml" Target="../ink/ink246.xml"/><Relationship Id="rId180" Type="http://schemas.openxmlformats.org/officeDocument/2006/relationships/customXml" Target="../ink/ink334.xml"/><Relationship Id="rId215" Type="http://schemas.openxmlformats.org/officeDocument/2006/relationships/customXml" Target="../ink/ink352.xml"/><Relationship Id="rId236" Type="http://schemas.openxmlformats.org/officeDocument/2006/relationships/image" Target="../media/image355.png"/><Relationship Id="rId257" Type="http://schemas.openxmlformats.org/officeDocument/2006/relationships/customXml" Target="../ink/ink373.xml"/><Relationship Id="rId278" Type="http://schemas.openxmlformats.org/officeDocument/2006/relationships/image" Target="../media/image376.png"/><Relationship Id="rId303" Type="http://schemas.openxmlformats.org/officeDocument/2006/relationships/customXml" Target="../ink/ink396.xml"/><Relationship Id="rId42" Type="http://schemas.openxmlformats.org/officeDocument/2006/relationships/customXml" Target="../ink/ink265.xml"/><Relationship Id="rId84" Type="http://schemas.openxmlformats.org/officeDocument/2006/relationships/customXml" Target="../ink/ink286.xml"/><Relationship Id="rId138" Type="http://schemas.openxmlformats.org/officeDocument/2006/relationships/customXml" Target="../ink/ink313.xml"/><Relationship Id="rId191" Type="http://schemas.openxmlformats.org/officeDocument/2006/relationships/customXml" Target="../ink/ink340.xml"/><Relationship Id="rId205" Type="http://schemas.openxmlformats.org/officeDocument/2006/relationships/customXml" Target="../ink/ink347.xml"/><Relationship Id="rId247" Type="http://schemas.openxmlformats.org/officeDocument/2006/relationships/customXml" Target="../ink/ink368.xml"/><Relationship Id="rId107" Type="http://schemas.openxmlformats.org/officeDocument/2006/relationships/image" Target="../media/image292.png"/><Relationship Id="rId289" Type="http://schemas.openxmlformats.org/officeDocument/2006/relationships/customXml" Target="../ink/ink389.xml"/><Relationship Id="rId11" Type="http://schemas.openxmlformats.org/officeDocument/2006/relationships/image" Target="../media/image244.png"/><Relationship Id="rId53" Type="http://schemas.openxmlformats.org/officeDocument/2006/relationships/image" Target="../media/image265.png"/><Relationship Id="rId149" Type="http://schemas.openxmlformats.org/officeDocument/2006/relationships/image" Target="../media/image15.png"/><Relationship Id="rId95" Type="http://schemas.openxmlformats.org/officeDocument/2006/relationships/image" Target="../media/image286.png"/><Relationship Id="rId160" Type="http://schemas.openxmlformats.org/officeDocument/2006/relationships/customXml" Target="../ink/ink324.xml"/><Relationship Id="rId216" Type="http://schemas.openxmlformats.org/officeDocument/2006/relationships/image" Target="../media/image345.png"/><Relationship Id="rId258" Type="http://schemas.openxmlformats.org/officeDocument/2006/relationships/image" Target="../media/image366.png"/><Relationship Id="rId22" Type="http://schemas.openxmlformats.org/officeDocument/2006/relationships/customXml" Target="../ink/ink255.xml"/><Relationship Id="rId64" Type="http://schemas.openxmlformats.org/officeDocument/2006/relationships/customXml" Target="../ink/ink276.xml"/><Relationship Id="rId118" Type="http://schemas.openxmlformats.org/officeDocument/2006/relationships/customXml" Target="../ink/ink303.xml"/><Relationship Id="rId171" Type="http://schemas.openxmlformats.org/officeDocument/2006/relationships/image" Target="../media/image323.png"/><Relationship Id="rId227" Type="http://schemas.openxmlformats.org/officeDocument/2006/relationships/customXml" Target="../ink/ink358.xml"/><Relationship Id="rId269" Type="http://schemas.openxmlformats.org/officeDocument/2006/relationships/customXml" Target="../ink/ink379.xml"/><Relationship Id="rId33" Type="http://schemas.openxmlformats.org/officeDocument/2006/relationships/image" Target="../media/image255.png"/><Relationship Id="rId129" Type="http://schemas.openxmlformats.org/officeDocument/2006/relationships/image" Target="../media/image303.png"/><Relationship Id="rId280" Type="http://schemas.openxmlformats.org/officeDocument/2006/relationships/image" Target="../media/image377.png"/><Relationship Id="rId75" Type="http://schemas.openxmlformats.org/officeDocument/2006/relationships/image" Target="../media/image276.png"/><Relationship Id="rId140" Type="http://schemas.openxmlformats.org/officeDocument/2006/relationships/customXml" Target="../ink/ink314.xml"/><Relationship Id="rId182" Type="http://schemas.openxmlformats.org/officeDocument/2006/relationships/customXml" Target="../ink/ink335.xml"/><Relationship Id="rId6" Type="http://schemas.openxmlformats.org/officeDocument/2006/relationships/customXml" Target="../ink/ink247.xml"/><Relationship Id="rId238" Type="http://schemas.openxmlformats.org/officeDocument/2006/relationships/image" Target="../media/image35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7.png"/><Relationship Id="rId21" Type="http://schemas.openxmlformats.org/officeDocument/2006/relationships/image" Target="../media/image399.png"/><Relationship Id="rId324" Type="http://schemas.openxmlformats.org/officeDocument/2006/relationships/customXml" Target="../ink/ink559.xml"/><Relationship Id="rId170" Type="http://schemas.openxmlformats.org/officeDocument/2006/relationships/customXml" Target="../ink/ink482.xml"/><Relationship Id="rId268" Type="http://schemas.openxmlformats.org/officeDocument/2006/relationships/customXml" Target="../ink/ink531.xml"/><Relationship Id="rId475" Type="http://schemas.openxmlformats.org/officeDocument/2006/relationships/image" Target="../media/image618.png"/><Relationship Id="rId32" Type="http://schemas.openxmlformats.org/officeDocument/2006/relationships/customXml" Target="../ink/ink413.xml"/><Relationship Id="rId74" Type="http://schemas.openxmlformats.org/officeDocument/2006/relationships/customXml" Target="../ink/ink434.xml"/><Relationship Id="rId128" Type="http://schemas.openxmlformats.org/officeDocument/2006/relationships/customXml" Target="../ink/ink461.xml"/><Relationship Id="rId335" Type="http://schemas.openxmlformats.org/officeDocument/2006/relationships/customXml" Target="../ink/ink565.xml"/><Relationship Id="rId377" Type="http://schemas.openxmlformats.org/officeDocument/2006/relationships/image" Target="../media/image571.png"/><Relationship Id="rId500" Type="http://schemas.openxmlformats.org/officeDocument/2006/relationships/image" Target="../media/image630.png"/><Relationship Id="rId5" Type="http://schemas.openxmlformats.org/officeDocument/2006/relationships/image" Target="../media/image391.png"/><Relationship Id="rId181" Type="http://schemas.openxmlformats.org/officeDocument/2006/relationships/image" Target="../media/image479.png"/><Relationship Id="rId237" Type="http://schemas.openxmlformats.org/officeDocument/2006/relationships/image" Target="../media/image506.png"/><Relationship Id="rId402" Type="http://schemas.openxmlformats.org/officeDocument/2006/relationships/image" Target="../media/image583.png"/><Relationship Id="rId279" Type="http://schemas.openxmlformats.org/officeDocument/2006/relationships/image" Target="../media/image526.png"/><Relationship Id="rId444" Type="http://schemas.openxmlformats.org/officeDocument/2006/relationships/customXml" Target="../ink/ink622.xml"/><Relationship Id="rId486" Type="http://schemas.openxmlformats.org/officeDocument/2006/relationships/customXml" Target="../ink/ink643.xml"/><Relationship Id="rId43" Type="http://schemas.openxmlformats.org/officeDocument/2006/relationships/image" Target="../media/image410.png"/><Relationship Id="rId139" Type="http://schemas.openxmlformats.org/officeDocument/2006/relationships/image" Target="../media/image458.png"/><Relationship Id="rId290" Type="http://schemas.openxmlformats.org/officeDocument/2006/relationships/customXml" Target="../ink/ink542.xml"/><Relationship Id="rId304" Type="http://schemas.openxmlformats.org/officeDocument/2006/relationships/customXml" Target="../ink/ink549.xml"/><Relationship Id="rId346" Type="http://schemas.openxmlformats.org/officeDocument/2006/relationships/image" Target="../media/image558.png"/><Relationship Id="rId388" Type="http://schemas.openxmlformats.org/officeDocument/2006/relationships/customXml" Target="../ink/ink592.xml"/><Relationship Id="rId511" Type="http://schemas.openxmlformats.org/officeDocument/2006/relationships/customXml" Target="../ink/ink656.xml"/><Relationship Id="rId85" Type="http://schemas.openxmlformats.org/officeDocument/2006/relationships/image" Target="../media/image431.png"/><Relationship Id="rId150" Type="http://schemas.openxmlformats.org/officeDocument/2006/relationships/customXml" Target="../ink/ink472.xml"/><Relationship Id="rId192" Type="http://schemas.openxmlformats.org/officeDocument/2006/relationships/customXml" Target="../ink/ink493.xml"/><Relationship Id="rId206" Type="http://schemas.openxmlformats.org/officeDocument/2006/relationships/customXml" Target="../ink/ink500.xml"/><Relationship Id="rId413" Type="http://schemas.openxmlformats.org/officeDocument/2006/relationships/customXml" Target="../ink/ink605.xml"/><Relationship Id="rId248" Type="http://schemas.openxmlformats.org/officeDocument/2006/relationships/customXml" Target="../ink/ink521.xml"/><Relationship Id="rId455" Type="http://schemas.openxmlformats.org/officeDocument/2006/relationships/image" Target="../media/image608.png"/><Relationship Id="rId497" Type="http://schemas.openxmlformats.org/officeDocument/2006/relationships/customXml" Target="../ink/ink649.xml"/><Relationship Id="rId12" Type="http://schemas.openxmlformats.org/officeDocument/2006/relationships/customXml" Target="../ink/ink403.xml"/><Relationship Id="rId108" Type="http://schemas.openxmlformats.org/officeDocument/2006/relationships/customXml" Target="../ink/ink451.xml"/><Relationship Id="rId315" Type="http://schemas.openxmlformats.org/officeDocument/2006/relationships/image" Target="../media/image543.png"/><Relationship Id="rId357" Type="http://schemas.openxmlformats.org/officeDocument/2006/relationships/customXml" Target="../ink/ink576.xml"/><Relationship Id="rId522" Type="http://schemas.openxmlformats.org/officeDocument/2006/relationships/image" Target="../media/image641.png"/><Relationship Id="rId54" Type="http://schemas.openxmlformats.org/officeDocument/2006/relationships/customXml" Target="../ink/ink424.xml"/><Relationship Id="rId96" Type="http://schemas.openxmlformats.org/officeDocument/2006/relationships/customXml" Target="../ink/ink445.xml"/><Relationship Id="rId161" Type="http://schemas.openxmlformats.org/officeDocument/2006/relationships/image" Target="../media/image469.png"/><Relationship Id="rId217" Type="http://schemas.openxmlformats.org/officeDocument/2006/relationships/image" Target="../media/image496.png"/><Relationship Id="rId399" Type="http://schemas.openxmlformats.org/officeDocument/2006/relationships/customXml" Target="../ink/ink598.xml"/><Relationship Id="rId259" Type="http://schemas.openxmlformats.org/officeDocument/2006/relationships/image" Target="../media/image516.png"/><Relationship Id="rId424" Type="http://schemas.openxmlformats.org/officeDocument/2006/relationships/image" Target="../media/image594.png"/><Relationship Id="rId466" Type="http://schemas.openxmlformats.org/officeDocument/2006/relationships/customXml" Target="../ink/ink633.xml"/><Relationship Id="rId23" Type="http://schemas.openxmlformats.org/officeDocument/2006/relationships/image" Target="../media/image400.png"/><Relationship Id="rId119" Type="http://schemas.openxmlformats.org/officeDocument/2006/relationships/image" Target="../media/image448.png"/><Relationship Id="rId270" Type="http://schemas.openxmlformats.org/officeDocument/2006/relationships/customXml" Target="../ink/ink532.xml"/><Relationship Id="rId326" Type="http://schemas.openxmlformats.org/officeDocument/2006/relationships/customXml" Target="../ink/ink560.xml"/><Relationship Id="rId65" Type="http://schemas.openxmlformats.org/officeDocument/2006/relationships/image" Target="../media/image421.png"/><Relationship Id="rId130" Type="http://schemas.openxmlformats.org/officeDocument/2006/relationships/customXml" Target="../ink/ink462.xml"/><Relationship Id="rId368" Type="http://schemas.openxmlformats.org/officeDocument/2006/relationships/customXml" Target="../ink/ink582.xml"/><Relationship Id="rId172" Type="http://schemas.openxmlformats.org/officeDocument/2006/relationships/customXml" Target="../ink/ink483.xml"/><Relationship Id="rId228" Type="http://schemas.openxmlformats.org/officeDocument/2006/relationships/customXml" Target="../ink/ink511.xml"/><Relationship Id="rId435" Type="http://schemas.openxmlformats.org/officeDocument/2006/relationships/customXml" Target="../ink/ink616.xml"/><Relationship Id="rId477" Type="http://schemas.openxmlformats.org/officeDocument/2006/relationships/image" Target="../media/image619.png"/><Relationship Id="rId281" Type="http://schemas.openxmlformats.org/officeDocument/2006/relationships/image" Target="../media/image527.png"/><Relationship Id="rId337" Type="http://schemas.openxmlformats.org/officeDocument/2006/relationships/customXml" Target="../ink/ink566.xml"/><Relationship Id="rId502" Type="http://schemas.openxmlformats.org/officeDocument/2006/relationships/image" Target="../media/image631.png"/><Relationship Id="rId34" Type="http://schemas.openxmlformats.org/officeDocument/2006/relationships/customXml" Target="../ink/ink414.xml"/><Relationship Id="rId76" Type="http://schemas.openxmlformats.org/officeDocument/2006/relationships/customXml" Target="../ink/ink435.xml"/><Relationship Id="rId141" Type="http://schemas.openxmlformats.org/officeDocument/2006/relationships/image" Target="../media/image459.png"/><Relationship Id="rId379" Type="http://schemas.openxmlformats.org/officeDocument/2006/relationships/image" Target="../media/image572.png"/><Relationship Id="rId7" Type="http://schemas.openxmlformats.org/officeDocument/2006/relationships/image" Target="../media/image392.png"/><Relationship Id="rId183" Type="http://schemas.openxmlformats.org/officeDocument/2006/relationships/image" Target="../media/image480.png"/><Relationship Id="rId239" Type="http://schemas.openxmlformats.org/officeDocument/2006/relationships/image" Target="../media/image507.png"/><Relationship Id="rId390" Type="http://schemas.openxmlformats.org/officeDocument/2006/relationships/image" Target="../media/image577.png"/><Relationship Id="rId404" Type="http://schemas.openxmlformats.org/officeDocument/2006/relationships/image" Target="../media/image584.png"/><Relationship Id="rId446" Type="http://schemas.openxmlformats.org/officeDocument/2006/relationships/customXml" Target="../ink/ink623.xml"/><Relationship Id="rId250" Type="http://schemas.openxmlformats.org/officeDocument/2006/relationships/customXml" Target="../ink/ink522.xml"/><Relationship Id="rId292" Type="http://schemas.openxmlformats.org/officeDocument/2006/relationships/customXml" Target="../ink/ink543.xml"/><Relationship Id="rId306" Type="http://schemas.openxmlformats.org/officeDocument/2006/relationships/customXml" Target="../ink/ink550.xml"/><Relationship Id="rId488" Type="http://schemas.openxmlformats.org/officeDocument/2006/relationships/customXml" Target="../ink/ink644.xml"/><Relationship Id="rId45" Type="http://schemas.openxmlformats.org/officeDocument/2006/relationships/image" Target="../media/image411.png"/><Relationship Id="rId87" Type="http://schemas.openxmlformats.org/officeDocument/2006/relationships/image" Target="../media/image432.png"/><Relationship Id="rId110" Type="http://schemas.openxmlformats.org/officeDocument/2006/relationships/customXml" Target="../ink/ink452.xml"/><Relationship Id="rId348" Type="http://schemas.openxmlformats.org/officeDocument/2006/relationships/image" Target="../media/image559.png"/><Relationship Id="rId513" Type="http://schemas.openxmlformats.org/officeDocument/2006/relationships/customXml" Target="../ink/ink657.xml"/><Relationship Id="rId152" Type="http://schemas.openxmlformats.org/officeDocument/2006/relationships/customXml" Target="../ink/ink473.xml"/><Relationship Id="rId194" Type="http://schemas.openxmlformats.org/officeDocument/2006/relationships/customXml" Target="../ink/ink494.xml"/><Relationship Id="rId208" Type="http://schemas.openxmlformats.org/officeDocument/2006/relationships/customXml" Target="../ink/ink501.xml"/><Relationship Id="rId415" Type="http://schemas.openxmlformats.org/officeDocument/2006/relationships/customXml" Target="../ink/ink606.xml"/><Relationship Id="rId457" Type="http://schemas.openxmlformats.org/officeDocument/2006/relationships/image" Target="../media/image609.png"/><Relationship Id="rId261" Type="http://schemas.openxmlformats.org/officeDocument/2006/relationships/image" Target="../media/image517.png"/><Relationship Id="rId499" Type="http://schemas.openxmlformats.org/officeDocument/2006/relationships/customXml" Target="../ink/ink650.xml"/><Relationship Id="rId14" Type="http://schemas.openxmlformats.org/officeDocument/2006/relationships/customXml" Target="../ink/ink404.xml"/><Relationship Id="rId56" Type="http://schemas.openxmlformats.org/officeDocument/2006/relationships/customXml" Target="../ink/ink425.xml"/><Relationship Id="rId317" Type="http://schemas.openxmlformats.org/officeDocument/2006/relationships/image" Target="../media/image544.png"/><Relationship Id="rId359" Type="http://schemas.openxmlformats.org/officeDocument/2006/relationships/customXml" Target="../ink/ink577.xml"/><Relationship Id="rId98" Type="http://schemas.openxmlformats.org/officeDocument/2006/relationships/customXml" Target="../ink/ink446.xml"/><Relationship Id="rId121" Type="http://schemas.openxmlformats.org/officeDocument/2006/relationships/image" Target="../media/image449.png"/><Relationship Id="rId163" Type="http://schemas.openxmlformats.org/officeDocument/2006/relationships/image" Target="../media/image470.png"/><Relationship Id="rId219" Type="http://schemas.openxmlformats.org/officeDocument/2006/relationships/image" Target="../media/image497.png"/><Relationship Id="rId370" Type="http://schemas.openxmlformats.org/officeDocument/2006/relationships/customXml" Target="../ink/ink583.xml"/><Relationship Id="rId426" Type="http://schemas.openxmlformats.org/officeDocument/2006/relationships/image" Target="../media/image595.png"/><Relationship Id="rId230" Type="http://schemas.openxmlformats.org/officeDocument/2006/relationships/customXml" Target="../ink/ink512.xml"/><Relationship Id="rId468" Type="http://schemas.openxmlformats.org/officeDocument/2006/relationships/customXml" Target="../ink/ink634.xml"/><Relationship Id="rId25" Type="http://schemas.openxmlformats.org/officeDocument/2006/relationships/image" Target="../media/image401.png"/><Relationship Id="rId67" Type="http://schemas.openxmlformats.org/officeDocument/2006/relationships/image" Target="../media/image422.png"/><Relationship Id="rId272" Type="http://schemas.openxmlformats.org/officeDocument/2006/relationships/customXml" Target="../ink/ink533.xml"/><Relationship Id="rId328" Type="http://schemas.openxmlformats.org/officeDocument/2006/relationships/image" Target="../media/image549.png"/><Relationship Id="rId132" Type="http://schemas.openxmlformats.org/officeDocument/2006/relationships/customXml" Target="../ink/ink463.xml"/><Relationship Id="rId174" Type="http://schemas.openxmlformats.org/officeDocument/2006/relationships/customXml" Target="../ink/ink484.xml"/><Relationship Id="rId381" Type="http://schemas.openxmlformats.org/officeDocument/2006/relationships/image" Target="../media/image573.png"/><Relationship Id="rId241" Type="http://schemas.openxmlformats.org/officeDocument/2006/relationships/image" Target="../media/image508.png"/><Relationship Id="rId437" Type="http://schemas.openxmlformats.org/officeDocument/2006/relationships/customXml" Target="../ink/ink617.xml"/><Relationship Id="rId479" Type="http://schemas.openxmlformats.org/officeDocument/2006/relationships/image" Target="../media/image620.png"/><Relationship Id="rId36" Type="http://schemas.openxmlformats.org/officeDocument/2006/relationships/customXml" Target="../ink/ink415.xml"/><Relationship Id="rId283" Type="http://schemas.openxmlformats.org/officeDocument/2006/relationships/image" Target="../media/image528.png"/><Relationship Id="rId339" Type="http://schemas.openxmlformats.org/officeDocument/2006/relationships/customXml" Target="../ink/ink567.xml"/><Relationship Id="rId490" Type="http://schemas.openxmlformats.org/officeDocument/2006/relationships/customXml" Target="../ink/ink645.xml"/><Relationship Id="rId504" Type="http://schemas.openxmlformats.org/officeDocument/2006/relationships/image" Target="../media/image632.png"/><Relationship Id="rId78" Type="http://schemas.openxmlformats.org/officeDocument/2006/relationships/customXml" Target="../ink/ink436.xml"/><Relationship Id="rId101" Type="http://schemas.openxmlformats.org/officeDocument/2006/relationships/image" Target="../media/image439.png"/><Relationship Id="rId143" Type="http://schemas.openxmlformats.org/officeDocument/2006/relationships/image" Target="../media/image460.png"/><Relationship Id="rId185" Type="http://schemas.openxmlformats.org/officeDocument/2006/relationships/image" Target="../media/image481.png"/><Relationship Id="rId350" Type="http://schemas.openxmlformats.org/officeDocument/2006/relationships/image" Target="../media/image560.png"/><Relationship Id="rId406" Type="http://schemas.openxmlformats.org/officeDocument/2006/relationships/image" Target="../media/image585.png"/><Relationship Id="rId9" Type="http://schemas.openxmlformats.org/officeDocument/2006/relationships/image" Target="../media/image393.png"/><Relationship Id="rId210" Type="http://schemas.openxmlformats.org/officeDocument/2006/relationships/customXml" Target="../ink/ink502.xml"/><Relationship Id="rId392" Type="http://schemas.openxmlformats.org/officeDocument/2006/relationships/image" Target="../media/image578.png"/><Relationship Id="rId448" Type="http://schemas.openxmlformats.org/officeDocument/2006/relationships/customXml" Target="../ink/ink624.xml"/><Relationship Id="rId252" Type="http://schemas.openxmlformats.org/officeDocument/2006/relationships/customXml" Target="../ink/ink523.xml"/><Relationship Id="rId294" Type="http://schemas.openxmlformats.org/officeDocument/2006/relationships/customXml" Target="../ink/ink544.xml"/><Relationship Id="rId308" Type="http://schemas.openxmlformats.org/officeDocument/2006/relationships/customXml" Target="../ink/ink551.xml"/><Relationship Id="rId515" Type="http://schemas.openxmlformats.org/officeDocument/2006/relationships/customXml" Target="../ink/ink658.xml"/><Relationship Id="rId47" Type="http://schemas.openxmlformats.org/officeDocument/2006/relationships/image" Target="../media/image412.png"/><Relationship Id="rId89" Type="http://schemas.openxmlformats.org/officeDocument/2006/relationships/image" Target="../media/image433.png"/><Relationship Id="rId112" Type="http://schemas.openxmlformats.org/officeDocument/2006/relationships/customXml" Target="../ink/ink453.xml"/><Relationship Id="rId154" Type="http://schemas.openxmlformats.org/officeDocument/2006/relationships/customXml" Target="../ink/ink474.xml"/><Relationship Id="rId361" Type="http://schemas.openxmlformats.org/officeDocument/2006/relationships/customXml" Target="../ink/ink578.xml"/><Relationship Id="rId196" Type="http://schemas.openxmlformats.org/officeDocument/2006/relationships/customXml" Target="../ink/ink495.xml"/><Relationship Id="rId417" Type="http://schemas.openxmlformats.org/officeDocument/2006/relationships/customXml" Target="../ink/ink607.xml"/><Relationship Id="rId459" Type="http://schemas.openxmlformats.org/officeDocument/2006/relationships/image" Target="../media/image610.png"/><Relationship Id="rId16" Type="http://schemas.openxmlformats.org/officeDocument/2006/relationships/customXml" Target="../ink/ink405.xml"/><Relationship Id="rId221" Type="http://schemas.openxmlformats.org/officeDocument/2006/relationships/image" Target="../media/image498.png"/><Relationship Id="rId263" Type="http://schemas.openxmlformats.org/officeDocument/2006/relationships/image" Target="../media/image518.png"/><Relationship Id="rId319" Type="http://schemas.openxmlformats.org/officeDocument/2006/relationships/image" Target="../media/image545.png"/><Relationship Id="rId470" Type="http://schemas.openxmlformats.org/officeDocument/2006/relationships/customXml" Target="../ink/ink635.xml"/><Relationship Id="rId58" Type="http://schemas.openxmlformats.org/officeDocument/2006/relationships/customXml" Target="../ink/ink426.xml"/><Relationship Id="rId123" Type="http://schemas.openxmlformats.org/officeDocument/2006/relationships/image" Target="../media/image450.png"/><Relationship Id="rId330" Type="http://schemas.openxmlformats.org/officeDocument/2006/relationships/image" Target="../media/image550.png"/><Relationship Id="rId165" Type="http://schemas.openxmlformats.org/officeDocument/2006/relationships/image" Target="../media/image471.png"/><Relationship Id="rId372" Type="http://schemas.openxmlformats.org/officeDocument/2006/relationships/customXml" Target="../ink/ink584.xml"/><Relationship Id="rId428" Type="http://schemas.openxmlformats.org/officeDocument/2006/relationships/image" Target="../media/image596.png"/><Relationship Id="rId232" Type="http://schemas.openxmlformats.org/officeDocument/2006/relationships/customXml" Target="../ink/ink513.xml"/><Relationship Id="rId274" Type="http://schemas.openxmlformats.org/officeDocument/2006/relationships/customXml" Target="../ink/ink534.xml"/><Relationship Id="rId481" Type="http://schemas.openxmlformats.org/officeDocument/2006/relationships/image" Target="../media/image621.png"/><Relationship Id="rId27" Type="http://schemas.openxmlformats.org/officeDocument/2006/relationships/image" Target="../media/image402.png"/><Relationship Id="rId69" Type="http://schemas.openxmlformats.org/officeDocument/2006/relationships/image" Target="../media/image423.png"/><Relationship Id="rId134" Type="http://schemas.openxmlformats.org/officeDocument/2006/relationships/customXml" Target="../ink/ink464.xml"/><Relationship Id="rId80" Type="http://schemas.openxmlformats.org/officeDocument/2006/relationships/customXml" Target="../ink/ink437.xml"/><Relationship Id="rId176" Type="http://schemas.openxmlformats.org/officeDocument/2006/relationships/customXml" Target="../ink/ink485.xml"/><Relationship Id="rId341" Type="http://schemas.openxmlformats.org/officeDocument/2006/relationships/customXml" Target="../ink/ink568.xml"/><Relationship Id="rId383" Type="http://schemas.openxmlformats.org/officeDocument/2006/relationships/image" Target="../media/image574.png"/><Relationship Id="rId439" Type="http://schemas.openxmlformats.org/officeDocument/2006/relationships/customXml" Target="../ink/ink619.xml"/><Relationship Id="rId201" Type="http://schemas.openxmlformats.org/officeDocument/2006/relationships/image" Target="../media/image489.png"/><Relationship Id="rId243" Type="http://schemas.openxmlformats.org/officeDocument/2006/relationships/image" Target="../media/image98.png"/><Relationship Id="rId285" Type="http://schemas.openxmlformats.org/officeDocument/2006/relationships/image" Target="../media/image529.png"/><Relationship Id="rId450" Type="http://schemas.openxmlformats.org/officeDocument/2006/relationships/customXml" Target="../ink/ink625.xml"/><Relationship Id="rId506" Type="http://schemas.openxmlformats.org/officeDocument/2006/relationships/image" Target="../media/image633.png"/><Relationship Id="rId38" Type="http://schemas.openxmlformats.org/officeDocument/2006/relationships/customXml" Target="../ink/ink416.xml"/><Relationship Id="rId103" Type="http://schemas.openxmlformats.org/officeDocument/2006/relationships/image" Target="../media/image440.png"/><Relationship Id="rId310" Type="http://schemas.openxmlformats.org/officeDocument/2006/relationships/customXml" Target="../ink/ink552.xml"/><Relationship Id="rId492" Type="http://schemas.openxmlformats.org/officeDocument/2006/relationships/customXml" Target="../ink/ink646.xml"/><Relationship Id="rId91" Type="http://schemas.openxmlformats.org/officeDocument/2006/relationships/image" Target="../media/image434.png"/><Relationship Id="rId145" Type="http://schemas.openxmlformats.org/officeDocument/2006/relationships/image" Target="../media/image461.png"/><Relationship Id="rId187" Type="http://schemas.openxmlformats.org/officeDocument/2006/relationships/image" Target="../media/image482.png"/><Relationship Id="rId352" Type="http://schemas.openxmlformats.org/officeDocument/2006/relationships/image" Target="../media/image561.png"/><Relationship Id="rId394" Type="http://schemas.openxmlformats.org/officeDocument/2006/relationships/image" Target="../media/image579.png"/><Relationship Id="rId408" Type="http://schemas.openxmlformats.org/officeDocument/2006/relationships/image" Target="../media/image586.png"/><Relationship Id="rId212" Type="http://schemas.openxmlformats.org/officeDocument/2006/relationships/customXml" Target="../ink/ink503.xml"/><Relationship Id="rId254" Type="http://schemas.openxmlformats.org/officeDocument/2006/relationships/customXml" Target="../ink/ink524.xml"/><Relationship Id="rId49" Type="http://schemas.openxmlformats.org/officeDocument/2006/relationships/image" Target="../media/image413.png"/><Relationship Id="rId114" Type="http://schemas.openxmlformats.org/officeDocument/2006/relationships/customXml" Target="../ink/ink454.xml"/><Relationship Id="rId296" Type="http://schemas.openxmlformats.org/officeDocument/2006/relationships/customXml" Target="../ink/ink545.xml"/><Relationship Id="rId461" Type="http://schemas.openxmlformats.org/officeDocument/2006/relationships/image" Target="../media/image611.png"/><Relationship Id="rId517" Type="http://schemas.openxmlformats.org/officeDocument/2006/relationships/customXml" Target="../ink/ink659.xml"/><Relationship Id="rId60" Type="http://schemas.openxmlformats.org/officeDocument/2006/relationships/customXml" Target="../ink/ink427.xml"/><Relationship Id="rId156" Type="http://schemas.openxmlformats.org/officeDocument/2006/relationships/customXml" Target="../ink/ink475.xml"/><Relationship Id="rId198" Type="http://schemas.openxmlformats.org/officeDocument/2006/relationships/customXml" Target="../ink/ink496.xml"/><Relationship Id="rId321" Type="http://schemas.openxmlformats.org/officeDocument/2006/relationships/image" Target="../media/image546.png"/><Relationship Id="rId363" Type="http://schemas.openxmlformats.org/officeDocument/2006/relationships/customXml" Target="../ink/ink579.xml"/><Relationship Id="rId419" Type="http://schemas.openxmlformats.org/officeDocument/2006/relationships/customXml" Target="../ink/ink608.xml"/><Relationship Id="rId223" Type="http://schemas.openxmlformats.org/officeDocument/2006/relationships/image" Target="../media/image499.png"/><Relationship Id="rId430" Type="http://schemas.openxmlformats.org/officeDocument/2006/relationships/image" Target="../media/image597.png"/><Relationship Id="rId18" Type="http://schemas.openxmlformats.org/officeDocument/2006/relationships/customXml" Target="../ink/ink406.xml"/><Relationship Id="rId265" Type="http://schemas.openxmlformats.org/officeDocument/2006/relationships/image" Target="../media/image519.png"/><Relationship Id="rId472" Type="http://schemas.openxmlformats.org/officeDocument/2006/relationships/customXml" Target="../ink/ink636.xml"/><Relationship Id="rId125" Type="http://schemas.openxmlformats.org/officeDocument/2006/relationships/image" Target="../media/image451.png"/><Relationship Id="rId167" Type="http://schemas.openxmlformats.org/officeDocument/2006/relationships/image" Target="../media/image472.png"/><Relationship Id="rId332" Type="http://schemas.openxmlformats.org/officeDocument/2006/relationships/image" Target="../media/image551.png"/><Relationship Id="rId374" Type="http://schemas.openxmlformats.org/officeDocument/2006/relationships/customXml" Target="../ink/ink585.xml"/><Relationship Id="rId71" Type="http://schemas.openxmlformats.org/officeDocument/2006/relationships/image" Target="../media/image424.png"/><Relationship Id="rId234" Type="http://schemas.openxmlformats.org/officeDocument/2006/relationships/customXml" Target="../ink/ink514.xml"/><Relationship Id="rId2" Type="http://schemas.openxmlformats.org/officeDocument/2006/relationships/customXml" Target="../ink/ink398.xml"/><Relationship Id="rId29" Type="http://schemas.openxmlformats.org/officeDocument/2006/relationships/image" Target="../media/image403.png"/><Relationship Id="rId276" Type="http://schemas.openxmlformats.org/officeDocument/2006/relationships/customXml" Target="../ink/ink535.xml"/><Relationship Id="rId441" Type="http://schemas.openxmlformats.org/officeDocument/2006/relationships/customXml" Target="../ink/ink620.xml"/><Relationship Id="rId483" Type="http://schemas.openxmlformats.org/officeDocument/2006/relationships/image" Target="../media/image622.png"/><Relationship Id="rId40" Type="http://schemas.openxmlformats.org/officeDocument/2006/relationships/customXml" Target="../ink/ink417.xml"/><Relationship Id="rId136" Type="http://schemas.openxmlformats.org/officeDocument/2006/relationships/customXml" Target="../ink/ink465.xml"/><Relationship Id="rId178" Type="http://schemas.openxmlformats.org/officeDocument/2006/relationships/customXml" Target="../ink/ink486.xml"/><Relationship Id="rId301" Type="http://schemas.openxmlformats.org/officeDocument/2006/relationships/image" Target="../media/image537.png"/><Relationship Id="rId343" Type="http://schemas.openxmlformats.org/officeDocument/2006/relationships/customXml" Target="../ink/ink569.xml"/><Relationship Id="rId82" Type="http://schemas.openxmlformats.org/officeDocument/2006/relationships/customXml" Target="../ink/ink438.xml"/><Relationship Id="rId203" Type="http://schemas.openxmlformats.org/officeDocument/2006/relationships/image" Target="../media/image490.png"/><Relationship Id="rId385" Type="http://schemas.openxmlformats.org/officeDocument/2006/relationships/image" Target="../media/image575.png"/><Relationship Id="rId245" Type="http://schemas.openxmlformats.org/officeDocument/2006/relationships/image" Target="../media/image509.png"/><Relationship Id="rId287" Type="http://schemas.openxmlformats.org/officeDocument/2006/relationships/image" Target="../media/image530.png"/><Relationship Id="rId410" Type="http://schemas.openxmlformats.org/officeDocument/2006/relationships/image" Target="../media/image587.png"/><Relationship Id="rId452" Type="http://schemas.openxmlformats.org/officeDocument/2006/relationships/customXml" Target="../ink/ink626.xml"/><Relationship Id="rId494" Type="http://schemas.openxmlformats.org/officeDocument/2006/relationships/customXml" Target="../ink/ink647.xml"/><Relationship Id="rId508" Type="http://schemas.openxmlformats.org/officeDocument/2006/relationships/image" Target="../media/image634.png"/><Relationship Id="rId105" Type="http://schemas.openxmlformats.org/officeDocument/2006/relationships/image" Target="../media/image441.png"/><Relationship Id="rId147" Type="http://schemas.openxmlformats.org/officeDocument/2006/relationships/image" Target="../media/image462.png"/><Relationship Id="rId312" Type="http://schemas.openxmlformats.org/officeDocument/2006/relationships/customXml" Target="../ink/ink553.xml"/><Relationship Id="rId354" Type="http://schemas.openxmlformats.org/officeDocument/2006/relationships/image" Target="../media/image562.png"/><Relationship Id="rId51" Type="http://schemas.openxmlformats.org/officeDocument/2006/relationships/image" Target="../media/image414.png"/><Relationship Id="rId93" Type="http://schemas.openxmlformats.org/officeDocument/2006/relationships/image" Target="../media/image435.png"/><Relationship Id="rId189" Type="http://schemas.openxmlformats.org/officeDocument/2006/relationships/image" Target="../media/image483.png"/><Relationship Id="rId396" Type="http://schemas.openxmlformats.org/officeDocument/2006/relationships/image" Target="../media/image580.png"/><Relationship Id="rId214" Type="http://schemas.openxmlformats.org/officeDocument/2006/relationships/customXml" Target="../ink/ink504.xml"/><Relationship Id="rId256" Type="http://schemas.openxmlformats.org/officeDocument/2006/relationships/customXml" Target="../ink/ink525.xml"/><Relationship Id="rId298" Type="http://schemas.openxmlformats.org/officeDocument/2006/relationships/customXml" Target="../ink/ink546.xml"/><Relationship Id="rId421" Type="http://schemas.openxmlformats.org/officeDocument/2006/relationships/customXml" Target="../ink/ink609.xml"/><Relationship Id="rId463" Type="http://schemas.openxmlformats.org/officeDocument/2006/relationships/image" Target="../media/image612.png"/><Relationship Id="rId519" Type="http://schemas.openxmlformats.org/officeDocument/2006/relationships/customXml" Target="../ink/ink660.xml"/><Relationship Id="rId116" Type="http://schemas.openxmlformats.org/officeDocument/2006/relationships/customXml" Target="../ink/ink455.xml"/><Relationship Id="rId158" Type="http://schemas.openxmlformats.org/officeDocument/2006/relationships/customXml" Target="../ink/ink476.xml"/><Relationship Id="rId323" Type="http://schemas.openxmlformats.org/officeDocument/2006/relationships/image" Target="../media/image547.png"/><Relationship Id="rId20" Type="http://schemas.openxmlformats.org/officeDocument/2006/relationships/customXml" Target="../ink/ink407.xml"/><Relationship Id="rId62" Type="http://schemas.openxmlformats.org/officeDocument/2006/relationships/customXml" Target="../ink/ink428.xml"/><Relationship Id="rId365" Type="http://schemas.openxmlformats.org/officeDocument/2006/relationships/customXml" Target="../ink/ink580.xml"/><Relationship Id="rId225" Type="http://schemas.openxmlformats.org/officeDocument/2006/relationships/image" Target="../media/image500.png"/><Relationship Id="rId267" Type="http://schemas.openxmlformats.org/officeDocument/2006/relationships/image" Target="../media/image520.png"/><Relationship Id="rId432" Type="http://schemas.openxmlformats.org/officeDocument/2006/relationships/image" Target="../media/image598.png"/><Relationship Id="rId474" Type="http://schemas.openxmlformats.org/officeDocument/2006/relationships/customXml" Target="../ink/ink637.xml"/><Relationship Id="rId127" Type="http://schemas.openxmlformats.org/officeDocument/2006/relationships/image" Target="../media/image452.png"/><Relationship Id="rId31" Type="http://schemas.openxmlformats.org/officeDocument/2006/relationships/image" Target="../media/image404.png"/><Relationship Id="rId73" Type="http://schemas.openxmlformats.org/officeDocument/2006/relationships/image" Target="../media/image425.png"/><Relationship Id="rId169" Type="http://schemas.openxmlformats.org/officeDocument/2006/relationships/image" Target="../media/image473.png"/><Relationship Id="rId334" Type="http://schemas.openxmlformats.org/officeDocument/2006/relationships/image" Target="../media/image552.png"/><Relationship Id="rId376" Type="http://schemas.openxmlformats.org/officeDocument/2006/relationships/customXml" Target="../ink/ink586.xml"/><Relationship Id="rId4" Type="http://schemas.openxmlformats.org/officeDocument/2006/relationships/customXml" Target="../ink/ink399.xml"/><Relationship Id="rId180" Type="http://schemas.openxmlformats.org/officeDocument/2006/relationships/customXml" Target="../ink/ink487.xml"/><Relationship Id="rId236" Type="http://schemas.openxmlformats.org/officeDocument/2006/relationships/customXml" Target="../ink/ink515.xml"/><Relationship Id="rId278" Type="http://schemas.openxmlformats.org/officeDocument/2006/relationships/customXml" Target="../ink/ink536.xml"/><Relationship Id="rId401" Type="http://schemas.openxmlformats.org/officeDocument/2006/relationships/customXml" Target="../ink/ink599.xml"/><Relationship Id="rId443" Type="http://schemas.openxmlformats.org/officeDocument/2006/relationships/image" Target="../media/image602.png"/><Relationship Id="rId303" Type="http://schemas.openxmlformats.org/officeDocument/2006/relationships/image" Target="../media/image1.png"/><Relationship Id="rId485" Type="http://schemas.openxmlformats.org/officeDocument/2006/relationships/image" Target="../media/image623.png"/><Relationship Id="rId42" Type="http://schemas.openxmlformats.org/officeDocument/2006/relationships/customXml" Target="../ink/ink418.xml"/><Relationship Id="rId84" Type="http://schemas.openxmlformats.org/officeDocument/2006/relationships/customXml" Target="../ink/ink439.xml"/><Relationship Id="rId138" Type="http://schemas.openxmlformats.org/officeDocument/2006/relationships/customXml" Target="../ink/ink466.xml"/><Relationship Id="rId345" Type="http://schemas.openxmlformats.org/officeDocument/2006/relationships/customXml" Target="../ink/ink570.xml"/><Relationship Id="rId387" Type="http://schemas.openxmlformats.org/officeDocument/2006/relationships/image" Target="../media/image576.png"/><Relationship Id="rId510" Type="http://schemas.openxmlformats.org/officeDocument/2006/relationships/image" Target="../media/image635.png"/><Relationship Id="rId191" Type="http://schemas.openxmlformats.org/officeDocument/2006/relationships/image" Target="../media/image484.png"/><Relationship Id="rId205" Type="http://schemas.openxmlformats.org/officeDocument/2006/relationships/image" Target="../media/image491.png"/><Relationship Id="rId247" Type="http://schemas.openxmlformats.org/officeDocument/2006/relationships/image" Target="../media/image510.png"/><Relationship Id="rId412" Type="http://schemas.openxmlformats.org/officeDocument/2006/relationships/image" Target="../media/image588.png"/><Relationship Id="rId107" Type="http://schemas.openxmlformats.org/officeDocument/2006/relationships/image" Target="../media/image442.png"/><Relationship Id="rId289" Type="http://schemas.openxmlformats.org/officeDocument/2006/relationships/image" Target="../media/image531.png"/><Relationship Id="rId454" Type="http://schemas.openxmlformats.org/officeDocument/2006/relationships/customXml" Target="../ink/ink627.xml"/><Relationship Id="rId496" Type="http://schemas.openxmlformats.org/officeDocument/2006/relationships/image" Target="../media/image628.png"/><Relationship Id="rId11" Type="http://schemas.openxmlformats.org/officeDocument/2006/relationships/image" Target="../media/image394.png"/><Relationship Id="rId53" Type="http://schemas.openxmlformats.org/officeDocument/2006/relationships/image" Target="../media/image415.png"/><Relationship Id="rId149" Type="http://schemas.openxmlformats.org/officeDocument/2006/relationships/image" Target="../media/image463.png"/><Relationship Id="rId314" Type="http://schemas.openxmlformats.org/officeDocument/2006/relationships/customXml" Target="../ink/ink554.xml"/><Relationship Id="rId356" Type="http://schemas.openxmlformats.org/officeDocument/2006/relationships/image" Target="../media/image563.png"/><Relationship Id="rId398" Type="http://schemas.openxmlformats.org/officeDocument/2006/relationships/image" Target="../media/image581.png"/><Relationship Id="rId521" Type="http://schemas.openxmlformats.org/officeDocument/2006/relationships/customXml" Target="../ink/ink661.xml"/><Relationship Id="rId95" Type="http://schemas.openxmlformats.org/officeDocument/2006/relationships/image" Target="../media/image436.png"/><Relationship Id="rId160" Type="http://schemas.openxmlformats.org/officeDocument/2006/relationships/customXml" Target="../ink/ink477.xml"/><Relationship Id="rId216" Type="http://schemas.openxmlformats.org/officeDocument/2006/relationships/customXml" Target="../ink/ink505.xml"/><Relationship Id="rId423" Type="http://schemas.openxmlformats.org/officeDocument/2006/relationships/customXml" Target="../ink/ink610.xml"/><Relationship Id="rId258" Type="http://schemas.openxmlformats.org/officeDocument/2006/relationships/customXml" Target="../ink/ink526.xml"/><Relationship Id="rId465" Type="http://schemas.openxmlformats.org/officeDocument/2006/relationships/image" Target="../media/image613.png"/><Relationship Id="rId22" Type="http://schemas.openxmlformats.org/officeDocument/2006/relationships/customXml" Target="../ink/ink408.xml"/><Relationship Id="rId64" Type="http://schemas.openxmlformats.org/officeDocument/2006/relationships/customXml" Target="../ink/ink429.xml"/><Relationship Id="rId118" Type="http://schemas.openxmlformats.org/officeDocument/2006/relationships/customXml" Target="../ink/ink456.xml"/><Relationship Id="rId325" Type="http://schemas.openxmlformats.org/officeDocument/2006/relationships/image" Target="../media/image548.png"/><Relationship Id="rId367" Type="http://schemas.openxmlformats.org/officeDocument/2006/relationships/customXml" Target="../ink/ink581.xml"/><Relationship Id="rId171" Type="http://schemas.openxmlformats.org/officeDocument/2006/relationships/image" Target="../media/image474.png"/><Relationship Id="rId227" Type="http://schemas.openxmlformats.org/officeDocument/2006/relationships/image" Target="../media/image501.png"/><Relationship Id="rId269" Type="http://schemas.openxmlformats.org/officeDocument/2006/relationships/image" Target="../media/image521.png"/><Relationship Id="rId434" Type="http://schemas.openxmlformats.org/officeDocument/2006/relationships/image" Target="../media/image599.png"/><Relationship Id="rId476" Type="http://schemas.openxmlformats.org/officeDocument/2006/relationships/customXml" Target="../ink/ink638.xml"/><Relationship Id="rId33" Type="http://schemas.openxmlformats.org/officeDocument/2006/relationships/image" Target="../media/image405.png"/><Relationship Id="rId129" Type="http://schemas.openxmlformats.org/officeDocument/2006/relationships/image" Target="../media/image453.png"/><Relationship Id="rId280" Type="http://schemas.openxmlformats.org/officeDocument/2006/relationships/customXml" Target="../ink/ink537.xml"/><Relationship Id="rId336" Type="http://schemas.openxmlformats.org/officeDocument/2006/relationships/image" Target="../media/image553.png"/><Relationship Id="rId501" Type="http://schemas.openxmlformats.org/officeDocument/2006/relationships/customXml" Target="../ink/ink651.xml"/><Relationship Id="rId75" Type="http://schemas.openxmlformats.org/officeDocument/2006/relationships/image" Target="../media/image426.png"/><Relationship Id="rId140" Type="http://schemas.openxmlformats.org/officeDocument/2006/relationships/customXml" Target="../ink/ink467.xml"/><Relationship Id="rId182" Type="http://schemas.openxmlformats.org/officeDocument/2006/relationships/customXml" Target="../ink/ink488.xml"/><Relationship Id="rId378" Type="http://schemas.openxmlformats.org/officeDocument/2006/relationships/customXml" Target="../ink/ink587.xml"/><Relationship Id="rId403" Type="http://schemas.openxmlformats.org/officeDocument/2006/relationships/customXml" Target="../ink/ink600.xml"/><Relationship Id="rId6" Type="http://schemas.openxmlformats.org/officeDocument/2006/relationships/customXml" Target="../ink/ink400.xml"/><Relationship Id="rId238" Type="http://schemas.openxmlformats.org/officeDocument/2006/relationships/customXml" Target="../ink/ink516.xml"/><Relationship Id="rId445" Type="http://schemas.openxmlformats.org/officeDocument/2006/relationships/image" Target="../media/image603.png"/><Relationship Id="rId487" Type="http://schemas.openxmlformats.org/officeDocument/2006/relationships/image" Target="../media/image624.png"/><Relationship Id="rId291" Type="http://schemas.openxmlformats.org/officeDocument/2006/relationships/image" Target="../media/image532.png"/><Relationship Id="rId305" Type="http://schemas.openxmlformats.org/officeDocument/2006/relationships/image" Target="../media/image538.png"/><Relationship Id="rId347" Type="http://schemas.openxmlformats.org/officeDocument/2006/relationships/customXml" Target="../ink/ink571.xml"/><Relationship Id="rId512" Type="http://schemas.openxmlformats.org/officeDocument/2006/relationships/image" Target="../media/image636.png"/><Relationship Id="rId44" Type="http://schemas.openxmlformats.org/officeDocument/2006/relationships/customXml" Target="../ink/ink419.xml"/><Relationship Id="rId86" Type="http://schemas.openxmlformats.org/officeDocument/2006/relationships/customXml" Target="../ink/ink440.xml"/><Relationship Id="rId151" Type="http://schemas.openxmlformats.org/officeDocument/2006/relationships/image" Target="../media/image464.png"/><Relationship Id="rId389" Type="http://schemas.openxmlformats.org/officeDocument/2006/relationships/customXml" Target="../ink/ink593.xml"/><Relationship Id="rId193" Type="http://schemas.openxmlformats.org/officeDocument/2006/relationships/image" Target="../media/image485.png"/><Relationship Id="rId207" Type="http://schemas.openxmlformats.org/officeDocument/2006/relationships/image" Target="../media/image492.png"/><Relationship Id="rId249" Type="http://schemas.openxmlformats.org/officeDocument/2006/relationships/image" Target="../media/image511.png"/><Relationship Id="rId414" Type="http://schemas.openxmlformats.org/officeDocument/2006/relationships/image" Target="../media/image589.png"/><Relationship Id="rId456" Type="http://schemas.openxmlformats.org/officeDocument/2006/relationships/customXml" Target="../ink/ink628.xml"/><Relationship Id="rId498" Type="http://schemas.openxmlformats.org/officeDocument/2006/relationships/image" Target="../media/image629.png"/><Relationship Id="rId13" Type="http://schemas.openxmlformats.org/officeDocument/2006/relationships/image" Target="../media/image395.png"/><Relationship Id="rId109" Type="http://schemas.openxmlformats.org/officeDocument/2006/relationships/image" Target="../media/image443.png"/><Relationship Id="rId260" Type="http://schemas.openxmlformats.org/officeDocument/2006/relationships/customXml" Target="../ink/ink527.xml"/><Relationship Id="rId316" Type="http://schemas.openxmlformats.org/officeDocument/2006/relationships/customXml" Target="../ink/ink555.xml"/><Relationship Id="rId55" Type="http://schemas.openxmlformats.org/officeDocument/2006/relationships/image" Target="../media/image416.png"/><Relationship Id="rId97" Type="http://schemas.openxmlformats.org/officeDocument/2006/relationships/image" Target="../media/image437.png"/><Relationship Id="rId120" Type="http://schemas.openxmlformats.org/officeDocument/2006/relationships/customXml" Target="../ink/ink457.xml"/><Relationship Id="rId358" Type="http://schemas.openxmlformats.org/officeDocument/2006/relationships/image" Target="../media/image564.png"/><Relationship Id="rId162" Type="http://schemas.openxmlformats.org/officeDocument/2006/relationships/customXml" Target="../ink/ink478.xml"/><Relationship Id="rId218" Type="http://schemas.openxmlformats.org/officeDocument/2006/relationships/customXml" Target="../ink/ink506.xml"/><Relationship Id="rId425" Type="http://schemas.openxmlformats.org/officeDocument/2006/relationships/customXml" Target="../ink/ink611.xml"/><Relationship Id="rId467" Type="http://schemas.openxmlformats.org/officeDocument/2006/relationships/image" Target="../media/image614.png"/><Relationship Id="rId271" Type="http://schemas.openxmlformats.org/officeDocument/2006/relationships/image" Target="../media/image522.png"/><Relationship Id="rId24" Type="http://schemas.openxmlformats.org/officeDocument/2006/relationships/customXml" Target="../ink/ink409.xml"/><Relationship Id="rId66" Type="http://schemas.openxmlformats.org/officeDocument/2006/relationships/customXml" Target="../ink/ink430.xml"/><Relationship Id="rId131" Type="http://schemas.openxmlformats.org/officeDocument/2006/relationships/image" Target="../media/image454.png"/><Relationship Id="rId327" Type="http://schemas.openxmlformats.org/officeDocument/2006/relationships/customXml" Target="../ink/ink561.xml"/><Relationship Id="rId369" Type="http://schemas.openxmlformats.org/officeDocument/2006/relationships/image" Target="../media/image569.png"/><Relationship Id="rId173" Type="http://schemas.openxmlformats.org/officeDocument/2006/relationships/image" Target="../media/image475.png"/><Relationship Id="rId229" Type="http://schemas.openxmlformats.org/officeDocument/2006/relationships/image" Target="../media/image502.png"/><Relationship Id="rId380" Type="http://schemas.openxmlformats.org/officeDocument/2006/relationships/customXml" Target="../ink/ink588.xml"/><Relationship Id="rId436" Type="http://schemas.openxmlformats.org/officeDocument/2006/relationships/image" Target="../media/image600.png"/><Relationship Id="rId240" Type="http://schemas.openxmlformats.org/officeDocument/2006/relationships/customXml" Target="../ink/ink517.xml"/><Relationship Id="rId478" Type="http://schemas.openxmlformats.org/officeDocument/2006/relationships/customXml" Target="../ink/ink639.xml"/><Relationship Id="rId35" Type="http://schemas.openxmlformats.org/officeDocument/2006/relationships/image" Target="../media/image406.png"/><Relationship Id="rId77" Type="http://schemas.openxmlformats.org/officeDocument/2006/relationships/image" Target="../media/image427.png"/><Relationship Id="rId100" Type="http://schemas.openxmlformats.org/officeDocument/2006/relationships/customXml" Target="../ink/ink447.xml"/><Relationship Id="rId282" Type="http://schemas.openxmlformats.org/officeDocument/2006/relationships/customXml" Target="../ink/ink538.xml"/><Relationship Id="rId338" Type="http://schemas.openxmlformats.org/officeDocument/2006/relationships/image" Target="../media/image554.png"/><Relationship Id="rId503" Type="http://schemas.openxmlformats.org/officeDocument/2006/relationships/customXml" Target="../ink/ink652.xml"/><Relationship Id="rId8" Type="http://schemas.openxmlformats.org/officeDocument/2006/relationships/customXml" Target="../ink/ink401.xml"/><Relationship Id="rId142" Type="http://schemas.openxmlformats.org/officeDocument/2006/relationships/customXml" Target="../ink/ink468.xml"/><Relationship Id="rId184" Type="http://schemas.openxmlformats.org/officeDocument/2006/relationships/customXml" Target="../ink/ink489.xml"/><Relationship Id="rId391" Type="http://schemas.openxmlformats.org/officeDocument/2006/relationships/customXml" Target="../ink/ink594.xml"/><Relationship Id="rId405" Type="http://schemas.openxmlformats.org/officeDocument/2006/relationships/customXml" Target="../ink/ink601.xml"/><Relationship Id="rId447" Type="http://schemas.openxmlformats.org/officeDocument/2006/relationships/image" Target="../media/image604.png"/><Relationship Id="rId251" Type="http://schemas.openxmlformats.org/officeDocument/2006/relationships/image" Target="../media/image512.png"/><Relationship Id="rId489" Type="http://schemas.openxmlformats.org/officeDocument/2006/relationships/image" Target="../media/image625.png"/><Relationship Id="rId46" Type="http://schemas.openxmlformats.org/officeDocument/2006/relationships/customXml" Target="../ink/ink420.xml"/><Relationship Id="rId293" Type="http://schemas.openxmlformats.org/officeDocument/2006/relationships/image" Target="../media/image533.png"/><Relationship Id="rId307" Type="http://schemas.openxmlformats.org/officeDocument/2006/relationships/image" Target="../media/image539.png"/><Relationship Id="rId349" Type="http://schemas.openxmlformats.org/officeDocument/2006/relationships/customXml" Target="../ink/ink572.xml"/><Relationship Id="rId514" Type="http://schemas.openxmlformats.org/officeDocument/2006/relationships/image" Target="../media/image637.png"/><Relationship Id="rId88" Type="http://schemas.openxmlformats.org/officeDocument/2006/relationships/customXml" Target="../ink/ink441.xml"/><Relationship Id="rId111" Type="http://schemas.openxmlformats.org/officeDocument/2006/relationships/image" Target="../media/image444.png"/><Relationship Id="rId153" Type="http://schemas.openxmlformats.org/officeDocument/2006/relationships/image" Target="../media/image465.png"/><Relationship Id="rId195" Type="http://schemas.openxmlformats.org/officeDocument/2006/relationships/image" Target="../media/image486.png"/><Relationship Id="rId209" Type="http://schemas.openxmlformats.org/officeDocument/2006/relationships/image" Target="../media/image257.png"/><Relationship Id="rId360" Type="http://schemas.openxmlformats.org/officeDocument/2006/relationships/image" Target="../media/image565.png"/><Relationship Id="rId416" Type="http://schemas.openxmlformats.org/officeDocument/2006/relationships/image" Target="../media/image590.png"/><Relationship Id="rId220" Type="http://schemas.openxmlformats.org/officeDocument/2006/relationships/customXml" Target="../ink/ink507.xml"/><Relationship Id="rId458" Type="http://schemas.openxmlformats.org/officeDocument/2006/relationships/customXml" Target="../ink/ink629.xml"/><Relationship Id="rId15" Type="http://schemas.openxmlformats.org/officeDocument/2006/relationships/image" Target="../media/image396.png"/><Relationship Id="rId57" Type="http://schemas.openxmlformats.org/officeDocument/2006/relationships/image" Target="../media/image417.png"/><Relationship Id="rId262" Type="http://schemas.openxmlformats.org/officeDocument/2006/relationships/customXml" Target="../ink/ink528.xml"/><Relationship Id="rId318" Type="http://schemas.openxmlformats.org/officeDocument/2006/relationships/customXml" Target="../ink/ink556.xml"/><Relationship Id="rId99" Type="http://schemas.openxmlformats.org/officeDocument/2006/relationships/image" Target="../media/image438.png"/><Relationship Id="rId122" Type="http://schemas.openxmlformats.org/officeDocument/2006/relationships/customXml" Target="../ink/ink458.xml"/><Relationship Id="rId164" Type="http://schemas.openxmlformats.org/officeDocument/2006/relationships/customXml" Target="../ink/ink479.xml"/><Relationship Id="rId371" Type="http://schemas.openxmlformats.org/officeDocument/2006/relationships/image" Target="../media/image23.png"/><Relationship Id="rId427" Type="http://schemas.openxmlformats.org/officeDocument/2006/relationships/customXml" Target="../ink/ink612.xml"/><Relationship Id="rId469" Type="http://schemas.openxmlformats.org/officeDocument/2006/relationships/image" Target="../media/image615.png"/><Relationship Id="rId26" Type="http://schemas.openxmlformats.org/officeDocument/2006/relationships/customXml" Target="../ink/ink410.xml"/><Relationship Id="rId231" Type="http://schemas.openxmlformats.org/officeDocument/2006/relationships/image" Target="../media/image503.png"/><Relationship Id="rId273" Type="http://schemas.openxmlformats.org/officeDocument/2006/relationships/image" Target="../media/image523.png"/><Relationship Id="rId329" Type="http://schemas.openxmlformats.org/officeDocument/2006/relationships/customXml" Target="../ink/ink562.xml"/><Relationship Id="rId480" Type="http://schemas.openxmlformats.org/officeDocument/2006/relationships/customXml" Target="../ink/ink640.xml"/><Relationship Id="rId68" Type="http://schemas.openxmlformats.org/officeDocument/2006/relationships/customXml" Target="../ink/ink431.xml"/><Relationship Id="rId133" Type="http://schemas.openxmlformats.org/officeDocument/2006/relationships/image" Target="../media/image455.png"/><Relationship Id="rId175" Type="http://schemas.openxmlformats.org/officeDocument/2006/relationships/image" Target="../media/image476.png"/><Relationship Id="rId340" Type="http://schemas.openxmlformats.org/officeDocument/2006/relationships/image" Target="../media/image555.png"/><Relationship Id="rId200" Type="http://schemas.openxmlformats.org/officeDocument/2006/relationships/customXml" Target="../ink/ink497.xml"/><Relationship Id="rId382" Type="http://schemas.openxmlformats.org/officeDocument/2006/relationships/customXml" Target="../ink/ink589.xml"/><Relationship Id="rId438" Type="http://schemas.openxmlformats.org/officeDocument/2006/relationships/customXml" Target="../ink/ink618.xml"/><Relationship Id="rId242" Type="http://schemas.openxmlformats.org/officeDocument/2006/relationships/customXml" Target="../ink/ink518.xml"/><Relationship Id="rId284" Type="http://schemas.openxmlformats.org/officeDocument/2006/relationships/customXml" Target="../ink/ink539.xml"/><Relationship Id="rId491" Type="http://schemas.openxmlformats.org/officeDocument/2006/relationships/image" Target="../media/image626.png"/><Relationship Id="rId505" Type="http://schemas.openxmlformats.org/officeDocument/2006/relationships/customXml" Target="../ink/ink653.xml"/><Relationship Id="rId37" Type="http://schemas.openxmlformats.org/officeDocument/2006/relationships/image" Target="../media/image407.png"/><Relationship Id="rId79" Type="http://schemas.openxmlformats.org/officeDocument/2006/relationships/image" Target="../media/image428.png"/><Relationship Id="rId102" Type="http://schemas.openxmlformats.org/officeDocument/2006/relationships/customXml" Target="../ink/ink448.xml"/><Relationship Id="rId144" Type="http://schemas.openxmlformats.org/officeDocument/2006/relationships/customXml" Target="../ink/ink469.xml"/><Relationship Id="rId90" Type="http://schemas.openxmlformats.org/officeDocument/2006/relationships/customXml" Target="../ink/ink442.xml"/><Relationship Id="rId186" Type="http://schemas.openxmlformats.org/officeDocument/2006/relationships/customXml" Target="../ink/ink490.xml"/><Relationship Id="rId351" Type="http://schemas.openxmlformats.org/officeDocument/2006/relationships/customXml" Target="../ink/ink573.xml"/><Relationship Id="rId393" Type="http://schemas.openxmlformats.org/officeDocument/2006/relationships/customXml" Target="../ink/ink595.xml"/><Relationship Id="rId407" Type="http://schemas.openxmlformats.org/officeDocument/2006/relationships/customXml" Target="../ink/ink602.xml"/><Relationship Id="rId449" Type="http://schemas.openxmlformats.org/officeDocument/2006/relationships/image" Target="../media/image605.png"/><Relationship Id="rId211" Type="http://schemas.openxmlformats.org/officeDocument/2006/relationships/image" Target="../media/image493.png"/><Relationship Id="rId253" Type="http://schemas.openxmlformats.org/officeDocument/2006/relationships/image" Target="../media/image513.png"/><Relationship Id="rId295" Type="http://schemas.openxmlformats.org/officeDocument/2006/relationships/image" Target="../media/image534.png"/><Relationship Id="rId309" Type="http://schemas.openxmlformats.org/officeDocument/2006/relationships/image" Target="../media/image540.png"/><Relationship Id="rId460" Type="http://schemas.openxmlformats.org/officeDocument/2006/relationships/customXml" Target="../ink/ink630.xml"/><Relationship Id="rId516" Type="http://schemas.openxmlformats.org/officeDocument/2006/relationships/image" Target="../media/image638.png"/><Relationship Id="rId48" Type="http://schemas.openxmlformats.org/officeDocument/2006/relationships/customXml" Target="../ink/ink421.xml"/><Relationship Id="rId113" Type="http://schemas.openxmlformats.org/officeDocument/2006/relationships/image" Target="../media/image445.png"/><Relationship Id="rId320" Type="http://schemas.openxmlformats.org/officeDocument/2006/relationships/customXml" Target="../ink/ink557.xml"/><Relationship Id="rId155" Type="http://schemas.openxmlformats.org/officeDocument/2006/relationships/image" Target="../media/image466.png"/><Relationship Id="rId197" Type="http://schemas.openxmlformats.org/officeDocument/2006/relationships/image" Target="../media/image487.png"/><Relationship Id="rId362" Type="http://schemas.openxmlformats.org/officeDocument/2006/relationships/image" Target="../media/image566.png"/><Relationship Id="rId418" Type="http://schemas.openxmlformats.org/officeDocument/2006/relationships/image" Target="../media/image591.png"/><Relationship Id="rId222" Type="http://schemas.openxmlformats.org/officeDocument/2006/relationships/customXml" Target="../ink/ink508.xml"/><Relationship Id="rId264" Type="http://schemas.openxmlformats.org/officeDocument/2006/relationships/customXml" Target="../ink/ink529.xml"/><Relationship Id="rId471" Type="http://schemas.openxmlformats.org/officeDocument/2006/relationships/image" Target="../media/image616.png"/><Relationship Id="rId17" Type="http://schemas.openxmlformats.org/officeDocument/2006/relationships/image" Target="../media/image397.png"/><Relationship Id="rId59" Type="http://schemas.openxmlformats.org/officeDocument/2006/relationships/image" Target="../media/image418.png"/><Relationship Id="rId124" Type="http://schemas.openxmlformats.org/officeDocument/2006/relationships/customXml" Target="../ink/ink459.xml"/><Relationship Id="rId70" Type="http://schemas.openxmlformats.org/officeDocument/2006/relationships/customXml" Target="../ink/ink432.xml"/><Relationship Id="rId166" Type="http://schemas.openxmlformats.org/officeDocument/2006/relationships/customXml" Target="../ink/ink480.xml"/><Relationship Id="rId331" Type="http://schemas.openxmlformats.org/officeDocument/2006/relationships/customXml" Target="../ink/ink563.xml"/><Relationship Id="rId373" Type="http://schemas.openxmlformats.org/officeDocument/2006/relationships/image" Target="../media/image570.png"/><Relationship Id="rId429" Type="http://schemas.openxmlformats.org/officeDocument/2006/relationships/customXml" Target="../ink/ink613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504.png"/><Relationship Id="rId440" Type="http://schemas.openxmlformats.org/officeDocument/2006/relationships/image" Target="../media/image601.png"/><Relationship Id="rId28" Type="http://schemas.openxmlformats.org/officeDocument/2006/relationships/customXml" Target="../ink/ink411.xml"/><Relationship Id="rId275" Type="http://schemas.openxmlformats.org/officeDocument/2006/relationships/image" Target="../media/image524.png"/><Relationship Id="rId300" Type="http://schemas.openxmlformats.org/officeDocument/2006/relationships/customXml" Target="../ink/ink547.xml"/><Relationship Id="rId482" Type="http://schemas.openxmlformats.org/officeDocument/2006/relationships/customXml" Target="../ink/ink641.xml"/><Relationship Id="rId81" Type="http://schemas.openxmlformats.org/officeDocument/2006/relationships/image" Target="../media/image429.png"/><Relationship Id="rId135" Type="http://schemas.openxmlformats.org/officeDocument/2006/relationships/image" Target="../media/image456.png"/><Relationship Id="rId177" Type="http://schemas.openxmlformats.org/officeDocument/2006/relationships/image" Target="../media/image477.png"/><Relationship Id="rId342" Type="http://schemas.openxmlformats.org/officeDocument/2006/relationships/image" Target="../media/image556.png"/><Relationship Id="rId384" Type="http://schemas.openxmlformats.org/officeDocument/2006/relationships/customXml" Target="../ink/ink590.xml"/><Relationship Id="rId202" Type="http://schemas.openxmlformats.org/officeDocument/2006/relationships/customXml" Target="../ink/ink498.xml"/><Relationship Id="rId244" Type="http://schemas.openxmlformats.org/officeDocument/2006/relationships/customXml" Target="../ink/ink519.xml"/><Relationship Id="rId39" Type="http://schemas.openxmlformats.org/officeDocument/2006/relationships/image" Target="../media/image408.png"/><Relationship Id="rId286" Type="http://schemas.openxmlformats.org/officeDocument/2006/relationships/customXml" Target="../ink/ink540.xml"/><Relationship Id="rId451" Type="http://schemas.openxmlformats.org/officeDocument/2006/relationships/image" Target="../media/image606.png"/><Relationship Id="rId493" Type="http://schemas.openxmlformats.org/officeDocument/2006/relationships/image" Target="../media/image627.png"/><Relationship Id="rId507" Type="http://schemas.openxmlformats.org/officeDocument/2006/relationships/customXml" Target="../ink/ink654.xml"/><Relationship Id="rId50" Type="http://schemas.openxmlformats.org/officeDocument/2006/relationships/customXml" Target="../ink/ink422.xml"/><Relationship Id="rId104" Type="http://schemas.openxmlformats.org/officeDocument/2006/relationships/customXml" Target="../ink/ink449.xml"/><Relationship Id="rId146" Type="http://schemas.openxmlformats.org/officeDocument/2006/relationships/customXml" Target="../ink/ink470.xml"/><Relationship Id="rId188" Type="http://schemas.openxmlformats.org/officeDocument/2006/relationships/customXml" Target="../ink/ink491.xml"/><Relationship Id="rId311" Type="http://schemas.openxmlformats.org/officeDocument/2006/relationships/image" Target="../media/image541.png"/><Relationship Id="rId353" Type="http://schemas.openxmlformats.org/officeDocument/2006/relationships/customXml" Target="../ink/ink574.xml"/><Relationship Id="rId395" Type="http://schemas.openxmlformats.org/officeDocument/2006/relationships/customXml" Target="../ink/ink596.xml"/><Relationship Id="rId409" Type="http://schemas.openxmlformats.org/officeDocument/2006/relationships/customXml" Target="../ink/ink603.xml"/><Relationship Id="rId92" Type="http://schemas.openxmlformats.org/officeDocument/2006/relationships/customXml" Target="../ink/ink443.xml"/><Relationship Id="rId213" Type="http://schemas.openxmlformats.org/officeDocument/2006/relationships/image" Target="../media/image494.png"/><Relationship Id="rId420" Type="http://schemas.openxmlformats.org/officeDocument/2006/relationships/image" Target="../media/image592.png"/><Relationship Id="rId255" Type="http://schemas.openxmlformats.org/officeDocument/2006/relationships/image" Target="../media/image514.png"/><Relationship Id="rId297" Type="http://schemas.openxmlformats.org/officeDocument/2006/relationships/image" Target="../media/image535.png"/><Relationship Id="rId462" Type="http://schemas.openxmlformats.org/officeDocument/2006/relationships/customXml" Target="../ink/ink631.xml"/><Relationship Id="rId518" Type="http://schemas.openxmlformats.org/officeDocument/2006/relationships/image" Target="../media/image639.png"/><Relationship Id="rId115" Type="http://schemas.openxmlformats.org/officeDocument/2006/relationships/image" Target="../media/image446.png"/><Relationship Id="rId157" Type="http://schemas.openxmlformats.org/officeDocument/2006/relationships/image" Target="../media/image467.png"/><Relationship Id="rId322" Type="http://schemas.openxmlformats.org/officeDocument/2006/relationships/customXml" Target="../ink/ink558.xml"/><Relationship Id="rId364" Type="http://schemas.openxmlformats.org/officeDocument/2006/relationships/image" Target="../media/image567.png"/><Relationship Id="rId61" Type="http://schemas.openxmlformats.org/officeDocument/2006/relationships/image" Target="../media/image419.png"/><Relationship Id="rId199" Type="http://schemas.openxmlformats.org/officeDocument/2006/relationships/image" Target="../media/image488.png"/><Relationship Id="rId19" Type="http://schemas.openxmlformats.org/officeDocument/2006/relationships/image" Target="../media/image398.png"/><Relationship Id="rId224" Type="http://schemas.openxmlformats.org/officeDocument/2006/relationships/customXml" Target="../ink/ink509.xml"/><Relationship Id="rId266" Type="http://schemas.openxmlformats.org/officeDocument/2006/relationships/customXml" Target="../ink/ink530.xml"/><Relationship Id="rId431" Type="http://schemas.openxmlformats.org/officeDocument/2006/relationships/customXml" Target="../ink/ink614.xml"/><Relationship Id="rId473" Type="http://schemas.openxmlformats.org/officeDocument/2006/relationships/image" Target="../media/image617.png"/><Relationship Id="rId30" Type="http://schemas.openxmlformats.org/officeDocument/2006/relationships/customXml" Target="../ink/ink412.xml"/><Relationship Id="rId126" Type="http://schemas.openxmlformats.org/officeDocument/2006/relationships/customXml" Target="../ink/ink460.xml"/><Relationship Id="rId168" Type="http://schemas.openxmlformats.org/officeDocument/2006/relationships/customXml" Target="../ink/ink481.xml"/><Relationship Id="rId333" Type="http://schemas.openxmlformats.org/officeDocument/2006/relationships/customXml" Target="../ink/ink564.xml"/><Relationship Id="rId72" Type="http://schemas.openxmlformats.org/officeDocument/2006/relationships/customXml" Target="../ink/ink433.xml"/><Relationship Id="rId375" Type="http://schemas.openxmlformats.org/officeDocument/2006/relationships/image" Target="../media/image115.png"/><Relationship Id="rId3" Type="http://schemas.openxmlformats.org/officeDocument/2006/relationships/image" Target="../media/image3800.png"/><Relationship Id="rId235" Type="http://schemas.openxmlformats.org/officeDocument/2006/relationships/image" Target="../media/image505.png"/><Relationship Id="rId277" Type="http://schemas.openxmlformats.org/officeDocument/2006/relationships/image" Target="../media/image525.png"/><Relationship Id="rId400" Type="http://schemas.openxmlformats.org/officeDocument/2006/relationships/image" Target="../media/image582.png"/><Relationship Id="rId442" Type="http://schemas.openxmlformats.org/officeDocument/2006/relationships/customXml" Target="../ink/ink621.xml"/><Relationship Id="rId484" Type="http://schemas.openxmlformats.org/officeDocument/2006/relationships/customXml" Target="../ink/ink642.xml"/><Relationship Id="rId137" Type="http://schemas.openxmlformats.org/officeDocument/2006/relationships/image" Target="../media/image457.png"/><Relationship Id="rId302" Type="http://schemas.openxmlformats.org/officeDocument/2006/relationships/customXml" Target="../ink/ink548.xml"/><Relationship Id="rId344" Type="http://schemas.openxmlformats.org/officeDocument/2006/relationships/image" Target="../media/image557.png"/><Relationship Id="rId41" Type="http://schemas.openxmlformats.org/officeDocument/2006/relationships/image" Target="../media/image409.png"/><Relationship Id="rId83" Type="http://schemas.openxmlformats.org/officeDocument/2006/relationships/image" Target="../media/image430.png"/><Relationship Id="rId179" Type="http://schemas.openxmlformats.org/officeDocument/2006/relationships/image" Target="../media/image478.png"/><Relationship Id="rId386" Type="http://schemas.openxmlformats.org/officeDocument/2006/relationships/customXml" Target="../ink/ink591.xml"/><Relationship Id="rId190" Type="http://schemas.openxmlformats.org/officeDocument/2006/relationships/customXml" Target="../ink/ink492.xml"/><Relationship Id="rId204" Type="http://schemas.openxmlformats.org/officeDocument/2006/relationships/customXml" Target="../ink/ink499.xml"/><Relationship Id="rId246" Type="http://schemas.openxmlformats.org/officeDocument/2006/relationships/customXml" Target="../ink/ink520.xml"/><Relationship Id="rId288" Type="http://schemas.openxmlformats.org/officeDocument/2006/relationships/customXml" Target="../ink/ink541.xml"/><Relationship Id="rId411" Type="http://schemas.openxmlformats.org/officeDocument/2006/relationships/customXml" Target="../ink/ink604.xml"/><Relationship Id="rId453" Type="http://schemas.openxmlformats.org/officeDocument/2006/relationships/image" Target="../media/image607.png"/><Relationship Id="rId509" Type="http://schemas.openxmlformats.org/officeDocument/2006/relationships/customXml" Target="../ink/ink655.xml"/><Relationship Id="rId106" Type="http://schemas.openxmlformats.org/officeDocument/2006/relationships/customXml" Target="../ink/ink450.xml"/><Relationship Id="rId313" Type="http://schemas.openxmlformats.org/officeDocument/2006/relationships/image" Target="../media/image542.png"/><Relationship Id="rId495" Type="http://schemas.openxmlformats.org/officeDocument/2006/relationships/customXml" Target="../ink/ink648.xml"/><Relationship Id="rId10" Type="http://schemas.openxmlformats.org/officeDocument/2006/relationships/customXml" Target="../ink/ink402.xml"/><Relationship Id="rId52" Type="http://schemas.openxmlformats.org/officeDocument/2006/relationships/customXml" Target="../ink/ink423.xml"/><Relationship Id="rId94" Type="http://schemas.openxmlformats.org/officeDocument/2006/relationships/customXml" Target="../ink/ink444.xml"/><Relationship Id="rId148" Type="http://schemas.openxmlformats.org/officeDocument/2006/relationships/customXml" Target="../ink/ink471.xml"/><Relationship Id="rId355" Type="http://schemas.openxmlformats.org/officeDocument/2006/relationships/customXml" Target="../ink/ink575.xml"/><Relationship Id="rId397" Type="http://schemas.openxmlformats.org/officeDocument/2006/relationships/customXml" Target="../ink/ink597.xml"/><Relationship Id="rId520" Type="http://schemas.openxmlformats.org/officeDocument/2006/relationships/image" Target="../media/image640.png"/><Relationship Id="rId215" Type="http://schemas.openxmlformats.org/officeDocument/2006/relationships/image" Target="../media/image495.png"/><Relationship Id="rId257" Type="http://schemas.openxmlformats.org/officeDocument/2006/relationships/image" Target="../media/image515.png"/><Relationship Id="rId422" Type="http://schemas.openxmlformats.org/officeDocument/2006/relationships/image" Target="../media/image593.png"/><Relationship Id="rId464" Type="http://schemas.openxmlformats.org/officeDocument/2006/relationships/customXml" Target="../ink/ink632.xml"/><Relationship Id="rId299" Type="http://schemas.openxmlformats.org/officeDocument/2006/relationships/image" Target="../media/image536.png"/><Relationship Id="rId63" Type="http://schemas.openxmlformats.org/officeDocument/2006/relationships/image" Target="../media/image420.png"/><Relationship Id="rId159" Type="http://schemas.openxmlformats.org/officeDocument/2006/relationships/image" Target="../media/image468.png"/><Relationship Id="rId366" Type="http://schemas.openxmlformats.org/officeDocument/2006/relationships/image" Target="../media/image568.png"/><Relationship Id="rId226" Type="http://schemas.openxmlformats.org/officeDocument/2006/relationships/customXml" Target="../ink/ink510.xml"/><Relationship Id="rId433" Type="http://schemas.openxmlformats.org/officeDocument/2006/relationships/customXml" Target="../ink/ink61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9.png"/><Relationship Id="rId299" Type="http://schemas.openxmlformats.org/officeDocument/2006/relationships/image" Target="../media/image785.png"/><Relationship Id="rId21" Type="http://schemas.openxmlformats.org/officeDocument/2006/relationships/image" Target="../media/image651.png"/><Relationship Id="rId63" Type="http://schemas.openxmlformats.org/officeDocument/2006/relationships/image" Target="../media/image672.png"/><Relationship Id="rId159" Type="http://schemas.openxmlformats.org/officeDocument/2006/relationships/image" Target="../media/image115.png"/><Relationship Id="rId170" Type="http://schemas.openxmlformats.org/officeDocument/2006/relationships/customXml" Target="../ink/ink746.xml"/><Relationship Id="rId226" Type="http://schemas.openxmlformats.org/officeDocument/2006/relationships/customXml" Target="../ink/ink774.xml"/><Relationship Id="rId268" Type="http://schemas.openxmlformats.org/officeDocument/2006/relationships/customXml" Target="../ink/ink795.xml"/><Relationship Id="rId32" Type="http://schemas.openxmlformats.org/officeDocument/2006/relationships/customXml" Target="../ink/ink677.xml"/><Relationship Id="rId74" Type="http://schemas.openxmlformats.org/officeDocument/2006/relationships/customXml" Target="../ink/ink698.xml"/><Relationship Id="rId128" Type="http://schemas.openxmlformats.org/officeDocument/2006/relationships/customXml" Target="../ink/ink725.xml"/><Relationship Id="rId5" Type="http://schemas.openxmlformats.org/officeDocument/2006/relationships/image" Target="../media/image643.png"/><Relationship Id="rId181" Type="http://schemas.openxmlformats.org/officeDocument/2006/relationships/image" Target="../media/image729.png"/><Relationship Id="rId237" Type="http://schemas.openxmlformats.org/officeDocument/2006/relationships/image" Target="../media/image756.png"/><Relationship Id="rId279" Type="http://schemas.openxmlformats.org/officeDocument/2006/relationships/image" Target="../media/image775.png"/><Relationship Id="rId43" Type="http://schemas.openxmlformats.org/officeDocument/2006/relationships/image" Target="../media/image662.png"/><Relationship Id="rId139" Type="http://schemas.openxmlformats.org/officeDocument/2006/relationships/image" Target="../media/image709.png"/><Relationship Id="rId290" Type="http://schemas.openxmlformats.org/officeDocument/2006/relationships/customXml" Target="../ink/ink806.xml"/><Relationship Id="rId304" Type="http://schemas.openxmlformats.org/officeDocument/2006/relationships/customXml" Target="../ink/ink813.xml"/><Relationship Id="rId85" Type="http://schemas.openxmlformats.org/officeDocument/2006/relationships/image" Target="../media/image683.png"/><Relationship Id="rId150" Type="http://schemas.openxmlformats.org/officeDocument/2006/relationships/customXml" Target="../ink/ink736.xml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248" Type="http://schemas.openxmlformats.org/officeDocument/2006/relationships/customXml" Target="../ink/ink785.xml"/><Relationship Id="rId12" Type="http://schemas.openxmlformats.org/officeDocument/2006/relationships/customXml" Target="../ink/ink667.xml"/><Relationship Id="rId108" Type="http://schemas.openxmlformats.org/officeDocument/2006/relationships/customXml" Target="../ink/ink715.xml"/><Relationship Id="rId54" Type="http://schemas.openxmlformats.org/officeDocument/2006/relationships/customXml" Target="../ink/ink688.xml"/><Relationship Id="rId96" Type="http://schemas.openxmlformats.org/officeDocument/2006/relationships/customXml" Target="../ink/ink709.xml"/><Relationship Id="rId161" Type="http://schemas.openxmlformats.org/officeDocument/2006/relationships/image" Target="../media/image719.png"/><Relationship Id="rId217" Type="http://schemas.openxmlformats.org/officeDocument/2006/relationships/image" Target="../media/image747.png"/><Relationship Id="rId259" Type="http://schemas.openxmlformats.org/officeDocument/2006/relationships/image" Target="../media/image766.png"/><Relationship Id="rId23" Type="http://schemas.openxmlformats.org/officeDocument/2006/relationships/image" Target="../media/image652.png"/><Relationship Id="rId119" Type="http://schemas.openxmlformats.org/officeDocument/2006/relationships/image" Target="../media/image700.png"/><Relationship Id="rId270" Type="http://schemas.openxmlformats.org/officeDocument/2006/relationships/customXml" Target="../ink/ink796.xml"/><Relationship Id="rId44" Type="http://schemas.openxmlformats.org/officeDocument/2006/relationships/customXml" Target="../ink/ink683.xml"/><Relationship Id="rId65" Type="http://schemas.openxmlformats.org/officeDocument/2006/relationships/image" Target="../media/image673.png"/><Relationship Id="rId86" Type="http://schemas.openxmlformats.org/officeDocument/2006/relationships/customXml" Target="../ink/ink704.xml"/><Relationship Id="rId130" Type="http://schemas.openxmlformats.org/officeDocument/2006/relationships/customXml" Target="../ink/ink726.xml"/><Relationship Id="rId151" Type="http://schemas.openxmlformats.org/officeDocument/2006/relationships/image" Target="../media/image715.png"/><Relationship Id="rId172" Type="http://schemas.openxmlformats.org/officeDocument/2006/relationships/customXml" Target="../ink/ink747.xml"/><Relationship Id="rId193" Type="http://schemas.openxmlformats.org/officeDocument/2006/relationships/image" Target="../media/image735.png"/><Relationship Id="rId207" Type="http://schemas.openxmlformats.org/officeDocument/2006/relationships/image" Target="../media/image742.png"/><Relationship Id="rId228" Type="http://schemas.openxmlformats.org/officeDocument/2006/relationships/customXml" Target="../ink/ink775.xml"/><Relationship Id="rId249" Type="http://schemas.openxmlformats.org/officeDocument/2006/relationships/image" Target="../media/image762.png"/><Relationship Id="rId13" Type="http://schemas.openxmlformats.org/officeDocument/2006/relationships/image" Target="../media/image647.png"/><Relationship Id="rId109" Type="http://schemas.openxmlformats.org/officeDocument/2006/relationships/image" Target="../media/image695.png"/><Relationship Id="rId260" Type="http://schemas.openxmlformats.org/officeDocument/2006/relationships/customXml" Target="../ink/ink791.xml"/><Relationship Id="rId281" Type="http://schemas.openxmlformats.org/officeDocument/2006/relationships/image" Target="../media/image776.png"/><Relationship Id="rId34" Type="http://schemas.openxmlformats.org/officeDocument/2006/relationships/customXml" Target="../ink/ink678.xml"/><Relationship Id="rId55" Type="http://schemas.openxmlformats.org/officeDocument/2006/relationships/image" Target="../media/image668.png"/><Relationship Id="rId76" Type="http://schemas.openxmlformats.org/officeDocument/2006/relationships/customXml" Target="../ink/ink699.xml"/><Relationship Id="rId97" Type="http://schemas.openxmlformats.org/officeDocument/2006/relationships/image" Target="../media/image689.png"/><Relationship Id="rId120" Type="http://schemas.openxmlformats.org/officeDocument/2006/relationships/customXml" Target="../ink/ink721.xml"/><Relationship Id="rId141" Type="http://schemas.openxmlformats.org/officeDocument/2006/relationships/image" Target="../media/image710.png"/><Relationship Id="rId7" Type="http://schemas.openxmlformats.org/officeDocument/2006/relationships/image" Target="../media/image644.png"/><Relationship Id="rId162" Type="http://schemas.openxmlformats.org/officeDocument/2006/relationships/customXml" Target="../ink/ink742.xml"/><Relationship Id="rId183" Type="http://schemas.openxmlformats.org/officeDocument/2006/relationships/image" Target="../media/image730.png"/><Relationship Id="rId218" Type="http://schemas.openxmlformats.org/officeDocument/2006/relationships/customXml" Target="../ink/ink770.xml"/><Relationship Id="rId239" Type="http://schemas.openxmlformats.org/officeDocument/2006/relationships/image" Target="../media/image757.png"/><Relationship Id="rId250" Type="http://schemas.openxmlformats.org/officeDocument/2006/relationships/customXml" Target="../ink/ink786.xml"/><Relationship Id="rId271" Type="http://schemas.openxmlformats.org/officeDocument/2006/relationships/image" Target="../media/image772.png"/><Relationship Id="rId292" Type="http://schemas.openxmlformats.org/officeDocument/2006/relationships/customXml" Target="../ink/ink807.xml"/><Relationship Id="rId306" Type="http://schemas.openxmlformats.org/officeDocument/2006/relationships/customXml" Target="../ink/ink814.xml"/><Relationship Id="rId24" Type="http://schemas.openxmlformats.org/officeDocument/2006/relationships/customXml" Target="../ink/ink673.xml"/><Relationship Id="rId45" Type="http://schemas.openxmlformats.org/officeDocument/2006/relationships/image" Target="../media/image663.png"/><Relationship Id="rId66" Type="http://schemas.openxmlformats.org/officeDocument/2006/relationships/customXml" Target="../ink/ink694.xml"/><Relationship Id="rId87" Type="http://schemas.openxmlformats.org/officeDocument/2006/relationships/image" Target="../media/image684.png"/><Relationship Id="rId110" Type="http://schemas.openxmlformats.org/officeDocument/2006/relationships/customXml" Target="../ink/ink716.xml"/><Relationship Id="rId131" Type="http://schemas.openxmlformats.org/officeDocument/2006/relationships/image" Target="../media/image705.png"/><Relationship Id="rId152" Type="http://schemas.openxmlformats.org/officeDocument/2006/relationships/customXml" Target="../ink/ink737.xml"/><Relationship Id="rId173" Type="http://schemas.openxmlformats.org/officeDocument/2006/relationships/image" Target="../media/image725.png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229" Type="http://schemas.openxmlformats.org/officeDocument/2006/relationships/image" Target="../media/image753.png"/><Relationship Id="rId240" Type="http://schemas.openxmlformats.org/officeDocument/2006/relationships/customXml" Target="../ink/ink781.xml"/><Relationship Id="rId261" Type="http://schemas.openxmlformats.org/officeDocument/2006/relationships/image" Target="../media/image767.png"/><Relationship Id="rId14" Type="http://schemas.openxmlformats.org/officeDocument/2006/relationships/customXml" Target="../ink/ink668.xml"/><Relationship Id="rId35" Type="http://schemas.openxmlformats.org/officeDocument/2006/relationships/image" Target="../media/image658.png"/><Relationship Id="rId56" Type="http://schemas.openxmlformats.org/officeDocument/2006/relationships/customXml" Target="../ink/ink689.xml"/><Relationship Id="rId77" Type="http://schemas.openxmlformats.org/officeDocument/2006/relationships/image" Target="../media/image679.png"/><Relationship Id="rId100" Type="http://schemas.openxmlformats.org/officeDocument/2006/relationships/customXml" Target="../ink/ink711.xml"/><Relationship Id="rId282" Type="http://schemas.openxmlformats.org/officeDocument/2006/relationships/customXml" Target="../ink/ink802.xml"/><Relationship Id="rId8" Type="http://schemas.openxmlformats.org/officeDocument/2006/relationships/customXml" Target="../ink/ink665.xml"/><Relationship Id="rId98" Type="http://schemas.openxmlformats.org/officeDocument/2006/relationships/customXml" Target="../ink/ink710.xml"/><Relationship Id="rId121" Type="http://schemas.openxmlformats.org/officeDocument/2006/relationships/image" Target="../media/image701.png"/><Relationship Id="rId142" Type="http://schemas.openxmlformats.org/officeDocument/2006/relationships/customXml" Target="../ink/ink732.xml"/><Relationship Id="rId163" Type="http://schemas.openxmlformats.org/officeDocument/2006/relationships/image" Target="../media/image720.png"/><Relationship Id="rId184" Type="http://schemas.openxmlformats.org/officeDocument/2006/relationships/customXml" Target="../ink/ink753.xml"/><Relationship Id="rId219" Type="http://schemas.openxmlformats.org/officeDocument/2006/relationships/image" Target="../media/image748.png"/><Relationship Id="rId230" Type="http://schemas.openxmlformats.org/officeDocument/2006/relationships/customXml" Target="../ink/ink776.xml"/><Relationship Id="rId251" Type="http://schemas.openxmlformats.org/officeDocument/2006/relationships/image" Target="../media/image763.png"/><Relationship Id="rId25" Type="http://schemas.openxmlformats.org/officeDocument/2006/relationships/image" Target="../media/image653.png"/><Relationship Id="rId46" Type="http://schemas.openxmlformats.org/officeDocument/2006/relationships/customXml" Target="../ink/ink684.xml"/><Relationship Id="rId67" Type="http://schemas.openxmlformats.org/officeDocument/2006/relationships/image" Target="../media/image674.png"/><Relationship Id="rId272" Type="http://schemas.openxmlformats.org/officeDocument/2006/relationships/customXml" Target="../ink/ink797.xml"/><Relationship Id="rId293" Type="http://schemas.openxmlformats.org/officeDocument/2006/relationships/image" Target="../media/image782.png"/><Relationship Id="rId307" Type="http://schemas.openxmlformats.org/officeDocument/2006/relationships/image" Target="../media/image789.png"/><Relationship Id="rId88" Type="http://schemas.openxmlformats.org/officeDocument/2006/relationships/customXml" Target="../ink/ink705.xml"/><Relationship Id="rId111" Type="http://schemas.openxmlformats.org/officeDocument/2006/relationships/image" Target="../media/image696.png"/><Relationship Id="rId132" Type="http://schemas.openxmlformats.org/officeDocument/2006/relationships/customXml" Target="../ink/ink727.xml"/><Relationship Id="rId153" Type="http://schemas.openxmlformats.org/officeDocument/2006/relationships/image" Target="../media/image716.png"/><Relationship Id="rId174" Type="http://schemas.openxmlformats.org/officeDocument/2006/relationships/customXml" Target="../ink/ink748.xml"/><Relationship Id="rId195" Type="http://schemas.openxmlformats.org/officeDocument/2006/relationships/image" Target="../media/image736.png"/><Relationship Id="rId209" Type="http://schemas.openxmlformats.org/officeDocument/2006/relationships/image" Target="../media/image743.png"/><Relationship Id="rId220" Type="http://schemas.openxmlformats.org/officeDocument/2006/relationships/customXml" Target="../ink/ink771.xml"/><Relationship Id="rId241" Type="http://schemas.openxmlformats.org/officeDocument/2006/relationships/image" Target="../media/image758.png"/><Relationship Id="rId15" Type="http://schemas.openxmlformats.org/officeDocument/2006/relationships/image" Target="../media/image648.png"/><Relationship Id="rId36" Type="http://schemas.openxmlformats.org/officeDocument/2006/relationships/customXml" Target="../ink/ink679.xml"/><Relationship Id="rId57" Type="http://schemas.openxmlformats.org/officeDocument/2006/relationships/image" Target="../media/image669.png"/><Relationship Id="rId262" Type="http://schemas.openxmlformats.org/officeDocument/2006/relationships/customXml" Target="../ink/ink792.xml"/><Relationship Id="rId283" Type="http://schemas.openxmlformats.org/officeDocument/2006/relationships/image" Target="../media/image777.png"/><Relationship Id="rId78" Type="http://schemas.openxmlformats.org/officeDocument/2006/relationships/customXml" Target="../ink/ink700.xml"/><Relationship Id="rId99" Type="http://schemas.openxmlformats.org/officeDocument/2006/relationships/image" Target="../media/image690.png"/><Relationship Id="rId101" Type="http://schemas.openxmlformats.org/officeDocument/2006/relationships/image" Target="../media/image691.png"/><Relationship Id="rId122" Type="http://schemas.openxmlformats.org/officeDocument/2006/relationships/customXml" Target="../ink/ink722.xml"/><Relationship Id="rId143" Type="http://schemas.openxmlformats.org/officeDocument/2006/relationships/image" Target="../media/image711.png"/><Relationship Id="rId164" Type="http://schemas.openxmlformats.org/officeDocument/2006/relationships/customXml" Target="../ink/ink743.xml"/><Relationship Id="rId185" Type="http://schemas.openxmlformats.org/officeDocument/2006/relationships/image" Target="../media/image731.png"/><Relationship Id="rId9" Type="http://schemas.openxmlformats.org/officeDocument/2006/relationships/image" Target="../media/image645.png"/><Relationship Id="rId210" Type="http://schemas.openxmlformats.org/officeDocument/2006/relationships/customXml" Target="../ink/ink766.xml"/><Relationship Id="rId26" Type="http://schemas.openxmlformats.org/officeDocument/2006/relationships/customXml" Target="../ink/ink674.xml"/><Relationship Id="rId231" Type="http://schemas.openxmlformats.org/officeDocument/2006/relationships/image" Target="../media/image754.png"/><Relationship Id="rId252" Type="http://schemas.openxmlformats.org/officeDocument/2006/relationships/customXml" Target="../ink/ink787.xml"/><Relationship Id="rId273" Type="http://schemas.openxmlformats.org/officeDocument/2006/relationships/image" Target="../media/image773.png"/><Relationship Id="rId294" Type="http://schemas.openxmlformats.org/officeDocument/2006/relationships/customXml" Target="../ink/ink808.xml"/><Relationship Id="rId308" Type="http://schemas.openxmlformats.org/officeDocument/2006/relationships/customXml" Target="../ink/ink815.xml"/><Relationship Id="rId47" Type="http://schemas.openxmlformats.org/officeDocument/2006/relationships/image" Target="../media/image664.png"/><Relationship Id="rId68" Type="http://schemas.openxmlformats.org/officeDocument/2006/relationships/customXml" Target="../ink/ink695.xml"/><Relationship Id="rId89" Type="http://schemas.openxmlformats.org/officeDocument/2006/relationships/image" Target="../media/image685.png"/><Relationship Id="rId112" Type="http://schemas.openxmlformats.org/officeDocument/2006/relationships/customXml" Target="../ink/ink717.xml"/><Relationship Id="rId133" Type="http://schemas.openxmlformats.org/officeDocument/2006/relationships/image" Target="../media/image706.png"/><Relationship Id="rId154" Type="http://schemas.openxmlformats.org/officeDocument/2006/relationships/customXml" Target="../ink/ink738.xml"/><Relationship Id="rId175" Type="http://schemas.openxmlformats.org/officeDocument/2006/relationships/image" Target="../media/image726.png"/><Relationship Id="rId196" Type="http://schemas.openxmlformats.org/officeDocument/2006/relationships/customXml" Target="../ink/ink759.xml"/><Relationship Id="rId200" Type="http://schemas.openxmlformats.org/officeDocument/2006/relationships/customXml" Target="../ink/ink761.xml"/><Relationship Id="rId16" Type="http://schemas.openxmlformats.org/officeDocument/2006/relationships/customXml" Target="../ink/ink669.xml"/><Relationship Id="rId221" Type="http://schemas.openxmlformats.org/officeDocument/2006/relationships/image" Target="../media/image749.png"/><Relationship Id="rId242" Type="http://schemas.openxmlformats.org/officeDocument/2006/relationships/customXml" Target="../ink/ink782.xml"/><Relationship Id="rId263" Type="http://schemas.openxmlformats.org/officeDocument/2006/relationships/image" Target="../media/image768.png"/><Relationship Id="rId284" Type="http://schemas.openxmlformats.org/officeDocument/2006/relationships/customXml" Target="../ink/ink803.xml"/><Relationship Id="rId37" Type="http://schemas.openxmlformats.org/officeDocument/2006/relationships/image" Target="../media/image659.png"/><Relationship Id="rId58" Type="http://schemas.openxmlformats.org/officeDocument/2006/relationships/customXml" Target="../ink/ink690.xml"/><Relationship Id="rId79" Type="http://schemas.openxmlformats.org/officeDocument/2006/relationships/image" Target="../media/image680.png"/><Relationship Id="rId102" Type="http://schemas.openxmlformats.org/officeDocument/2006/relationships/customXml" Target="../ink/ink712.xml"/><Relationship Id="rId123" Type="http://schemas.openxmlformats.org/officeDocument/2006/relationships/image" Target="../media/image702.png"/><Relationship Id="rId144" Type="http://schemas.openxmlformats.org/officeDocument/2006/relationships/customXml" Target="../ink/ink733.xml"/><Relationship Id="rId90" Type="http://schemas.openxmlformats.org/officeDocument/2006/relationships/customXml" Target="../ink/ink706.xml"/><Relationship Id="rId165" Type="http://schemas.openxmlformats.org/officeDocument/2006/relationships/image" Target="../media/image721.png"/><Relationship Id="rId186" Type="http://schemas.openxmlformats.org/officeDocument/2006/relationships/customXml" Target="../ink/ink754.xml"/><Relationship Id="rId211" Type="http://schemas.openxmlformats.org/officeDocument/2006/relationships/image" Target="../media/image744.png"/><Relationship Id="rId232" Type="http://schemas.openxmlformats.org/officeDocument/2006/relationships/customXml" Target="../ink/ink777.xml"/><Relationship Id="rId253" Type="http://schemas.openxmlformats.org/officeDocument/2006/relationships/image" Target="../media/image764.png"/><Relationship Id="rId274" Type="http://schemas.openxmlformats.org/officeDocument/2006/relationships/customXml" Target="../ink/ink798.xml"/><Relationship Id="rId295" Type="http://schemas.openxmlformats.org/officeDocument/2006/relationships/image" Target="../media/image783.png"/><Relationship Id="rId309" Type="http://schemas.openxmlformats.org/officeDocument/2006/relationships/image" Target="../media/image790.png"/><Relationship Id="rId27" Type="http://schemas.openxmlformats.org/officeDocument/2006/relationships/image" Target="../media/image654.png"/><Relationship Id="rId48" Type="http://schemas.openxmlformats.org/officeDocument/2006/relationships/customXml" Target="../ink/ink685.xml"/><Relationship Id="rId69" Type="http://schemas.openxmlformats.org/officeDocument/2006/relationships/image" Target="../media/image675.png"/><Relationship Id="rId113" Type="http://schemas.openxmlformats.org/officeDocument/2006/relationships/image" Target="../media/image697.png"/><Relationship Id="rId134" Type="http://schemas.openxmlformats.org/officeDocument/2006/relationships/customXml" Target="../ink/ink728.xml"/><Relationship Id="rId80" Type="http://schemas.openxmlformats.org/officeDocument/2006/relationships/customXml" Target="../ink/ink701.xml"/><Relationship Id="rId155" Type="http://schemas.openxmlformats.org/officeDocument/2006/relationships/image" Target="../media/image717.png"/><Relationship Id="rId176" Type="http://schemas.openxmlformats.org/officeDocument/2006/relationships/customXml" Target="../ink/ink749.xml"/><Relationship Id="rId197" Type="http://schemas.openxmlformats.org/officeDocument/2006/relationships/image" Target="../media/image737.png"/><Relationship Id="rId201" Type="http://schemas.openxmlformats.org/officeDocument/2006/relationships/image" Target="../media/image739.png"/><Relationship Id="rId222" Type="http://schemas.openxmlformats.org/officeDocument/2006/relationships/customXml" Target="../ink/ink772.xml"/><Relationship Id="rId243" Type="http://schemas.openxmlformats.org/officeDocument/2006/relationships/image" Target="../media/image759.png"/><Relationship Id="rId264" Type="http://schemas.openxmlformats.org/officeDocument/2006/relationships/customXml" Target="../ink/ink793.xml"/><Relationship Id="rId285" Type="http://schemas.openxmlformats.org/officeDocument/2006/relationships/image" Target="../media/image778.png"/><Relationship Id="rId17" Type="http://schemas.openxmlformats.org/officeDocument/2006/relationships/image" Target="../media/image649.png"/><Relationship Id="rId38" Type="http://schemas.openxmlformats.org/officeDocument/2006/relationships/customXml" Target="../ink/ink680.xml"/><Relationship Id="rId59" Type="http://schemas.openxmlformats.org/officeDocument/2006/relationships/image" Target="../media/image670.png"/><Relationship Id="rId103" Type="http://schemas.openxmlformats.org/officeDocument/2006/relationships/image" Target="../media/image692.png"/><Relationship Id="rId124" Type="http://schemas.openxmlformats.org/officeDocument/2006/relationships/customXml" Target="../ink/ink723.xml"/><Relationship Id="rId310" Type="http://schemas.openxmlformats.org/officeDocument/2006/relationships/customXml" Target="../ink/ink816.xml"/><Relationship Id="rId70" Type="http://schemas.openxmlformats.org/officeDocument/2006/relationships/customXml" Target="../ink/ink696.xml"/><Relationship Id="rId91" Type="http://schemas.openxmlformats.org/officeDocument/2006/relationships/image" Target="../media/image686.png"/><Relationship Id="rId145" Type="http://schemas.openxmlformats.org/officeDocument/2006/relationships/image" Target="../media/image712.png"/><Relationship Id="rId166" Type="http://schemas.openxmlformats.org/officeDocument/2006/relationships/customXml" Target="../ink/ink744.xml"/><Relationship Id="rId187" Type="http://schemas.openxmlformats.org/officeDocument/2006/relationships/image" Target="../media/image73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767.xml"/><Relationship Id="rId233" Type="http://schemas.openxmlformats.org/officeDocument/2006/relationships/image" Target="../media/image257.png"/><Relationship Id="rId254" Type="http://schemas.openxmlformats.org/officeDocument/2006/relationships/customXml" Target="../ink/ink788.xml"/><Relationship Id="rId28" Type="http://schemas.openxmlformats.org/officeDocument/2006/relationships/customXml" Target="../ink/ink675.xml"/><Relationship Id="rId49" Type="http://schemas.openxmlformats.org/officeDocument/2006/relationships/image" Target="../media/image665.png"/><Relationship Id="rId114" Type="http://schemas.openxmlformats.org/officeDocument/2006/relationships/customXml" Target="../ink/ink718.xml"/><Relationship Id="rId275" Type="http://schemas.openxmlformats.org/officeDocument/2006/relationships/image" Target="../media/image774.png"/><Relationship Id="rId296" Type="http://schemas.openxmlformats.org/officeDocument/2006/relationships/customXml" Target="../ink/ink809.xml"/><Relationship Id="rId300" Type="http://schemas.openxmlformats.org/officeDocument/2006/relationships/customXml" Target="../ink/ink811.xml"/><Relationship Id="rId60" Type="http://schemas.openxmlformats.org/officeDocument/2006/relationships/customXml" Target="../ink/ink691.xml"/><Relationship Id="rId81" Type="http://schemas.openxmlformats.org/officeDocument/2006/relationships/image" Target="../media/image681.png"/><Relationship Id="rId135" Type="http://schemas.openxmlformats.org/officeDocument/2006/relationships/image" Target="../media/image707.png"/><Relationship Id="rId156" Type="http://schemas.openxmlformats.org/officeDocument/2006/relationships/customXml" Target="../ink/ink739.xml"/><Relationship Id="rId177" Type="http://schemas.openxmlformats.org/officeDocument/2006/relationships/image" Target="../media/image727.png"/><Relationship Id="rId198" Type="http://schemas.openxmlformats.org/officeDocument/2006/relationships/customXml" Target="../ink/ink760.xml"/><Relationship Id="rId202" Type="http://schemas.openxmlformats.org/officeDocument/2006/relationships/customXml" Target="../ink/ink762.xml"/><Relationship Id="rId223" Type="http://schemas.openxmlformats.org/officeDocument/2006/relationships/image" Target="../media/image750.png"/><Relationship Id="rId244" Type="http://schemas.openxmlformats.org/officeDocument/2006/relationships/customXml" Target="../ink/ink783.xml"/><Relationship Id="rId18" Type="http://schemas.openxmlformats.org/officeDocument/2006/relationships/customXml" Target="../ink/ink670.xml"/><Relationship Id="rId39" Type="http://schemas.openxmlformats.org/officeDocument/2006/relationships/image" Target="../media/image660.png"/><Relationship Id="rId265" Type="http://schemas.openxmlformats.org/officeDocument/2006/relationships/image" Target="../media/image769.png"/><Relationship Id="rId286" Type="http://schemas.openxmlformats.org/officeDocument/2006/relationships/customXml" Target="../ink/ink804.xml"/><Relationship Id="rId50" Type="http://schemas.openxmlformats.org/officeDocument/2006/relationships/customXml" Target="../ink/ink686.xml"/><Relationship Id="rId104" Type="http://schemas.openxmlformats.org/officeDocument/2006/relationships/customXml" Target="../ink/ink713.xml"/><Relationship Id="rId125" Type="http://schemas.openxmlformats.org/officeDocument/2006/relationships/image" Target="../media/image15.png"/><Relationship Id="rId146" Type="http://schemas.openxmlformats.org/officeDocument/2006/relationships/customXml" Target="../ink/ink734.xml"/><Relationship Id="rId167" Type="http://schemas.openxmlformats.org/officeDocument/2006/relationships/image" Target="../media/image722.png"/><Relationship Id="rId188" Type="http://schemas.openxmlformats.org/officeDocument/2006/relationships/customXml" Target="../ink/ink755.xml"/><Relationship Id="rId311" Type="http://schemas.openxmlformats.org/officeDocument/2006/relationships/image" Target="../media/image587.png"/><Relationship Id="rId71" Type="http://schemas.openxmlformats.org/officeDocument/2006/relationships/image" Target="../media/image676.png"/><Relationship Id="rId92" Type="http://schemas.openxmlformats.org/officeDocument/2006/relationships/customXml" Target="../ink/ink707.xml"/><Relationship Id="rId213" Type="http://schemas.openxmlformats.org/officeDocument/2006/relationships/image" Target="../media/image745.png"/><Relationship Id="rId234" Type="http://schemas.openxmlformats.org/officeDocument/2006/relationships/customXml" Target="../ink/ink778.xml"/><Relationship Id="rId2" Type="http://schemas.openxmlformats.org/officeDocument/2006/relationships/customXml" Target="../ink/ink662.xml"/><Relationship Id="rId29" Type="http://schemas.openxmlformats.org/officeDocument/2006/relationships/image" Target="../media/image655.png"/><Relationship Id="rId255" Type="http://schemas.openxmlformats.org/officeDocument/2006/relationships/image" Target="../media/image69.png"/><Relationship Id="rId276" Type="http://schemas.openxmlformats.org/officeDocument/2006/relationships/customXml" Target="../ink/ink799.xml"/><Relationship Id="rId297" Type="http://schemas.openxmlformats.org/officeDocument/2006/relationships/image" Target="../media/image784.png"/><Relationship Id="rId40" Type="http://schemas.openxmlformats.org/officeDocument/2006/relationships/customXml" Target="../ink/ink681.xml"/><Relationship Id="rId115" Type="http://schemas.openxmlformats.org/officeDocument/2006/relationships/image" Target="../media/image698.png"/><Relationship Id="rId136" Type="http://schemas.openxmlformats.org/officeDocument/2006/relationships/customXml" Target="../ink/ink729.xml"/><Relationship Id="rId157" Type="http://schemas.openxmlformats.org/officeDocument/2006/relationships/image" Target="../media/image718.png"/><Relationship Id="rId178" Type="http://schemas.openxmlformats.org/officeDocument/2006/relationships/customXml" Target="../ink/ink750.xml"/><Relationship Id="rId301" Type="http://schemas.openxmlformats.org/officeDocument/2006/relationships/image" Target="../media/image786.png"/><Relationship Id="rId61" Type="http://schemas.openxmlformats.org/officeDocument/2006/relationships/image" Target="../media/image671.png"/><Relationship Id="rId82" Type="http://schemas.openxmlformats.org/officeDocument/2006/relationships/customXml" Target="../ink/ink702.xml"/><Relationship Id="rId199" Type="http://schemas.openxmlformats.org/officeDocument/2006/relationships/image" Target="../media/image738.png"/><Relationship Id="rId203" Type="http://schemas.openxmlformats.org/officeDocument/2006/relationships/image" Target="../media/image740.png"/><Relationship Id="rId19" Type="http://schemas.openxmlformats.org/officeDocument/2006/relationships/image" Target="../media/image650.png"/><Relationship Id="rId224" Type="http://schemas.openxmlformats.org/officeDocument/2006/relationships/customXml" Target="../ink/ink773.xml"/><Relationship Id="rId245" Type="http://schemas.openxmlformats.org/officeDocument/2006/relationships/image" Target="../media/image760.png"/><Relationship Id="rId266" Type="http://schemas.openxmlformats.org/officeDocument/2006/relationships/customXml" Target="../ink/ink794.xml"/><Relationship Id="rId287" Type="http://schemas.openxmlformats.org/officeDocument/2006/relationships/image" Target="../media/image779.png"/><Relationship Id="rId30" Type="http://schemas.openxmlformats.org/officeDocument/2006/relationships/customXml" Target="../ink/ink676.xml"/><Relationship Id="rId105" Type="http://schemas.openxmlformats.org/officeDocument/2006/relationships/image" Target="../media/image693.png"/><Relationship Id="rId126" Type="http://schemas.openxmlformats.org/officeDocument/2006/relationships/customXml" Target="../ink/ink724.xml"/><Relationship Id="rId147" Type="http://schemas.openxmlformats.org/officeDocument/2006/relationships/image" Target="../media/image713.png"/><Relationship Id="rId168" Type="http://schemas.openxmlformats.org/officeDocument/2006/relationships/customXml" Target="../ink/ink745.xml"/><Relationship Id="rId51" Type="http://schemas.openxmlformats.org/officeDocument/2006/relationships/image" Target="../media/image666.png"/><Relationship Id="rId72" Type="http://schemas.openxmlformats.org/officeDocument/2006/relationships/customXml" Target="../ink/ink697.xml"/><Relationship Id="rId93" Type="http://schemas.openxmlformats.org/officeDocument/2006/relationships/image" Target="../media/image687.png"/><Relationship Id="rId189" Type="http://schemas.openxmlformats.org/officeDocument/2006/relationships/image" Target="../media/image733.png"/><Relationship Id="rId3" Type="http://schemas.openxmlformats.org/officeDocument/2006/relationships/image" Target="../media/image642.png"/><Relationship Id="rId214" Type="http://schemas.openxmlformats.org/officeDocument/2006/relationships/customXml" Target="../ink/ink768.xml"/><Relationship Id="rId235" Type="http://schemas.openxmlformats.org/officeDocument/2006/relationships/image" Target="../media/image755.png"/><Relationship Id="rId256" Type="http://schemas.openxmlformats.org/officeDocument/2006/relationships/customXml" Target="../ink/ink789.xml"/><Relationship Id="rId277" Type="http://schemas.openxmlformats.org/officeDocument/2006/relationships/image" Target="../media/image503.png"/><Relationship Id="rId298" Type="http://schemas.openxmlformats.org/officeDocument/2006/relationships/customXml" Target="../ink/ink810.xml"/><Relationship Id="rId116" Type="http://schemas.openxmlformats.org/officeDocument/2006/relationships/customXml" Target="../ink/ink719.xml"/><Relationship Id="rId137" Type="http://schemas.openxmlformats.org/officeDocument/2006/relationships/image" Target="../media/image708.png"/><Relationship Id="rId158" Type="http://schemas.openxmlformats.org/officeDocument/2006/relationships/customXml" Target="../ink/ink740.xml"/><Relationship Id="rId302" Type="http://schemas.openxmlformats.org/officeDocument/2006/relationships/customXml" Target="../ink/ink812.xml"/><Relationship Id="rId20" Type="http://schemas.openxmlformats.org/officeDocument/2006/relationships/customXml" Target="../ink/ink671.xml"/><Relationship Id="rId41" Type="http://schemas.openxmlformats.org/officeDocument/2006/relationships/image" Target="../media/image661.png"/><Relationship Id="rId62" Type="http://schemas.openxmlformats.org/officeDocument/2006/relationships/customXml" Target="../ink/ink692.xml"/><Relationship Id="rId83" Type="http://schemas.openxmlformats.org/officeDocument/2006/relationships/image" Target="../media/image682.png"/><Relationship Id="rId179" Type="http://schemas.openxmlformats.org/officeDocument/2006/relationships/image" Target="../media/image728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25" Type="http://schemas.openxmlformats.org/officeDocument/2006/relationships/image" Target="../media/image751.png"/><Relationship Id="rId246" Type="http://schemas.openxmlformats.org/officeDocument/2006/relationships/customXml" Target="../ink/ink784.xml"/><Relationship Id="rId267" Type="http://schemas.openxmlformats.org/officeDocument/2006/relationships/image" Target="../media/image770.png"/><Relationship Id="rId288" Type="http://schemas.openxmlformats.org/officeDocument/2006/relationships/customXml" Target="../ink/ink805.xml"/><Relationship Id="rId106" Type="http://schemas.openxmlformats.org/officeDocument/2006/relationships/customXml" Target="../ink/ink714.xml"/><Relationship Id="rId127" Type="http://schemas.openxmlformats.org/officeDocument/2006/relationships/image" Target="../media/image703.png"/><Relationship Id="rId10" Type="http://schemas.openxmlformats.org/officeDocument/2006/relationships/customXml" Target="../ink/ink666.xml"/><Relationship Id="rId31" Type="http://schemas.openxmlformats.org/officeDocument/2006/relationships/image" Target="../media/image656.png"/><Relationship Id="rId52" Type="http://schemas.openxmlformats.org/officeDocument/2006/relationships/customXml" Target="../ink/ink687.xml"/><Relationship Id="rId73" Type="http://schemas.openxmlformats.org/officeDocument/2006/relationships/image" Target="../media/image677.png"/><Relationship Id="rId94" Type="http://schemas.openxmlformats.org/officeDocument/2006/relationships/customXml" Target="../ink/ink708.xml"/><Relationship Id="rId148" Type="http://schemas.openxmlformats.org/officeDocument/2006/relationships/customXml" Target="../ink/ink735.xml"/><Relationship Id="rId169" Type="http://schemas.openxmlformats.org/officeDocument/2006/relationships/image" Target="../media/image723.png"/><Relationship Id="rId4" Type="http://schemas.openxmlformats.org/officeDocument/2006/relationships/customXml" Target="../ink/ink663.xml"/><Relationship Id="rId180" Type="http://schemas.openxmlformats.org/officeDocument/2006/relationships/customXml" Target="../ink/ink751.xml"/><Relationship Id="rId215" Type="http://schemas.openxmlformats.org/officeDocument/2006/relationships/image" Target="../media/image746.png"/><Relationship Id="rId236" Type="http://schemas.openxmlformats.org/officeDocument/2006/relationships/customXml" Target="../ink/ink779.xml"/><Relationship Id="rId257" Type="http://schemas.openxmlformats.org/officeDocument/2006/relationships/image" Target="../media/image765.png"/><Relationship Id="rId278" Type="http://schemas.openxmlformats.org/officeDocument/2006/relationships/customXml" Target="../ink/ink800.xml"/><Relationship Id="rId303" Type="http://schemas.openxmlformats.org/officeDocument/2006/relationships/image" Target="../media/image787.png"/><Relationship Id="rId42" Type="http://schemas.openxmlformats.org/officeDocument/2006/relationships/customXml" Target="../ink/ink682.xml"/><Relationship Id="rId84" Type="http://schemas.openxmlformats.org/officeDocument/2006/relationships/customXml" Target="../ink/ink703.xml"/><Relationship Id="rId138" Type="http://schemas.openxmlformats.org/officeDocument/2006/relationships/customXml" Target="../ink/ink730.xml"/><Relationship Id="rId191" Type="http://schemas.openxmlformats.org/officeDocument/2006/relationships/image" Target="../media/image734.png"/><Relationship Id="rId205" Type="http://schemas.openxmlformats.org/officeDocument/2006/relationships/image" Target="../media/image741.png"/><Relationship Id="rId247" Type="http://schemas.openxmlformats.org/officeDocument/2006/relationships/image" Target="../media/image761.png"/><Relationship Id="rId107" Type="http://schemas.openxmlformats.org/officeDocument/2006/relationships/image" Target="../media/image694.png"/><Relationship Id="rId289" Type="http://schemas.openxmlformats.org/officeDocument/2006/relationships/image" Target="../media/image780.png"/><Relationship Id="rId11" Type="http://schemas.openxmlformats.org/officeDocument/2006/relationships/image" Target="../media/image646.png"/><Relationship Id="rId53" Type="http://schemas.openxmlformats.org/officeDocument/2006/relationships/image" Target="../media/image667.png"/><Relationship Id="rId149" Type="http://schemas.openxmlformats.org/officeDocument/2006/relationships/image" Target="../media/image714.png"/><Relationship Id="rId95" Type="http://schemas.openxmlformats.org/officeDocument/2006/relationships/image" Target="../media/image688.png"/><Relationship Id="rId160" Type="http://schemas.openxmlformats.org/officeDocument/2006/relationships/customXml" Target="../ink/ink741.xml"/><Relationship Id="rId216" Type="http://schemas.openxmlformats.org/officeDocument/2006/relationships/customXml" Target="../ink/ink769.xml"/><Relationship Id="rId258" Type="http://schemas.openxmlformats.org/officeDocument/2006/relationships/customXml" Target="../ink/ink790.xml"/><Relationship Id="rId22" Type="http://schemas.openxmlformats.org/officeDocument/2006/relationships/customXml" Target="../ink/ink672.xml"/><Relationship Id="rId64" Type="http://schemas.openxmlformats.org/officeDocument/2006/relationships/customXml" Target="../ink/ink693.xml"/><Relationship Id="rId118" Type="http://schemas.openxmlformats.org/officeDocument/2006/relationships/customXml" Target="../ink/ink720.xml"/><Relationship Id="rId171" Type="http://schemas.openxmlformats.org/officeDocument/2006/relationships/image" Target="../media/image724.png"/><Relationship Id="rId227" Type="http://schemas.openxmlformats.org/officeDocument/2006/relationships/image" Target="../media/image752.png"/><Relationship Id="rId269" Type="http://schemas.openxmlformats.org/officeDocument/2006/relationships/image" Target="../media/image771.png"/><Relationship Id="rId33" Type="http://schemas.openxmlformats.org/officeDocument/2006/relationships/image" Target="../media/image657.png"/><Relationship Id="rId129" Type="http://schemas.openxmlformats.org/officeDocument/2006/relationships/image" Target="../media/image704.png"/><Relationship Id="rId280" Type="http://schemas.openxmlformats.org/officeDocument/2006/relationships/customXml" Target="../ink/ink801.xml"/><Relationship Id="rId75" Type="http://schemas.openxmlformats.org/officeDocument/2006/relationships/image" Target="../media/image678.png"/><Relationship Id="rId140" Type="http://schemas.openxmlformats.org/officeDocument/2006/relationships/customXml" Target="../ink/ink731.xml"/><Relationship Id="rId182" Type="http://schemas.openxmlformats.org/officeDocument/2006/relationships/customXml" Target="../ink/ink752.xml"/><Relationship Id="rId6" Type="http://schemas.openxmlformats.org/officeDocument/2006/relationships/customXml" Target="../ink/ink664.xml"/><Relationship Id="rId238" Type="http://schemas.openxmlformats.org/officeDocument/2006/relationships/customXml" Target="../ink/ink780.xml"/><Relationship Id="rId291" Type="http://schemas.openxmlformats.org/officeDocument/2006/relationships/image" Target="../media/image781.png"/><Relationship Id="rId305" Type="http://schemas.openxmlformats.org/officeDocument/2006/relationships/image" Target="../media/image78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7.png"/><Relationship Id="rId21" Type="http://schemas.openxmlformats.org/officeDocument/2006/relationships/image" Target="../media/image800.png"/><Relationship Id="rId42" Type="http://schemas.openxmlformats.org/officeDocument/2006/relationships/customXml" Target="../ink/ink837.xml"/><Relationship Id="rId63" Type="http://schemas.openxmlformats.org/officeDocument/2006/relationships/image" Target="../media/image820.png"/><Relationship Id="rId84" Type="http://schemas.openxmlformats.org/officeDocument/2006/relationships/customXml" Target="../ink/ink858.xml"/><Relationship Id="rId138" Type="http://schemas.openxmlformats.org/officeDocument/2006/relationships/customXml" Target="../ink/ink885.xml"/><Relationship Id="rId159" Type="http://schemas.openxmlformats.org/officeDocument/2006/relationships/image" Target="../media/image868.png"/><Relationship Id="rId170" Type="http://schemas.openxmlformats.org/officeDocument/2006/relationships/customXml" Target="../ink/ink901.xml"/><Relationship Id="rId191" Type="http://schemas.openxmlformats.org/officeDocument/2006/relationships/image" Target="../media/image884.png"/><Relationship Id="rId205" Type="http://schemas.openxmlformats.org/officeDocument/2006/relationships/image" Target="../media/image891.png"/><Relationship Id="rId226" Type="http://schemas.openxmlformats.org/officeDocument/2006/relationships/customXml" Target="../ink/ink929.xml"/><Relationship Id="rId247" Type="http://schemas.openxmlformats.org/officeDocument/2006/relationships/image" Target="../media/image912.png"/><Relationship Id="rId107" Type="http://schemas.openxmlformats.org/officeDocument/2006/relationships/image" Target="../media/image842.png"/><Relationship Id="rId11" Type="http://schemas.openxmlformats.org/officeDocument/2006/relationships/image" Target="../media/image795.png"/><Relationship Id="rId32" Type="http://schemas.openxmlformats.org/officeDocument/2006/relationships/customXml" Target="../ink/ink832.xml"/><Relationship Id="rId53" Type="http://schemas.openxmlformats.org/officeDocument/2006/relationships/image" Target="../media/image816.png"/><Relationship Id="rId74" Type="http://schemas.openxmlformats.org/officeDocument/2006/relationships/customXml" Target="../ink/ink853.xml"/><Relationship Id="rId128" Type="http://schemas.openxmlformats.org/officeDocument/2006/relationships/customXml" Target="../ink/ink880.xml"/><Relationship Id="rId149" Type="http://schemas.openxmlformats.org/officeDocument/2006/relationships/image" Target="../media/image863.png"/><Relationship Id="rId5" Type="http://schemas.openxmlformats.org/officeDocument/2006/relationships/image" Target="../media/image792.png"/><Relationship Id="rId95" Type="http://schemas.openxmlformats.org/officeDocument/2006/relationships/image" Target="../media/image836.png"/><Relationship Id="rId160" Type="http://schemas.openxmlformats.org/officeDocument/2006/relationships/customXml" Target="../ink/ink896.xml"/><Relationship Id="rId181" Type="http://schemas.openxmlformats.org/officeDocument/2006/relationships/image" Target="../media/image879.png"/><Relationship Id="rId216" Type="http://schemas.openxmlformats.org/officeDocument/2006/relationships/customXml" Target="../ink/ink924.xml"/><Relationship Id="rId237" Type="http://schemas.openxmlformats.org/officeDocument/2006/relationships/image" Target="../media/image907.png"/><Relationship Id="rId22" Type="http://schemas.openxmlformats.org/officeDocument/2006/relationships/customXml" Target="../ink/ink827.xml"/><Relationship Id="rId43" Type="http://schemas.openxmlformats.org/officeDocument/2006/relationships/image" Target="../media/image811.png"/><Relationship Id="rId64" Type="http://schemas.openxmlformats.org/officeDocument/2006/relationships/customXml" Target="../ink/ink848.xml"/><Relationship Id="rId118" Type="http://schemas.openxmlformats.org/officeDocument/2006/relationships/customXml" Target="../ink/ink875.xml"/><Relationship Id="rId139" Type="http://schemas.openxmlformats.org/officeDocument/2006/relationships/image" Target="../media/image858.png"/><Relationship Id="rId85" Type="http://schemas.openxmlformats.org/officeDocument/2006/relationships/image" Target="../media/image831.png"/><Relationship Id="rId150" Type="http://schemas.openxmlformats.org/officeDocument/2006/relationships/customXml" Target="../ink/ink891.xml"/><Relationship Id="rId171" Type="http://schemas.openxmlformats.org/officeDocument/2006/relationships/image" Target="../media/image874.png"/><Relationship Id="rId192" Type="http://schemas.openxmlformats.org/officeDocument/2006/relationships/customXml" Target="../ink/ink912.xml"/><Relationship Id="rId206" Type="http://schemas.openxmlformats.org/officeDocument/2006/relationships/customXml" Target="../ink/ink919.xml"/><Relationship Id="rId227" Type="http://schemas.openxmlformats.org/officeDocument/2006/relationships/image" Target="../media/image902.png"/><Relationship Id="rId12" Type="http://schemas.openxmlformats.org/officeDocument/2006/relationships/customXml" Target="../ink/ink822.xml"/><Relationship Id="rId33" Type="http://schemas.openxmlformats.org/officeDocument/2006/relationships/image" Target="../media/image806.png"/><Relationship Id="rId108" Type="http://schemas.openxmlformats.org/officeDocument/2006/relationships/customXml" Target="../ink/ink870.xml"/><Relationship Id="rId129" Type="http://schemas.openxmlformats.org/officeDocument/2006/relationships/image" Target="../media/image853.png"/><Relationship Id="rId54" Type="http://schemas.openxmlformats.org/officeDocument/2006/relationships/customXml" Target="../ink/ink843.xml"/><Relationship Id="rId75" Type="http://schemas.openxmlformats.org/officeDocument/2006/relationships/image" Target="../media/image826.png"/><Relationship Id="rId96" Type="http://schemas.openxmlformats.org/officeDocument/2006/relationships/customXml" Target="../ink/ink864.xml"/><Relationship Id="rId140" Type="http://schemas.openxmlformats.org/officeDocument/2006/relationships/customXml" Target="../ink/ink886.xml"/><Relationship Id="rId161" Type="http://schemas.openxmlformats.org/officeDocument/2006/relationships/image" Target="../media/image869.png"/><Relationship Id="rId182" Type="http://schemas.openxmlformats.org/officeDocument/2006/relationships/customXml" Target="../ink/ink907.xml"/><Relationship Id="rId217" Type="http://schemas.openxmlformats.org/officeDocument/2006/relationships/image" Target="../media/image897.png"/><Relationship Id="rId6" Type="http://schemas.openxmlformats.org/officeDocument/2006/relationships/customXml" Target="../ink/ink819.xml"/><Relationship Id="rId238" Type="http://schemas.openxmlformats.org/officeDocument/2006/relationships/customXml" Target="../ink/ink935.xml"/><Relationship Id="rId23" Type="http://schemas.openxmlformats.org/officeDocument/2006/relationships/image" Target="../media/image801.png"/><Relationship Id="rId119" Type="http://schemas.openxmlformats.org/officeDocument/2006/relationships/image" Target="../media/image848.png"/><Relationship Id="rId44" Type="http://schemas.openxmlformats.org/officeDocument/2006/relationships/customXml" Target="../ink/ink838.xml"/><Relationship Id="rId65" Type="http://schemas.openxmlformats.org/officeDocument/2006/relationships/image" Target="../media/image821.png"/><Relationship Id="rId86" Type="http://schemas.openxmlformats.org/officeDocument/2006/relationships/customXml" Target="../ink/ink859.xml"/><Relationship Id="rId130" Type="http://schemas.openxmlformats.org/officeDocument/2006/relationships/customXml" Target="../ink/ink881.xml"/><Relationship Id="rId151" Type="http://schemas.openxmlformats.org/officeDocument/2006/relationships/image" Target="../media/image864.png"/><Relationship Id="rId172" Type="http://schemas.openxmlformats.org/officeDocument/2006/relationships/customXml" Target="../ink/ink902.xml"/><Relationship Id="rId193" Type="http://schemas.openxmlformats.org/officeDocument/2006/relationships/image" Target="../media/image885.png"/><Relationship Id="rId207" Type="http://schemas.openxmlformats.org/officeDocument/2006/relationships/image" Target="../media/image892.png"/><Relationship Id="rId228" Type="http://schemas.openxmlformats.org/officeDocument/2006/relationships/customXml" Target="../ink/ink930.xml"/><Relationship Id="rId13" Type="http://schemas.openxmlformats.org/officeDocument/2006/relationships/image" Target="../media/image796.png"/><Relationship Id="rId109" Type="http://schemas.openxmlformats.org/officeDocument/2006/relationships/image" Target="../media/image843.png"/><Relationship Id="rId34" Type="http://schemas.openxmlformats.org/officeDocument/2006/relationships/customXml" Target="../ink/ink833.xml"/><Relationship Id="rId55" Type="http://schemas.openxmlformats.org/officeDocument/2006/relationships/image" Target="../media/image817.png"/><Relationship Id="rId76" Type="http://schemas.openxmlformats.org/officeDocument/2006/relationships/customXml" Target="../ink/ink854.xml"/><Relationship Id="rId97" Type="http://schemas.openxmlformats.org/officeDocument/2006/relationships/image" Target="../media/image837.png"/><Relationship Id="rId120" Type="http://schemas.openxmlformats.org/officeDocument/2006/relationships/customXml" Target="../ink/ink876.xml"/><Relationship Id="rId141" Type="http://schemas.openxmlformats.org/officeDocument/2006/relationships/image" Target="../media/image859.png"/><Relationship Id="rId7" Type="http://schemas.openxmlformats.org/officeDocument/2006/relationships/image" Target="../media/image793.png"/><Relationship Id="rId162" Type="http://schemas.openxmlformats.org/officeDocument/2006/relationships/customXml" Target="../ink/ink897.xml"/><Relationship Id="rId183" Type="http://schemas.openxmlformats.org/officeDocument/2006/relationships/image" Target="../media/image880.png"/><Relationship Id="rId218" Type="http://schemas.openxmlformats.org/officeDocument/2006/relationships/customXml" Target="../ink/ink925.xml"/><Relationship Id="rId239" Type="http://schemas.openxmlformats.org/officeDocument/2006/relationships/image" Target="../media/image908.png"/><Relationship Id="rId24" Type="http://schemas.openxmlformats.org/officeDocument/2006/relationships/customXml" Target="../ink/ink828.xml"/><Relationship Id="rId45" Type="http://schemas.openxmlformats.org/officeDocument/2006/relationships/image" Target="../media/image812.png"/><Relationship Id="rId66" Type="http://schemas.openxmlformats.org/officeDocument/2006/relationships/customXml" Target="../ink/ink849.xml"/><Relationship Id="rId87" Type="http://schemas.openxmlformats.org/officeDocument/2006/relationships/image" Target="../media/image832.png"/><Relationship Id="rId110" Type="http://schemas.openxmlformats.org/officeDocument/2006/relationships/customXml" Target="../ink/ink871.xml"/><Relationship Id="rId131" Type="http://schemas.openxmlformats.org/officeDocument/2006/relationships/image" Target="../media/image854.png"/><Relationship Id="rId152" Type="http://schemas.openxmlformats.org/officeDocument/2006/relationships/customXml" Target="../ink/ink892.xml"/><Relationship Id="rId173" Type="http://schemas.openxmlformats.org/officeDocument/2006/relationships/image" Target="../media/image875.png"/><Relationship Id="rId194" Type="http://schemas.openxmlformats.org/officeDocument/2006/relationships/customXml" Target="../ink/ink913.xml"/><Relationship Id="rId208" Type="http://schemas.openxmlformats.org/officeDocument/2006/relationships/customXml" Target="../ink/ink920.xml"/><Relationship Id="rId229" Type="http://schemas.openxmlformats.org/officeDocument/2006/relationships/image" Target="../media/image903.png"/><Relationship Id="rId240" Type="http://schemas.openxmlformats.org/officeDocument/2006/relationships/customXml" Target="../ink/ink936.xml"/><Relationship Id="rId14" Type="http://schemas.openxmlformats.org/officeDocument/2006/relationships/customXml" Target="../ink/ink823.xml"/><Relationship Id="rId35" Type="http://schemas.openxmlformats.org/officeDocument/2006/relationships/image" Target="../media/image807.png"/><Relationship Id="rId56" Type="http://schemas.openxmlformats.org/officeDocument/2006/relationships/customXml" Target="../ink/ink844.xml"/><Relationship Id="rId77" Type="http://schemas.openxmlformats.org/officeDocument/2006/relationships/image" Target="../media/image827.png"/><Relationship Id="rId100" Type="http://schemas.openxmlformats.org/officeDocument/2006/relationships/customXml" Target="../ink/ink866.xml"/><Relationship Id="rId8" Type="http://schemas.openxmlformats.org/officeDocument/2006/relationships/customXml" Target="../ink/ink820.xml"/><Relationship Id="rId98" Type="http://schemas.openxmlformats.org/officeDocument/2006/relationships/customXml" Target="../ink/ink865.xml"/><Relationship Id="rId121" Type="http://schemas.openxmlformats.org/officeDocument/2006/relationships/image" Target="../media/image849.png"/><Relationship Id="rId142" Type="http://schemas.openxmlformats.org/officeDocument/2006/relationships/customXml" Target="../ink/ink887.xml"/><Relationship Id="rId163" Type="http://schemas.openxmlformats.org/officeDocument/2006/relationships/image" Target="../media/image870.png"/><Relationship Id="rId184" Type="http://schemas.openxmlformats.org/officeDocument/2006/relationships/customXml" Target="../ink/ink908.xml"/><Relationship Id="rId219" Type="http://schemas.openxmlformats.org/officeDocument/2006/relationships/image" Target="../media/image898.png"/><Relationship Id="rId230" Type="http://schemas.openxmlformats.org/officeDocument/2006/relationships/customXml" Target="../ink/ink931.xml"/><Relationship Id="rId25" Type="http://schemas.openxmlformats.org/officeDocument/2006/relationships/image" Target="../media/image802.png"/><Relationship Id="rId46" Type="http://schemas.openxmlformats.org/officeDocument/2006/relationships/customXml" Target="../ink/ink839.xml"/><Relationship Id="rId67" Type="http://schemas.openxmlformats.org/officeDocument/2006/relationships/image" Target="../media/image822.png"/><Relationship Id="rId88" Type="http://schemas.openxmlformats.org/officeDocument/2006/relationships/customXml" Target="../ink/ink860.xml"/><Relationship Id="rId111" Type="http://schemas.openxmlformats.org/officeDocument/2006/relationships/image" Target="../media/image844.png"/><Relationship Id="rId132" Type="http://schemas.openxmlformats.org/officeDocument/2006/relationships/customXml" Target="../ink/ink882.xml"/><Relationship Id="rId153" Type="http://schemas.openxmlformats.org/officeDocument/2006/relationships/image" Target="../media/image865.png"/><Relationship Id="rId174" Type="http://schemas.openxmlformats.org/officeDocument/2006/relationships/customXml" Target="../ink/ink903.xml"/><Relationship Id="rId195" Type="http://schemas.openxmlformats.org/officeDocument/2006/relationships/image" Target="../media/image886.png"/><Relationship Id="rId209" Type="http://schemas.openxmlformats.org/officeDocument/2006/relationships/image" Target="../media/image893.png"/><Relationship Id="rId220" Type="http://schemas.openxmlformats.org/officeDocument/2006/relationships/customXml" Target="../ink/ink926.xml"/><Relationship Id="rId241" Type="http://schemas.openxmlformats.org/officeDocument/2006/relationships/image" Target="../media/image909.png"/><Relationship Id="rId15" Type="http://schemas.openxmlformats.org/officeDocument/2006/relationships/image" Target="../media/image797.png"/><Relationship Id="rId36" Type="http://schemas.openxmlformats.org/officeDocument/2006/relationships/customXml" Target="../ink/ink834.xml"/><Relationship Id="rId57" Type="http://schemas.openxmlformats.org/officeDocument/2006/relationships/image" Target="../media/image681.png"/><Relationship Id="rId10" Type="http://schemas.openxmlformats.org/officeDocument/2006/relationships/customXml" Target="../ink/ink821.xml"/><Relationship Id="rId31" Type="http://schemas.openxmlformats.org/officeDocument/2006/relationships/image" Target="../media/image805.png"/><Relationship Id="rId52" Type="http://schemas.openxmlformats.org/officeDocument/2006/relationships/customXml" Target="../ink/ink842.xml"/><Relationship Id="rId73" Type="http://schemas.openxmlformats.org/officeDocument/2006/relationships/image" Target="../media/image825.png"/><Relationship Id="rId78" Type="http://schemas.openxmlformats.org/officeDocument/2006/relationships/customXml" Target="../ink/ink855.xml"/><Relationship Id="rId94" Type="http://schemas.openxmlformats.org/officeDocument/2006/relationships/customXml" Target="../ink/ink863.xml"/><Relationship Id="rId99" Type="http://schemas.openxmlformats.org/officeDocument/2006/relationships/image" Target="../media/image838.png"/><Relationship Id="rId101" Type="http://schemas.openxmlformats.org/officeDocument/2006/relationships/image" Target="../media/image839.png"/><Relationship Id="rId122" Type="http://schemas.openxmlformats.org/officeDocument/2006/relationships/customXml" Target="../ink/ink877.xml"/><Relationship Id="rId143" Type="http://schemas.openxmlformats.org/officeDocument/2006/relationships/image" Target="../media/image860.png"/><Relationship Id="rId148" Type="http://schemas.openxmlformats.org/officeDocument/2006/relationships/customXml" Target="../ink/ink890.xml"/><Relationship Id="rId164" Type="http://schemas.openxmlformats.org/officeDocument/2006/relationships/customXml" Target="../ink/ink898.xml"/><Relationship Id="rId169" Type="http://schemas.openxmlformats.org/officeDocument/2006/relationships/image" Target="../media/image873.png"/><Relationship Id="rId185" Type="http://schemas.openxmlformats.org/officeDocument/2006/relationships/image" Target="../media/image881.png"/><Relationship Id="rId4" Type="http://schemas.openxmlformats.org/officeDocument/2006/relationships/customXml" Target="../ink/ink818.xml"/><Relationship Id="rId9" Type="http://schemas.openxmlformats.org/officeDocument/2006/relationships/image" Target="../media/image794.png"/><Relationship Id="rId180" Type="http://schemas.openxmlformats.org/officeDocument/2006/relationships/customXml" Target="../ink/ink906.xml"/><Relationship Id="rId210" Type="http://schemas.openxmlformats.org/officeDocument/2006/relationships/customXml" Target="../ink/ink921.xml"/><Relationship Id="rId215" Type="http://schemas.openxmlformats.org/officeDocument/2006/relationships/image" Target="../media/image896.png"/><Relationship Id="rId236" Type="http://schemas.openxmlformats.org/officeDocument/2006/relationships/customXml" Target="../ink/ink934.xml"/><Relationship Id="rId26" Type="http://schemas.openxmlformats.org/officeDocument/2006/relationships/customXml" Target="../ink/ink829.xml"/><Relationship Id="rId231" Type="http://schemas.openxmlformats.org/officeDocument/2006/relationships/image" Target="../media/image904.png"/><Relationship Id="rId47" Type="http://schemas.openxmlformats.org/officeDocument/2006/relationships/image" Target="../media/image813.png"/><Relationship Id="rId68" Type="http://schemas.openxmlformats.org/officeDocument/2006/relationships/customXml" Target="../ink/ink850.xml"/><Relationship Id="rId89" Type="http://schemas.openxmlformats.org/officeDocument/2006/relationships/image" Target="../media/image833.png"/><Relationship Id="rId112" Type="http://schemas.openxmlformats.org/officeDocument/2006/relationships/customXml" Target="../ink/ink872.xml"/><Relationship Id="rId133" Type="http://schemas.openxmlformats.org/officeDocument/2006/relationships/image" Target="../media/image855.png"/><Relationship Id="rId154" Type="http://schemas.openxmlformats.org/officeDocument/2006/relationships/customXml" Target="../ink/ink893.xml"/><Relationship Id="rId175" Type="http://schemas.openxmlformats.org/officeDocument/2006/relationships/image" Target="../media/image876.png"/><Relationship Id="rId196" Type="http://schemas.openxmlformats.org/officeDocument/2006/relationships/customXml" Target="../ink/ink914.xml"/><Relationship Id="rId200" Type="http://schemas.openxmlformats.org/officeDocument/2006/relationships/customXml" Target="../ink/ink916.xml"/><Relationship Id="rId16" Type="http://schemas.openxmlformats.org/officeDocument/2006/relationships/customXml" Target="../ink/ink824.xml"/><Relationship Id="rId221" Type="http://schemas.openxmlformats.org/officeDocument/2006/relationships/image" Target="../media/image899.png"/><Relationship Id="rId242" Type="http://schemas.openxmlformats.org/officeDocument/2006/relationships/customXml" Target="../ink/ink937.xml"/><Relationship Id="rId37" Type="http://schemas.openxmlformats.org/officeDocument/2006/relationships/image" Target="../media/image808.png"/><Relationship Id="rId58" Type="http://schemas.openxmlformats.org/officeDocument/2006/relationships/customXml" Target="../ink/ink845.xml"/><Relationship Id="rId79" Type="http://schemas.openxmlformats.org/officeDocument/2006/relationships/image" Target="../media/image828.png"/><Relationship Id="rId102" Type="http://schemas.openxmlformats.org/officeDocument/2006/relationships/customXml" Target="../ink/ink867.xml"/><Relationship Id="rId123" Type="http://schemas.openxmlformats.org/officeDocument/2006/relationships/image" Target="../media/image850.png"/><Relationship Id="rId144" Type="http://schemas.openxmlformats.org/officeDocument/2006/relationships/customXml" Target="../ink/ink888.xml"/><Relationship Id="rId90" Type="http://schemas.openxmlformats.org/officeDocument/2006/relationships/customXml" Target="../ink/ink861.xml"/><Relationship Id="rId165" Type="http://schemas.openxmlformats.org/officeDocument/2006/relationships/image" Target="../media/image871.png"/><Relationship Id="rId186" Type="http://schemas.openxmlformats.org/officeDocument/2006/relationships/customXml" Target="../ink/ink909.xml"/><Relationship Id="rId211" Type="http://schemas.openxmlformats.org/officeDocument/2006/relationships/image" Target="../media/image894.png"/><Relationship Id="rId232" Type="http://schemas.openxmlformats.org/officeDocument/2006/relationships/customXml" Target="../ink/ink932.xml"/><Relationship Id="rId27" Type="http://schemas.openxmlformats.org/officeDocument/2006/relationships/image" Target="../media/image803.png"/><Relationship Id="rId48" Type="http://schemas.openxmlformats.org/officeDocument/2006/relationships/customXml" Target="../ink/ink840.xml"/><Relationship Id="rId69" Type="http://schemas.openxmlformats.org/officeDocument/2006/relationships/image" Target="../media/image823.png"/><Relationship Id="rId113" Type="http://schemas.openxmlformats.org/officeDocument/2006/relationships/image" Target="../media/image845.png"/><Relationship Id="rId134" Type="http://schemas.openxmlformats.org/officeDocument/2006/relationships/customXml" Target="../ink/ink883.xml"/><Relationship Id="rId80" Type="http://schemas.openxmlformats.org/officeDocument/2006/relationships/customXml" Target="../ink/ink856.xml"/><Relationship Id="rId155" Type="http://schemas.openxmlformats.org/officeDocument/2006/relationships/image" Target="../media/image866.png"/><Relationship Id="rId176" Type="http://schemas.openxmlformats.org/officeDocument/2006/relationships/customXml" Target="../ink/ink904.xml"/><Relationship Id="rId197" Type="http://schemas.openxmlformats.org/officeDocument/2006/relationships/image" Target="../media/image887.png"/><Relationship Id="rId201" Type="http://schemas.openxmlformats.org/officeDocument/2006/relationships/image" Target="../media/image889.png"/><Relationship Id="rId222" Type="http://schemas.openxmlformats.org/officeDocument/2006/relationships/customXml" Target="../ink/ink927.xml"/><Relationship Id="rId243" Type="http://schemas.openxmlformats.org/officeDocument/2006/relationships/image" Target="../media/image910.png"/><Relationship Id="rId17" Type="http://schemas.openxmlformats.org/officeDocument/2006/relationships/image" Target="../media/image798.png"/><Relationship Id="rId38" Type="http://schemas.openxmlformats.org/officeDocument/2006/relationships/customXml" Target="../ink/ink835.xml"/><Relationship Id="rId59" Type="http://schemas.openxmlformats.org/officeDocument/2006/relationships/image" Target="../media/image818.png"/><Relationship Id="rId103" Type="http://schemas.openxmlformats.org/officeDocument/2006/relationships/image" Target="../media/image840.png"/><Relationship Id="rId124" Type="http://schemas.openxmlformats.org/officeDocument/2006/relationships/customXml" Target="../ink/ink878.xml"/><Relationship Id="rId70" Type="http://schemas.openxmlformats.org/officeDocument/2006/relationships/customXml" Target="../ink/ink851.xml"/><Relationship Id="rId91" Type="http://schemas.openxmlformats.org/officeDocument/2006/relationships/image" Target="../media/image834.png"/><Relationship Id="rId145" Type="http://schemas.openxmlformats.org/officeDocument/2006/relationships/image" Target="../media/image861.png"/><Relationship Id="rId166" Type="http://schemas.openxmlformats.org/officeDocument/2006/relationships/customXml" Target="../ink/ink899.xml"/><Relationship Id="rId187" Type="http://schemas.openxmlformats.org/officeDocument/2006/relationships/image" Target="../media/image88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922.xml"/><Relationship Id="rId233" Type="http://schemas.openxmlformats.org/officeDocument/2006/relationships/image" Target="../media/image905.png"/><Relationship Id="rId28" Type="http://schemas.openxmlformats.org/officeDocument/2006/relationships/customXml" Target="../ink/ink830.xml"/><Relationship Id="rId49" Type="http://schemas.openxmlformats.org/officeDocument/2006/relationships/image" Target="../media/image814.png"/><Relationship Id="rId114" Type="http://schemas.openxmlformats.org/officeDocument/2006/relationships/customXml" Target="../ink/ink873.xml"/><Relationship Id="rId60" Type="http://schemas.openxmlformats.org/officeDocument/2006/relationships/customXml" Target="../ink/ink846.xml"/><Relationship Id="rId81" Type="http://schemas.openxmlformats.org/officeDocument/2006/relationships/image" Target="../media/image829.png"/><Relationship Id="rId135" Type="http://schemas.openxmlformats.org/officeDocument/2006/relationships/image" Target="../media/image856.png"/><Relationship Id="rId156" Type="http://schemas.openxmlformats.org/officeDocument/2006/relationships/customXml" Target="../ink/ink894.xml"/><Relationship Id="rId177" Type="http://schemas.openxmlformats.org/officeDocument/2006/relationships/image" Target="../media/image877.png"/><Relationship Id="rId198" Type="http://schemas.openxmlformats.org/officeDocument/2006/relationships/customXml" Target="../ink/ink915.xml"/><Relationship Id="rId202" Type="http://schemas.openxmlformats.org/officeDocument/2006/relationships/customXml" Target="../ink/ink917.xml"/><Relationship Id="rId223" Type="http://schemas.openxmlformats.org/officeDocument/2006/relationships/image" Target="../media/image900.png"/><Relationship Id="rId244" Type="http://schemas.openxmlformats.org/officeDocument/2006/relationships/customXml" Target="../ink/ink938.xml"/><Relationship Id="rId18" Type="http://schemas.openxmlformats.org/officeDocument/2006/relationships/customXml" Target="../ink/ink825.xml"/><Relationship Id="rId39" Type="http://schemas.openxmlformats.org/officeDocument/2006/relationships/image" Target="../media/image809.png"/><Relationship Id="rId50" Type="http://schemas.openxmlformats.org/officeDocument/2006/relationships/customXml" Target="../ink/ink841.xml"/><Relationship Id="rId104" Type="http://schemas.openxmlformats.org/officeDocument/2006/relationships/customXml" Target="../ink/ink868.xml"/><Relationship Id="rId125" Type="http://schemas.openxmlformats.org/officeDocument/2006/relationships/image" Target="../media/image851.png"/><Relationship Id="rId146" Type="http://schemas.openxmlformats.org/officeDocument/2006/relationships/customXml" Target="../ink/ink889.xml"/><Relationship Id="rId167" Type="http://schemas.openxmlformats.org/officeDocument/2006/relationships/image" Target="../media/image872.png"/><Relationship Id="rId188" Type="http://schemas.openxmlformats.org/officeDocument/2006/relationships/customXml" Target="../ink/ink910.xml"/><Relationship Id="rId71" Type="http://schemas.openxmlformats.org/officeDocument/2006/relationships/image" Target="../media/image824.png"/><Relationship Id="rId92" Type="http://schemas.openxmlformats.org/officeDocument/2006/relationships/customXml" Target="../ink/ink862.xml"/><Relationship Id="rId213" Type="http://schemas.openxmlformats.org/officeDocument/2006/relationships/image" Target="../media/image895.png"/><Relationship Id="rId234" Type="http://schemas.openxmlformats.org/officeDocument/2006/relationships/customXml" Target="../ink/ink933.xml"/><Relationship Id="rId2" Type="http://schemas.openxmlformats.org/officeDocument/2006/relationships/customXml" Target="../ink/ink817.xml"/><Relationship Id="rId29" Type="http://schemas.openxmlformats.org/officeDocument/2006/relationships/image" Target="../media/image804.png"/><Relationship Id="rId40" Type="http://schemas.openxmlformats.org/officeDocument/2006/relationships/customXml" Target="../ink/ink836.xml"/><Relationship Id="rId115" Type="http://schemas.openxmlformats.org/officeDocument/2006/relationships/image" Target="../media/image846.png"/><Relationship Id="rId136" Type="http://schemas.openxmlformats.org/officeDocument/2006/relationships/customXml" Target="../ink/ink884.xml"/><Relationship Id="rId157" Type="http://schemas.openxmlformats.org/officeDocument/2006/relationships/image" Target="../media/image867.png"/><Relationship Id="rId178" Type="http://schemas.openxmlformats.org/officeDocument/2006/relationships/customXml" Target="../ink/ink905.xml"/><Relationship Id="rId61" Type="http://schemas.openxmlformats.org/officeDocument/2006/relationships/image" Target="../media/image819.png"/><Relationship Id="rId82" Type="http://schemas.openxmlformats.org/officeDocument/2006/relationships/customXml" Target="../ink/ink857.xml"/><Relationship Id="rId199" Type="http://schemas.openxmlformats.org/officeDocument/2006/relationships/image" Target="../media/image888.png"/><Relationship Id="rId203" Type="http://schemas.openxmlformats.org/officeDocument/2006/relationships/image" Target="../media/image890.png"/><Relationship Id="rId19" Type="http://schemas.openxmlformats.org/officeDocument/2006/relationships/image" Target="../media/image799.png"/><Relationship Id="rId224" Type="http://schemas.openxmlformats.org/officeDocument/2006/relationships/customXml" Target="../ink/ink928.xml"/><Relationship Id="rId245" Type="http://schemas.openxmlformats.org/officeDocument/2006/relationships/image" Target="../media/image911.png"/><Relationship Id="rId30" Type="http://schemas.openxmlformats.org/officeDocument/2006/relationships/customXml" Target="../ink/ink831.xml"/><Relationship Id="rId105" Type="http://schemas.openxmlformats.org/officeDocument/2006/relationships/image" Target="../media/image841.png"/><Relationship Id="rId126" Type="http://schemas.openxmlformats.org/officeDocument/2006/relationships/customXml" Target="../ink/ink879.xml"/><Relationship Id="rId147" Type="http://schemas.openxmlformats.org/officeDocument/2006/relationships/image" Target="../media/image862.png"/><Relationship Id="rId168" Type="http://schemas.openxmlformats.org/officeDocument/2006/relationships/customXml" Target="../ink/ink900.xml"/><Relationship Id="rId51" Type="http://schemas.openxmlformats.org/officeDocument/2006/relationships/image" Target="../media/image815.png"/><Relationship Id="rId72" Type="http://schemas.openxmlformats.org/officeDocument/2006/relationships/customXml" Target="../ink/ink852.xml"/><Relationship Id="rId93" Type="http://schemas.openxmlformats.org/officeDocument/2006/relationships/image" Target="../media/image835.png"/><Relationship Id="rId189" Type="http://schemas.openxmlformats.org/officeDocument/2006/relationships/image" Target="../media/image883.png"/><Relationship Id="rId3" Type="http://schemas.openxmlformats.org/officeDocument/2006/relationships/image" Target="../media/image791.png"/><Relationship Id="rId214" Type="http://schemas.openxmlformats.org/officeDocument/2006/relationships/customXml" Target="../ink/ink923.xml"/><Relationship Id="rId235" Type="http://schemas.openxmlformats.org/officeDocument/2006/relationships/image" Target="../media/image906.png"/><Relationship Id="rId116" Type="http://schemas.openxmlformats.org/officeDocument/2006/relationships/customXml" Target="../ink/ink874.xml"/><Relationship Id="rId137" Type="http://schemas.openxmlformats.org/officeDocument/2006/relationships/image" Target="../media/image857.png"/><Relationship Id="rId158" Type="http://schemas.openxmlformats.org/officeDocument/2006/relationships/customXml" Target="../ink/ink895.xml"/><Relationship Id="rId20" Type="http://schemas.openxmlformats.org/officeDocument/2006/relationships/customXml" Target="../ink/ink826.xml"/><Relationship Id="rId41" Type="http://schemas.openxmlformats.org/officeDocument/2006/relationships/image" Target="../media/image810.png"/><Relationship Id="rId62" Type="http://schemas.openxmlformats.org/officeDocument/2006/relationships/customXml" Target="../ink/ink847.xml"/><Relationship Id="rId83" Type="http://schemas.openxmlformats.org/officeDocument/2006/relationships/image" Target="../media/image830.png"/><Relationship Id="rId179" Type="http://schemas.openxmlformats.org/officeDocument/2006/relationships/image" Target="../media/image878.png"/><Relationship Id="rId190" Type="http://schemas.openxmlformats.org/officeDocument/2006/relationships/customXml" Target="../ink/ink911.xml"/><Relationship Id="rId204" Type="http://schemas.openxmlformats.org/officeDocument/2006/relationships/customXml" Target="../ink/ink918.xml"/><Relationship Id="rId225" Type="http://schemas.openxmlformats.org/officeDocument/2006/relationships/image" Target="../media/image901.png"/><Relationship Id="rId246" Type="http://schemas.openxmlformats.org/officeDocument/2006/relationships/customXml" Target="../ink/ink939.xml"/><Relationship Id="rId106" Type="http://schemas.openxmlformats.org/officeDocument/2006/relationships/customXml" Target="../ink/ink869.xml"/><Relationship Id="rId127" Type="http://schemas.openxmlformats.org/officeDocument/2006/relationships/image" Target="../media/image85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9.png"/><Relationship Id="rId21" Type="http://schemas.openxmlformats.org/officeDocument/2006/relationships/image" Target="../media/image921.png"/><Relationship Id="rId42" Type="http://schemas.openxmlformats.org/officeDocument/2006/relationships/customXml" Target="../ink/ink960.xml"/><Relationship Id="rId63" Type="http://schemas.openxmlformats.org/officeDocument/2006/relationships/image" Target="../media/image942.png"/><Relationship Id="rId84" Type="http://schemas.openxmlformats.org/officeDocument/2006/relationships/customXml" Target="../ink/ink981.xml"/><Relationship Id="rId138" Type="http://schemas.openxmlformats.org/officeDocument/2006/relationships/customXml" Target="../ink/ink1008.xml"/><Relationship Id="rId159" Type="http://schemas.openxmlformats.org/officeDocument/2006/relationships/image" Target="../media/image988.png"/><Relationship Id="rId170" Type="http://schemas.openxmlformats.org/officeDocument/2006/relationships/customXml" Target="../ink/ink1024.xml"/><Relationship Id="rId191" Type="http://schemas.openxmlformats.org/officeDocument/2006/relationships/image" Target="../media/image1004.png"/><Relationship Id="rId205" Type="http://schemas.openxmlformats.org/officeDocument/2006/relationships/image" Target="../media/image1011.png"/><Relationship Id="rId226" Type="http://schemas.openxmlformats.org/officeDocument/2006/relationships/customXml" Target="../ink/ink1052.xml"/><Relationship Id="rId107" Type="http://schemas.openxmlformats.org/officeDocument/2006/relationships/image" Target="../media/image964.png"/><Relationship Id="rId11" Type="http://schemas.openxmlformats.org/officeDocument/2006/relationships/image" Target="../media/image916.png"/><Relationship Id="rId32" Type="http://schemas.openxmlformats.org/officeDocument/2006/relationships/customXml" Target="../ink/ink955.xml"/><Relationship Id="rId53" Type="http://schemas.openxmlformats.org/officeDocument/2006/relationships/image" Target="../media/image937.png"/><Relationship Id="rId74" Type="http://schemas.openxmlformats.org/officeDocument/2006/relationships/customXml" Target="../ink/ink976.xml"/><Relationship Id="rId128" Type="http://schemas.openxmlformats.org/officeDocument/2006/relationships/customXml" Target="../ink/ink1003.xml"/><Relationship Id="rId149" Type="http://schemas.openxmlformats.org/officeDocument/2006/relationships/image" Target="../media/image983.png"/><Relationship Id="rId5" Type="http://schemas.openxmlformats.org/officeDocument/2006/relationships/image" Target="../media/image913.png"/><Relationship Id="rId95" Type="http://schemas.openxmlformats.org/officeDocument/2006/relationships/image" Target="../media/image958.png"/><Relationship Id="rId160" Type="http://schemas.openxmlformats.org/officeDocument/2006/relationships/customXml" Target="../ink/ink1019.xml"/><Relationship Id="rId181" Type="http://schemas.openxmlformats.org/officeDocument/2006/relationships/image" Target="../media/image999.png"/><Relationship Id="rId216" Type="http://schemas.openxmlformats.org/officeDocument/2006/relationships/customXml" Target="../ink/ink1047.xml"/><Relationship Id="rId22" Type="http://schemas.openxmlformats.org/officeDocument/2006/relationships/customXml" Target="../ink/ink950.xml"/><Relationship Id="rId43" Type="http://schemas.openxmlformats.org/officeDocument/2006/relationships/image" Target="../media/image932.png"/><Relationship Id="rId64" Type="http://schemas.openxmlformats.org/officeDocument/2006/relationships/customXml" Target="../ink/ink971.xml"/><Relationship Id="rId118" Type="http://schemas.openxmlformats.org/officeDocument/2006/relationships/customXml" Target="../ink/ink998.xml"/><Relationship Id="rId139" Type="http://schemas.openxmlformats.org/officeDocument/2006/relationships/image" Target="../media/image979.png"/><Relationship Id="rId85" Type="http://schemas.openxmlformats.org/officeDocument/2006/relationships/image" Target="../media/image953.png"/><Relationship Id="rId150" Type="http://schemas.openxmlformats.org/officeDocument/2006/relationships/customXml" Target="../ink/ink1014.xml"/><Relationship Id="rId171" Type="http://schemas.openxmlformats.org/officeDocument/2006/relationships/image" Target="../media/image994.png"/><Relationship Id="rId192" Type="http://schemas.openxmlformats.org/officeDocument/2006/relationships/customXml" Target="../ink/ink1035.xml"/><Relationship Id="rId206" Type="http://schemas.openxmlformats.org/officeDocument/2006/relationships/customXml" Target="../ink/ink1042.xml"/><Relationship Id="rId227" Type="http://schemas.openxmlformats.org/officeDocument/2006/relationships/image" Target="../media/image1022.png"/><Relationship Id="rId12" Type="http://schemas.openxmlformats.org/officeDocument/2006/relationships/customXml" Target="../ink/ink945.xml"/><Relationship Id="rId33" Type="http://schemas.openxmlformats.org/officeDocument/2006/relationships/image" Target="../media/image927.png"/><Relationship Id="rId108" Type="http://schemas.openxmlformats.org/officeDocument/2006/relationships/customXml" Target="../ink/ink993.xml"/><Relationship Id="rId129" Type="http://schemas.openxmlformats.org/officeDocument/2006/relationships/image" Target="../media/image974.png"/><Relationship Id="rId54" Type="http://schemas.openxmlformats.org/officeDocument/2006/relationships/customXml" Target="../ink/ink966.xml"/><Relationship Id="rId75" Type="http://schemas.openxmlformats.org/officeDocument/2006/relationships/image" Target="../media/image948.png"/><Relationship Id="rId96" Type="http://schemas.openxmlformats.org/officeDocument/2006/relationships/customXml" Target="../ink/ink987.xml"/><Relationship Id="rId140" Type="http://schemas.openxmlformats.org/officeDocument/2006/relationships/customXml" Target="../ink/ink1009.xml"/><Relationship Id="rId161" Type="http://schemas.openxmlformats.org/officeDocument/2006/relationships/image" Target="../media/image989.png"/><Relationship Id="rId182" Type="http://schemas.openxmlformats.org/officeDocument/2006/relationships/customXml" Target="../ink/ink1030.xml"/><Relationship Id="rId217" Type="http://schemas.openxmlformats.org/officeDocument/2006/relationships/image" Target="../media/image1017.png"/><Relationship Id="rId6" Type="http://schemas.openxmlformats.org/officeDocument/2006/relationships/customXml" Target="../ink/ink942.xml"/><Relationship Id="rId23" Type="http://schemas.openxmlformats.org/officeDocument/2006/relationships/image" Target="../media/image922.png"/><Relationship Id="rId119" Type="http://schemas.openxmlformats.org/officeDocument/2006/relationships/image" Target="../media/image970.png"/><Relationship Id="rId44" Type="http://schemas.openxmlformats.org/officeDocument/2006/relationships/customXml" Target="../ink/ink961.xml"/><Relationship Id="rId65" Type="http://schemas.openxmlformats.org/officeDocument/2006/relationships/image" Target="../media/image943.png"/><Relationship Id="rId86" Type="http://schemas.openxmlformats.org/officeDocument/2006/relationships/customXml" Target="../ink/ink982.xml"/><Relationship Id="rId130" Type="http://schemas.openxmlformats.org/officeDocument/2006/relationships/customXml" Target="../ink/ink1004.xml"/><Relationship Id="rId151" Type="http://schemas.openxmlformats.org/officeDocument/2006/relationships/image" Target="../media/image984.png"/><Relationship Id="rId172" Type="http://schemas.openxmlformats.org/officeDocument/2006/relationships/customXml" Target="../ink/ink1025.xml"/><Relationship Id="rId193" Type="http://schemas.openxmlformats.org/officeDocument/2006/relationships/image" Target="../media/image1005.png"/><Relationship Id="rId207" Type="http://schemas.openxmlformats.org/officeDocument/2006/relationships/image" Target="../media/image1012.png"/><Relationship Id="rId228" Type="http://schemas.openxmlformats.org/officeDocument/2006/relationships/customXml" Target="../ink/ink1053.xml"/><Relationship Id="rId13" Type="http://schemas.openxmlformats.org/officeDocument/2006/relationships/image" Target="../media/image917.png"/><Relationship Id="rId109" Type="http://schemas.openxmlformats.org/officeDocument/2006/relationships/image" Target="../media/image965.png"/><Relationship Id="rId34" Type="http://schemas.openxmlformats.org/officeDocument/2006/relationships/customXml" Target="../ink/ink956.xml"/><Relationship Id="rId55" Type="http://schemas.openxmlformats.org/officeDocument/2006/relationships/image" Target="../media/image938.png"/><Relationship Id="rId76" Type="http://schemas.openxmlformats.org/officeDocument/2006/relationships/customXml" Target="../ink/ink977.xml"/><Relationship Id="rId97" Type="http://schemas.openxmlformats.org/officeDocument/2006/relationships/image" Target="../media/image959.png"/><Relationship Id="rId120" Type="http://schemas.openxmlformats.org/officeDocument/2006/relationships/customXml" Target="../ink/ink999.xml"/><Relationship Id="rId141" Type="http://schemas.openxmlformats.org/officeDocument/2006/relationships/image" Target="../media/image980.png"/><Relationship Id="rId7" Type="http://schemas.openxmlformats.org/officeDocument/2006/relationships/image" Target="../media/image914.png"/><Relationship Id="rId162" Type="http://schemas.openxmlformats.org/officeDocument/2006/relationships/customXml" Target="../ink/ink1020.xml"/><Relationship Id="rId183" Type="http://schemas.openxmlformats.org/officeDocument/2006/relationships/image" Target="../media/image1000.png"/><Relationship Id="rId218" Type="http://schemas.openxmlformats.org/officeDocument/2006/relationships/customXml" Target="../ink/ink1048.xml"/><Relationship Id="rId24" Type="http://schemas.openxmlformats.org/officeDocument/2006/relationships/customXml" Target="../ink/ink951.xml"/><Relationship Id="rId45" Type="http://schemas.openxmlformats.org/officeDocument/2006/relationships/image" Target="../media/image933.png"/><Relationship Id="rId66" Type="http://schemas.openxmlformats.org/officeDocument/2006/relationships/customXml" Target="../ink/ink972.xml"/><Relationship Id="rId87" Type="http://schemas.openxmlformats.org/officeDocument/2006/relationships/image" Target="../media/image954.png"/><Relationship Id="rId110" Type="http://schemas.openxmlformats.org/officeDocument/2006/relationships/customXml" Target="../ink/ink994.xml"/><Relationship Id="rId131" Type="http://schemas.openxmlformats.org/officeDocument/2006/relationships/image" Target="../media/image975.png"/><Relationship Id="rId152" Type="http://schemas.openxmlformats.org/officeDocument/2006/relationships/customXml" Target="../ink/ink1015.xml"/><Relationship Id="rId173" Type="http://schemas.openxmlformats.org/officeDocument/2006/relationships/image" Target="../media/image995.png"/><Relationship Id="rId194" Type="http://schemas.openxmlformats.org/officeDocument/2006/relationships/customXml" Target="../ink/ink1036.xml"/><Relationship Id="rId208" Type="http://schemas.openxmlformats.org/officeDocument/2006/relationships/customXml" Target="../ink/ink1043.xml"/><Relationship Id="rId229" Type="http://schemas.openxmlformats.org/officeDocument/2006/relationships/image" Target="../media/image1023.png"/><Relationship Id="rId14" Type="http://schemas.openxmlformats.org/officeDocument/2006/relationships/customXml" Target="../ink/ink946.xml"/><Relationship Id="rId35" Type="http://schemas.openxmlformats.org/officeDocument/2006/relationships/image" Target="../media/image928.png"/><Relationship Id="rId56" Type="http://schemas.openxmlformats.org/officeDocument/2006/relationships/customXml" Target="../ink/ink967.xml"/><Relationship Id="rId77" Type="http://schemas.openxmlformats.org/officeDocument/2006/relationships/image" Target="../media/image949.png"/><Relationship Id="rId100" Type="http://schemas.openxmlformats.org/officeDocument/2006/relationships/customXml" Target="../ink/ink989.xml"/><Relationship Id="rId8" Type="http://schemas.openxmlformats.org/officeDocument/2006/relationships/customXml" Target="../ink/ink943.xml"/><Relationship Id="rId98" Type="http://schemas.openxmlformats.org/officeDocument/2006/relationships/customXml" Target="../ink/ink988.xml"/><Relationship Id="rId121" Type="http://schemas.openxmlformats.org/officeDocument/2006/relationships/image" Target="../media/image257.png"/><Relationship Id="rId142" Type="http://schemas.openxmlformats.org/officeDocument/2006/relationships/customXml" Target="../ink/ink1010.xml"/><Relationship Id="rId163" Type="http://schemas.openxmlformats.org/officeDocument/2006/relationships/image" Target="../media/image990.png"/><Relationship Id="rId184" Type="http://schemas.openxmlformats.org/officeDocument/2006/relationships/customXml" Target="../ink/ink1031.xml"/><Relationship Id="rId219" Type="http://schemas.openxmlformats.org/officeDocument/2006/relationships/image" Target="../media/image1018.png"/><Relationship Id="rId25" Type="http://schemas.openxmlformats.org/officeDocument/2006/relationships/image" Target="../media/image923.png"/><Relationship Id="rId46" Type="http://schemas.openxmlformats.org/officeDocument/2006/relationships/customXml" Target="../ink/ink962.xml"/><Relationship Id="rId67" Type="http://schemas.openxmlformats.org/officeDocument/2006/relationships/image" Target="../media/image944.png"/><Relationship Id="rId116" Type="http://schemas.openxmlformats.org/officeDocument/2006/relationships/customXml" Target="../ink/ink997.xml"/><Relationship Id="rId137" Type="http://schemas.openxmlformats.org/officeDocument/2006/relationships/image" Target="../media/image978.png"/><Relationship Id="rId158" Type="http://schemas.openxmlformats.org/officeDocument/2006/relationships/customXml" Target="../ink/ink1018.xml"/><Relationship Id="rId20" Type="http://schemas.openxmlformats.org/officeDocument/2006/relationships/customXml" Target="../ink/ink949.xml"/><Relationship Id="rId41" Type="http://schemas.openxmlformats.org/officeDocument/2006/relationships/image" Target="../media/image931.png"/><Relationship Id="rId62" Type="http://schemas.openxmlformats.org/officeDocument/2006/relationships/customXml" Target="../ink/ink970.xml"/><Relationship Id="rId83" Type="http://schemas.openxmlformats.org/officeDocument/2006/relationships/image" Target="../media/image952.png"/><Relationship Id="rId88" Type="http://schemas.openxmlformats.org/officeDocument/2006/relationships/customXml" Target="../ink/ink983.xml"/><Relationship Id="rId111" Type="http://schemas.openxmlformats.org/officeDocument/2006/relationships/image" Target="../media/image966.png"/><Relationship Id="rId132" Type="http://schemas.openxmlformats.org/officeDocument/2006/relationships/customXml" Target="../ink/ink1005.xml"/><Relationship Id="rId153" Type="http://schemas.openxmlformats.org/officeDocument/2006/relationships/image" Target="../media/image985.png"/><Relationship Id="rId174" Type="http://schemas.openxmlformats.org/officeDocument/2006/relationships/customXml" Target="../ink/ink1026.xml"/><Relationship Id="rId179" Type="http://schemas.openxmlformats.org/officeDocument/2006/relationships/image" Target="../media/image998.png"/><Relationship Id="rId195" Type="http://schemas.openxmlformats.org/officeDocument/2006/relationships/image" Target="../media/image1006.png"/><Relationship Id="rId209" Type="http://schemas.openxmlformats.org/officeDocument/2006/relationships/image" Target="../media/image1013.png"/><Relationship Id="rId190" Type="http://schemas.openxmlformats.org/officeDocument/2006/relationships/customXml" Target="../ink/ink1034.xml"/><Relationship Id="rId204" Type="http://schemas.openxmlformats.org/officeDocument/2006/relationships/customXml" Target="../ink/ink1041.xml"/><Relationship Id="rId220" Type="http://schemas.openxmlformats.org/officeDocument/2006/relationships/customXml" Target="../ink/ink1049.xml"/><Relationship Id="rId225" Type="http://schemas.openxmlformats.org/officeDocument/2006/relationships/image" Target="../media/image1021.png"/><Relationship Id="rId15" Type="http://schemas.openxmlformats.org/officeDocument/2006/relationships/image" Target="../media/image918.png"/><Relationship Id="rId36" Type="http://schemas.openxmlformats.org/officeDocument/2006/relationships/customXml" Target="../ink/ink957.xml"/><Relationship Id="rId57" Type="http://schemas.openxmlformats.org/officeDocument/2006/relationships/image" Target="../media/image939.png"/><Relationship Id="rId106" Type="http://schemas.openxmlformats.org/officeDocument/2006/relationships/customXml" Target="../ink/ink992.xml"/><Relationship Id="rId127" Type="http://schemas.openxmlformats.org/officeDocument/2006/relationships/image" Target="../media/image973.png"/><Relationship Id="rId10" Type="http://schemas.openxmlformats.org/officeDocument/2006/relationships/customXml" Target="../ink/ink944.xml"/><Relationship Id="rId31" Type="http://schemas.openxmlformats.org/officeDocument/2006/relationships/image" Target="../media/image926.png"/><Relationship Id="rId52" Type="http://schemas.openxmlformats.org/officeDocument/2006/relationships/customXml" Target="../ink/ink965.xml"/><Relationship Id="rId73" Type="http://schemas.openxmlformats.org/officeDocument/2006/relationships/image" Target="../media/image947.png"/><Relationship Id="rId78" Type="http://schemas.openxmlformats.org/officeDocument/2006/relationships/customXml" Target="../ink/ink978.xml"/><Relationship Id="rId94" Type="http://schemas.openxmlformats.org/officeDocument/2006/relationships/customXml" Target="../ink/ink986.xml"/><Relationship Id="rId99" Type="http://schemas.openxmlformats.org/officeDocument/2006/relationships/image" Target="../media/image960.png"/><Relationship Id="rId101" Type="http://schemas.openxmlformats.org/officeDocument/2006/relationships/image" Target="../media/image961.png"/><Relationship Id="rId122" Type="http://schemas.openxmlformats.org/officeDocument/2006/relationships/customXml" Target="../ink/ink1000.xml"/><Relationship Id="rId143" Type="http://schemas.openxmlformats.org/officeDocument/2006/relationships/image" Target="../media/image503.png"/><Relationship Id="rId148" Type="http://schemas.openxmlformats.org/officeDocument/2006/relationships/customXml" Target="../ink/ink1013.xml"/><Relationship Id="rId164" Type="http://schemas.openxmlformats.org/officeDocument/2006/relationships/customXml" Target="../ink/ink1021.xml"/><Relationship Id="rId169" Type="http://schemas.openxmlformats.org/officeDocument/2006/relationships/image" Target="../media/image993.png"/><Relationship Id="rId185" Type="http://schemas.openxmlformats.org/officeDocument/2006/relationships/image" Target="../media/image1001.png"/><Relationship Id="rId4" Type="http://schemas.openxmlformats.org/officeDocument/2006/relationships/customXml" Target="../ink/ink941.xml"/><Relationship Id="rId9" Type="http://schemas.openxmlformats.org/officeDocument/2006/relationships/image" Target="../media/image915.png"/><Relationship Id="rId180" Type="http://schemas.openxmlformats.org/officeDocument/2006/relationships/customXml" Target="../ink/ink1029.xml"/><Relationship Id="rId210" Type="http://schemas.openxmlformats.org/officeDocument/2006/relationships/customXml" Target="../ink/ink1044.xml"/><Relationship Id="rId215" Type="http://schemas.openxmlformats.org/officeDocument/2006/relationships/image" Target="../media/image1016.png"/><Relationship Id="rId26" Type="http://schemas.openxmlformats.org/officeDocument/2006/relationships/customXml" Target="../ink/ink952.xml"/><Relationship Id="rId47" Type="http://schemas.openxmlformats.org/officeDocument/2006/relationships/image" Target="../media/image934.png"/><Relationship Id="rId68" Type="http://schemas.openxmlformats.org/officeDocument/2006/relationships/customXml" Target="../ink/ink973.xml"/><Relationship Id="rId89" Type="http://schemas.openxmlformats.org/officeDocument/2006/relationships/image" Target="../media/image955.png"/><Relationship Id="rId112" Type="http://schemas.openxmlformats.org/officeDocument/2006/relationships/customXml" Target="../ink/ink995.xml"/><Relationship Id="rId133" Type="http://schemas.openxmlformats.org/officeDocument/2006/relationships/image" Target="../media/image976.png"/><Relationship Id="rId154" Type="http://schemas.openxmlformats.org/officeDocument/2006/relationships/customXml" Target="../ink/ink1016.xml"/><Relationship Id="rId175" Type="http://schemas.openxmlformats.org/officeDocument/2006/relationships/image" Target="../media/image996.png"/><Relationship Id="rId196" Type="http://schemas.openxmlformats.org/officeDocument/2006/relationships/customXml" Target="../ink/ink1037.xml"/><Relationship Id="rId200" Type="http://schemas.openxmlformats.org/officeDocument/2006/relationships/customXml" Target="../ink/ink1039.xml"/><Relationship Id="rId16" Type="http://schemas.openxmlformats.org/officeDocument/2006/relationships/customXml" Target="../ink/ink947.xml"/><Relationship Id="rId221" Type="http://schemas.openxmlformats.org/officeDocument/2006/relationships/image" Target="../media/image1019.png"/><Relationship Id="rId37" Type="http://schemas.openxmlformats.org/officeDocument/2006/relationships/image" Target="../media/image929.png"/><Relationship Id="rId58" Type="http://schemas.openxmlformats.org/officeDocument/2006/relationships/customXml" Target="../ink/ink968.xml"/><Relationship Id="rId79" Type="http://schemas.openxmlformats.org/officeDocument/2006/relationships/image" Target="../media/image950.png"/><Relationship Id="rId102" Type="http://schemas.openxmlformats.org/officeDocument/2006/relationships/customXml" Target="../ink/ink990.xml"/><Relationship Id="rId123" Type="http://schemas.openxmlformats.org/officeDocument/2006/relationships/image" Target="../media/image971.png"/><Relationship Id="rId144" Type="http://schemas.openxmlformats.org/officeDocument/2006/relationships/customXml" Target="../ink/ink1011.xml"/><Relationship Id="rId90" Type="http://schemas.openxmlformats.org/officeDocument/2006/relationships/customXml" Target="../ink/ink984.xml"/><Relationship Id="rId165" Type="http://schemas.openxmlformats.org/officeDocument/2006/relationships/image" Target="../media/image991.png"/><Relationship Id="rId186" Type="http://schemas.openxmlformats.org/officeDocument/2006/relationships/customXml" Target="../ink/ink1032.xml"/><Relationship Id="rId211" Type="http://schemas.openxmlformats.org/officeDocument/2006/relationships/image" Target="../media/image1014.png"/><Relationship Id="rId27" Type="http://schemas.openxmlformats.org/officeDocument/2006/relationships/image" Target="../media/image924.png"/><Relationship Id="rId48" Type="http://schemas.openxmlformats.org/officeDocument/2006/relationships/customXml" Target="../ink/ink963.xml"/><Relationship Id="rId69" Type="http://schemas.openxmlformats.org/officeDocument/2006/relationships/image" Target="../media/image945.png"/><Relationship Id="rId113" Type="http://schemas.openxmlformats.org/officeDocument/2006/relationships/image" Target="../media/image967.png"/><Relationship Id="rId134" Type="http://schemas.openxmlformats.org/officeDocument/2006/relationships/customXml" Target="../ink/ink1006.xml"/><Relationship Id="rId80" Type="http://schemas.openxmlformats.org/officeDocument/2006/relationships/customXml" Target="../ink/ink979.xml"/><Relationship Id="rId155" Type="http://schemas.openxmlformats.org/officeDocument/2006/relationships/image" Target="../media/image986.png"/><Relationship Id="rId176" Type="http://schemas.openxmlformats.org/officeDocument/2006/relationships/customXml" Target="../ink/ink1027.xml"/><Relationship Id="rId197" Type="http://schemas.openxmlformats.org/officeDocument/2006/relationships/image" Target="../media/image1007.png"/><Relationship Id="rId201" Type="http://schemas.openxmlformats.org/officeDocument/2006/relationships/image" Target="../media/image1009.png"/><Relationship Id="rId222" Type="http://schemas.openxmlformats.org/officeDocument/2006/relationships/customXml" Target="../ink/ink1050.xml"/><Relationship Id="rId17" Type="http://schemas.openxmlformats.org/officeDocument/2006/relationships/image" Target="../media/image919.png"/><Relationship Id="rId38" Type="http://schemas.openxmlformats.org/officeDocument/2006/relationships/customXml" Target="../ink/ink958.xml"/><Relationship Id="rId59" Type="http://schemas.openxmlformats.org/officeDocument/2006/relationships/image" Target="../media/image940.png"/><Relationship Id="rId103" Type="http://schemas.openxmlformats.org/officeDocument/2006/relationships/image" Target="../media/image962.png"/><Relationship Id="rId124" Type="http://schemas.openxmlformats.org/officeDocument/2006/relationships/customXml" Target="../ink/ink1001.xml"/><Relationship Id="rId70" Type="http://schemas.openxmlformats.org/officeDocument/2006/relationships/customXml" Target="../ink/ink974.xml"/><Relationship Id="rId91" Type="http://schemas.openxmlformats.org/officeDocument/2006/relationships/image" Target="../media/image956.png"/><Relationship Id="rId145" Type="http://schemas.openxmlformats.org/officeDocument/2006/relationships/image" Target="../media/image981.png"/><Relationship Id="rId166" Type="http://schemas.openxmlformats.org/officeDocument/2006/relationships/customXml" Target="../ink/ink1022.xml"/><Relationship Id="rId187" Type="http://schemas.openxmlformats.org/officeDocument/2006/relationships/image" Target="../media/image100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45.xml"/><Relationship Id="rId28" Type="http://schemas.openxmlformats.org/officeDocument/2006/relationships/customXml" Target="../ink/ink953.xml"/><Relationship Id="rId49" Type="http://schemas.openxmlformats.org/officeDocument/2006/relationships/image" Target="../media/image935.png"/><Relationship Id="rId114" Type="http://schemas.openxmlformats.org/officeDocument/2006/relationships/customXml" Target="../ink/ink996.xml"/><Relationship Id="rId60" Type="http://schemas.openxmlformats.org/officeDocument/2006/relationships/customXml" Target="../ink/ink969.xml"/><Relationship Id="rId81" Type="http://schemas.openxmlformats.org/officeDocument/2006/relationships/image" Target="../media/image951.png"/><Relationship Id="rId135" Type="http://schemas.openxmlformats.org/officeDocument/2006/relationships/image" Target="../media/image977.png"/><Relationship Id="rId156" Type="http://schemas.openxmlformats.org/officeDocument/2006/relationships/customXml" Target="../ink/ink1017.xml"/><Relationship Id="rId177" Type="http://schemas.openxmlformats.org/officeDocument/2006/relationships/image" Target="../media/image997.png"/><Relationship Id="rId198" Type="http://schemas.openxmlformats.org/officeDocument/2006/relationships/customXml" Target="../ink/ink1038.xml"/><Relationship Id="rId202" Type="http://schemas.openxmlformats.org/officeDocument/2006/relationships/customXml" Target="../ink/ink1040.xml"/><Relationship Id="rId223" Type="http://schemas.openxmlformats.org/officeDocument/2006/relationships/image" Target="../media/image1020.png"/><Relationship Id="rId18" Type="http://schemas.openxmlformats.org/officeDocument/2006/relationships/customXml" Target="../ink/ink948.xml"/><Relationship Id="rId39" Type="http://schemas.openxmlformats.org/officeDocument/2006/relationships/image" Target="../media/image930.png"/><Relationship Id="rId50" Type="http://schemas.openxmlformats.org/officeDocument/2006/relationships/customXml" Target="../ink/ink964.xml"/><Relationship Id="rId104" Type="http://schemas.openxmlformats.org/officeDocument/2006/relationships/customXml" Target="../ink/ink991.xml"/><Relationship Id="rId125" Type="http://schemas.openxmlformats.org/officeDocument/2006/relationships/image" Target="../media/image972.png"/><Relationship Id="rId146" Type="http://schemas.openxmlformats.org/officeDocument/2006/relationships/customXml" Target="../ink/ink1012.xml"/><Relationship Id="rId167" Type="http://schemas.openxmlformats.org/officeDocument/2006/relationships/image" Target="../media/image992.png"/><Relationship Id="rId188" Type="http://schemas.openxmlformats.org/officeDocument/2006/relationships/customXml" Target="../ink/ink1033.xml"/><Relationship Id="rId71" Type="http://schemas.openxmlformats.org/officeDocument/2006/relationships/image" Target="../media/image946.png"/><Relationship Id="rId92" Type="http://schemas.openxmlformats.org/officeDocument/2006/relationships/customXml" Target="../ink/ink985.xml"/><Relationship Id="rId213" Type="http://schemas.openxmlformats.org/officeDocument/2006/relationships/image" Target="../media/image1015.png"/><Relationship Id="rId2" Type="http://schemas.openxmlformats.org/officeDocument/2006/relationships/customXml" Target="../ink/ink940.xml"/><Relationship Id="rId29" Type="http://schemas.openxmlformats.org/officeDocument/2006/relationships/image" Target="../media/image925.png"/><Relationship Id="rId40" Type="http://schemas.openxmlformats.org/officeDocument/2006/relationships/customXml" Target="../ink/ink959.xml"/><Relationship Id="rId115" Type="http://schemas.openxmlformats.org/officeDocument/2006/relationships/image" Target="../media/image968.png"/><Relationship Id="rId136" Type="http://schemas.openxmlformats.org/officeDocument/2006/relationships/customXml" Target="../ink/ink1007.xml"/><Relationship Id="rId157" Type="http://schemas.openxmlformats.org/officeDocument/2006/relationships/image" Target="../media/image987.png"/><Relationship Id="rId178" Type="http://schemas.openxmlformats.org/officeDocument/2006/relationships/customXml" Target="../ink/ink1028.xml"/><Relationship Id="rId61" Type="http://schemas.openxmlformats.org/officeDocument/2006/relationships/image" Target="../media/image941.png"/><Relationship Id="rId82" Type="http://schemas.openxmlformats.org/officeDocument/2006/relationships/customXml" Target="../ink/ink980.xml"/><Relationship Id="rId199" Type="http://schemas.openxmlformats.org/officeDocument/2006/relationships/image" Target="../media/image1008.png"/><Relationship Id="rId203" Type="http://schemas.openxmlformats.org/officeDocument/2006/relationships/image" Target="../media/image1010.png"/><Relationship Id="rId19" Type="http://schemas.openxmlformats.org/officeDocument/2006/relationships/image" Target="../media/image920.png"/><Relationship Id="rId224" Type="http://schemas.openxmlformats.org/officeDocument/2006/relationships/customXml" Target="../ink/ink1051.xml"/><Relationship Id="rId30" Type="http://schemas.openxmlformats.org/officeDocument/2006/relationships/customXml" Target="../ink/ink954.xml"/><Relationship Id="rId105" Type="http://schemas.openxmlformats.org/officeDocument/2006/relationships/image" Target="../media/image963.png"/><Relationship Id="rId126" Type="http://schemas.openxmlformats.org/officeDocument/2006/relationships/customXml" Target="../ink/ink1002.xml"/><Relationship Id="rId147" Type="http://schemas.openxmlformats.org/officeDocument/2006/relationships/image" Target="../media/image982.png"/><Relationship Id="rId168" Type="http://schemas.openxmlformats.org/officeDocument/2006/relationships/customXml" Target="../ink/ink1023.xml"/><Relationship Id="rId51" Type="http://schemas.openxmlformats.org/officeDocument/2006/relationships/image" Target="../media/image936.png"/><Relationship Id="rId72" Type="http://schemas.openxmlformats.org/officeDocument/2006/relationships/customXml" Target="../ink/ink975.xml"/><Relationship Id="rId93" Type="http://schemas.openxmlformats.org/officeDocument/2006/relationships/image" Target="../media/image957.png"/><Relationship Id="rId189" Type="http://schemas.openxmlformats.org/officeDocument/2006/relationships/image" Target="../media/image1003.png"/><Relationship Id="rId3" Type="http://schemas.openxmlformats.org/officeDocument/2006/relationships/image" Target="../media/image1.png"/><Relationship Id="rId214" Type="http://schemas.openxmlformats.org/officeDocument/2006/relationships/customXml" Target="../ink/ink104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1.png"/><Relationship Id="rId299" Type="http://schemas.openxmlformats.org/officeDocument/2006/relationships/image" Target="../media/image1168.png"/><Relationship Id="rId21" Type="http://schemas.openxmlformats.org/officeDocument/2006/relationships/image" Target="../media/image1033.png"/><Relationship Id="rId63" Type="http://schemas.openxmlformats.org/officeDocument/2006/relationships/image" Target="../media/image1054.png"/><Relationship Id="rId159" Type="http://schemas.openxmlformats.org/officeDocument/2006/relationships/image" Target="../media/image1101.png"/><Relationship Id="rId170" Type="http://schemas.openxmlformats.org/officeDocument/2006/relationships/customXml" Target="../ink/ink1138.xml"/><Relationship Id="rId226" Type="http://schemas.openxmlformats.org/officeDocument/2006/relationships/customXml" Target="../ink/ink1166.xml"/><Relationship Id="rId268" Type="http://schemas.openxmlformats.org/officeDocument/2006/relationships/customXml" Target="../ink/ink1187.xml"/><Relationship Id="rId32" Type="http://schemas.openxmlformats.org/officeDocument/2006/relationships/customXml" Target="../ink/ink1069.xml"/><Relationship Id="rId74" Type="http://schemas.openxmlformats.org/officeDocument/2006/relationships/customXml" Target="../ink/ink1090.xml"/><Relationship Id="rId128" Type="http://schemas.openxmlformats.org/officeDocument/2006/relationships/customXml" Target="../ink/ink1117.xml"/><Relationship Id="rId5" Type="http://schemas.openxmlformats.org/officeDocument/2006/relationships/image" Target="../media/image1025.png"/><Relationship Id="rId181" Type="http://schemas.openxmlformats.org/officeDocument/2006/relationships/image" Target="../media/image1112.png"/><Relationship Id="rId237" Type="http://schemas.openxmlformats.org/officeDocument/2006/relationships/image" Target="../media/image1138.png"/><Relationship Id="rId279" Type="http://schemas.openxmlformats.org/officeDocument/2006/relationships/image" Target="../media/image1158.png"/><Relationship Id="rId43" Type="http://schemas.openxmlformats.org/officeDocument/2006/relationships/image" Target="../media/image1044.png"/><Relationship Id="rId139" Type="http://schemas.openxmlformats.org/officeDocument/2006/relationships/image" Target="../media/image1092.png"/><Relationship Id="rId290" Type="http://schemas.openxmlformats.org/officeDocument/2006/relationships/customXml" Target="../ink/ink1198.xml"/><Relationship Id="rId304" Type="http://schemas.openxmlformats.org/officeDocument/2006/relationships/customXml" Target="../ink/ink1205.xml"/><Relationship Id="rId85" Type="http://schemas.openxmlformats.org/officeDocument/2006/relationships/image" Target="../media/image1065.png"/><Relationship Id="rId150" Type="http://schemas.openxmlformats.org/officeDocument/2006/relationships/customXml" Target="../ink/ink1128.xml"/><Relationship Id="rId192" Type="http://schemas.openxmlformats.org/officeDocument/2006/relationships/customXml" Target="../ink/ink1149.xml"/><Relationship Id="rId206" Type="http://schemas.openxmlformats.org/officeDocument/2006/relationships/customXml" Target="../ink/ink1156.xml"/><Relationship Id="rId248" Type="http://schemas.openxmlformats.org/officeDocument/2006/relationships/customXml" Target="../ink/ink1177.xml"/><Relationship Id="rId12" Type="http://schemas.openxmlformats.org/officeDocument/2006/relationships/customXml" Target="../ink/ink1059.xml"/><Relationship Id="rId108" Type="http://schemas.openxmlformats.org/officeDocument/2006/relationships/customXml" Target="../ink/ink1107.xml"/><Relationship Id="rId315" Type="http://schemas.openxmlformats.org/officeDocument/2006/relationships/image" Target="../media/image15.png"/><Relationship Id="rId54" Type="http://schemas.openxmlformats.org/officeDocument/2006/relationships/customXml" Target="../ink/ink1080.xml"/><Relationship Id="rId96" Type="http://schemas.openxmlformats.org/officeDocument/2006/relationships/customXml" Target="../ink/ink1101.xml"/><Relationship Id="rId161" Type="http://schemas.openxmlformats.org/officeDocument/2006/relationships/image" Target="../media/image1102.png"/><Relationship Id="rId217" Type="http://schemas.openxmlformats.org/officeDocument/2006/relationships/image" Target="../media/image1129.png"/><Relationship Id="rId259" Type="http://schemas.openxmlformats.org/officeDocument/2006/relationships/image" Target="../media/image1148.png"/><Relationship Id="rId23" Type="http://schemas.openxmlformats.org/officeDocument/2006/relationships/image" Target="../media/image1034.png"/><Relationship Id="rId119" Type="http://schemas.openxmlformats.org/officeDocument/2006/relationships/image" Target="../media/image1082.png"/><Relationship Id="rId270" Type="http://schemas.openxmlformats.org/officeDocument/2006/relationships/customXml" Target="../ink/ink1188.xml"/><Relationship Id="rId65" Type="http://schemas.openxmlformats.org/officeDocument/2006/relationships/image" Target="../media/image1055.png"/><Relationship Id="rId130" Type="http://schemas.openxmlformats.org/officeDocument/2006/relationships/customXml" Target="../ink/ink1118.xml"/><Relationship Id="rId172" Type="http://schemas.openxmlformats.org/officeDocument/2006/relationships/customXml" Target="../ink/ink1139.xml"/><Relationship Id="rId228" Type="http://schemas.openxmlformats.org/officeDocument/2006/relationships/customXml" Target="../ink/ink1167.xml"/><Relationship Id="rId13" Type="http://schemas.openxmlformats.org/officeDocument/2006/relationships/image" Target="../media/image1029.png"/><Relationship Id="rId109" Type="http://schemas.openxmlformats.org/officeDocument/2006/relationships/image" Target="../media/image1077.png"/><Relationship Id="rId260" Type="http://schemas.openxmlformats.org/officeDocument/2006/relationships/customXml" Target="../ink/ink1183.xml"/><Relationship Id="rId281" Type="http://schemas.openxmlformats.org/officeDocument/2006/relationships/image" Target="../media/image1159.png"/><Relationship Id="rId316" Type="http://schemas.openxmlformats.org/officeDocument/2006/relationships/customXml" Target="../ink/ink1211.xml"/><Relationship Id="rId34" Type="http://schemas.openxmlformats.org/officeDocument/2006/relationships/customXml" Target="../ink/ink1070.xml"/><Relationship Id="rId55" Type="http://schemas.openxmlformats.org/officeDocument/2006/relationships/image" Target="../media/image1050.png"/><Relationship Id="rId76" Type="http://schemas.openxmlformats.org/officeDocument/2006/relationships/customXml" Target="../ink/ink1091.xml"/><Relationship Id="rId97" Type="http://schemas.openxmlformats.org/officeDocument/2006/relationships/image" Target="../media/image1071.png"/><Relationship Id="rId120" Type="http://schemas.openxmlformats.org/officeDocument/2006/relationships/customXml" Target="../ink/ink1113.xml"/><Relationship Id="rId141" Type="http://schemas.openxmlformats.org/officeDocument/2006/relationships/image" Target="../media/image1093.png"/><Relationship Id="rId7" Type="http://schemas.openxmlformats.org/officeDocument/2006/relationships/image" Target="../media/image1026.png"/><Relationship Id="rId162" Type="http://schemas.openxmlformats.org/officeDocument/2006/relationships/customXml" Target="../ink/ink1134.xml"/><Relationship Id="rId183" Type="http://schemas.openxmlformats.org/officeDocument/2006/relationships/image" Target="../media/image1113.png"/><Relationship Id="rId218" Type="http://schemas.openxmlformats.org/officeDocument/2006/relationships/customXml" Target="../ink/ink1162.xml"/><Relationship Id="rId239" Type="http://schemas.openxmlformats.org/officeDocument/2006/relationships/image" Target="../media/image69.png"/><Relationship Id="rId250" Type="http://schemas.openxmlformats.org/officeDocument/2006/relationships/customXml" Target="../ink/ink1178.xml"/><Relationship Id="rId271" Type="http://schemas.openxmlformats.org/officeDocument/2006/relationships/image" Target="../media/image1154.png"/><Relationship Id="rId292" Type="http://schemas.openxmlformats.org/officeDocument/2006/relationships/customXml" Target="../ink/ink1199.xml"/><Relationship Id="rId306" Type="http://schemas.openxmlformats.org/officeDocument/2006/relationships/customXml" Target="../ink/ink1206.xml"/><Relationship Id="rId24" Type="http://schemas.openxmlformats.org/officeDocument/2006/relationships/customXml" Target="../ink/ink1065.xml"/><Relationship Id="rId45" Type="http://schemas.openxmlformats.org/officeDocument/2006/relationships/image" Target="../media/image1045.png"/><Relationship Id="rId66" Type="http://schemas.openxmlformats.org/officeDocument/2006/relationships/customXml" Target="../ink/ink1086.xml"/><Relationship Id="rId87" Type="http://schemas.openxmlformats.org/officeDocument/2006/relationships/image" Target="../media/image1066.png"/><Relationship Id="rId110" Type="http://schemas.openxmlformats.org/officeDocument/2006/relationships/customXml" Target="../ink/ink1108.xml"/><Relationship Id="rId131" Type="http://schemas.openxmlformats.org/officeDocument/2006/relationships/image" Target="../media/image1088.png"/><Relationship Id="rId152" Type="http://schemas.openxmlformats.org/officeDocument/2006/relationships/customXml" Target="../ink/ink1129.xml"/><Relationship Id="rId173" Type="http://schemas.openxmlformats.org/officeDocument/2006/relationships/image" Target="../media/image1108.png"/><Relationship Id="rId194" Type="http://schemas.openxmlformats.org/officeDocument/2006/relationships/customXml" Target="../ink/ink1150.xml"/><Relationship Id="rId208" Type="http://schemas.openxmlformats.org/officeDocument/2006/relationships/customXml" Target="../ink/ink1157.xml"/><Relationship Id="rId229" Type="http://schemas.openxmlformats.org/officeDocument/2006/relationships/image" Target="../media/image1134.png"/><Relationship Id="rId240" Type="http://schemas.openxmlformats.org/officeDocument/2006/relationships/customXml" Target="../ink/ink1173.xml"/><Relationship Id="rId261" Type="http://schemas.openxmlformats.org/officeDocument/2006/relationships/image" Target="../media/image1149.png"/><Relationship Id="rId14" Type="http://schemas.openxmlformats.org/officeDocument/2006/relationships/customXml" Target="../ink/ink1060.xml"/><Relationship Id="rId35" Type="http://schemas.openxmlformats.org/officeDocument/2006/relationships/image" Target="../media/image1040.png"/><Relationship Id="rId56" Type="http://schemas.openxmlformats.org/officeDocument/2006/relationships/customXml" Target="../ink/ink1081.xml"/><Relationship Id="rId77" Type="http://schemas.openxmlformats.org/officeDocument/2006/relationships/image" Target="../media/image1061.png"/><Relationship Id="rId100" Type="http://schemas.openxmlformats.org/officeDocument/2006/relationships/customXml" Target="../ink/ink1103.xml"/><Relationship Id="rId282" Type="http://schemas.openxmlformats.org/officeDocument/2006/relationships/customXml" Target="../ink/ink1194.xml"/><Relationship Id="rId317" Type="http://schemas.openxmlformats.org/officeDocument/2006/relationships/image" Target="../media/image1176.png"/><Relationship Id="rId8" Type="http://schemas.openxmlformats.org/officeDocument/2006/relationships/customXml" Target="../ink/ink1057.xml"/><Relationship Id="rId98" Type="http://schemas.openxmlformats.org/officeDocument/2006/relationships/customXml" Target="../ink/ink1102.xml"/><Relationship Id="rId121" Type="http://schemas.openxmlformats.org/officeDocument/2006/relationships/image" Target="../media/image1083.png"/><Relationship Id="rId142" Type="http://schemas.openxmlformats.org/officeDocument/2006/relationships/customXml" Target="../ink/ink1124.xml"/><Relationship Id="rId163" Type="http://schemas.openxmlformats.org/officeDocument/2006/relationships/image" Target="../media/image1103.png"/><Relationship Id="rId184" Type="http://schemas.openxmlformats.org/officeDocument/2006/relationships/customXml" Target="../ink/ink1145.xml"/><Relationship Id="rId219" Type="http://schemas.openxmlformats.org/officeDocument/2006/relationships/image" Target="../media/image204.png"/><Relationship Id="rId230" Type="http://schemas.openxmlformats.org/officeDocument/2006/relationships/customXml" Target="../ink/ink1168.xml"/><Relationship Id="rId251" Type="http://schemas.openxmlformats.org/officeDocument/2006/relationships/image" Target="../media/image1144.png"/><Relationship Id="rId25" Type="http://schemas.openxmlformats.org/officeDocument/2006/relationships/image" Target="../media/image1035.png"/><Relationship Id="rId46" Type="http://schemas.openxmlformats.org/officeDocument/2006/relationships/customXml" Target="../ink/ink1076.xml"/><Relationship Id="rId67" Type="http://schemas.openxmlformats.org/officeDocument/2006/relationships/image" Target="../media/image1056.png"/><Relationship Id="rId272" Type="http://schemas.openxmlformats.org/officeDocument/2006/relationships/customXml" Target="../ink/ink1189.xml"/><Relationship Id="rId293" Type="http://schemas.openxmlformats.org/officeDocument/2006/relationships/image" Target="../media/image1165.png"/><Relationship Id="rId307" Type="http://schemas.openxmlformats.org/officeDocument/2006/relationships/image" Target="../media/image1172.png"/><Relationship Id="rId88" Type="http://schemas.openxmlformats.org/officeDocument/2006/relationships/customXml" Target="../ink/ink1097.xml"/><Relationship Id="rId111" Type="http://schemas.openxmlformats.org/officeDocument/2006/relationships/image" Target="../media/image1078.png"/><Relationship Id="rId132" Type="http://schemas.openxmlformats.org/officeDocument/2006/relationships/customXml" Target="../ink/ink1119.xml"/><Relationship Id="rId153" Type="http://schemas.openxmlformats.org/officeDocument/2006/relationships/image" Target="../media/image23.png"/><Relationship Id="rId174" Type="http://schemas.openxmlformats.org/officeDocument/2006/relationships/customXml" Target="../ink/ink1140.xml"/><Relationship Id="rId195" Type="http://schemas.openxmlformats.org/officeDocument/2006/relationships/image" Target="../media/image1119.png"/><Relationship Id="rId209" Type="http://schemas.openxmlformats.org/officeDocument/2006/relationships/image" Target="../media/image1125.png"/><Relationship Id="rId220" Type="http://schemas.openxmlformats.org/officeDocument/2006/relationships/customXml" Target="../ink/ink1163.xml"/><Relationship Id="rId241" Type="http://schemas.openxmlformats.org/officeDocument/2006/relationships/image" Target="../media/image1139.png"/><Relationship Id="rId15" Type="http://schemas.openxmlformats.org/officeDocument/2006/relationships/image" Target="../media/image1030.png"/><Relationship Id="rId36" Type="http://schemas.openxmlformats.org/officeDocument/2006/relationships/customXml" Target="../ink/ink1071.xml"/><Relationship Id="rId57" Type="http://schemas.openxmlformats.org/officeDocument/2006/relationships/image" Target="../media/image1051.png"/><Relationship Id="rId262" Type="http://schemas.openxmlformats.org/officeDocument/2006/relationships/customXml" Target="../ink/ink1184.xml"/><Relationship Id="rId283" Type="http://schemas.openxmlformats.org/officeDocument/2006/relationships/image" Target="../media/image1160.png"/><Relationship Id="rId78" Type="http://schemas.openxmlformats.org/officeDocument/2006/relationships/customXml" Target="../ink/ink1092.xml"/><Relationship Id="rId99" Type="http://schemas.openxmlformats.org/officeDocument/2006/relationships/image" Target="../media/image1072.png"/><Relationship Id="rId101" Type="http://schemas.openxmlformats.org/officeDocument/2006/relationships/image" Target="../media/image1073.png"/><Relationship Id="rId122" Type="http://schemas.openxmlformats.org/officeDocument/2006/relationships/customXml" Target="../ink/ink1114.xml"/><Relationship Id="rId143" Type="http://schemas.openxmlformats.org/officeDocument/2006/relationships/image" Target="../media/image1094.png"/><Relationship Id="rId164" Type="http://schemas.openxmlformats.org/officeDocument/2006/relationships/customXml" Target="../ink/ink1135.xml"/><Relationship Id="rId185" Type="http://schemas.openxmlformats.org/officeDocument/2006/relationships/image" Target="../media/image1114.png"/><Relationship Id="rId9" Type="http://schemas.openxmlformats.org/officeDocument/2006/relationships/image" Target="../media/image1027.png"/><Relationship Id="rId210" Type="http://schemas.openxmlformats.org/officeDocument/2006/relationships/customXml" Target="../ink/ink1158.xml"/><Relationship Id="rId26" Type="http://schemas.openxmlformats.org/officeDocument/2006/relationships/customXml" Target="../ink/ink1066.xml"/><Relationship Id="rId231" Type="http://schemas.openxmlformats.org/officeDocument/2006/relationships/image" Target="../media/image1135.png"/><Relationship Id="rId252" Type="http://schemas.openxmlformats.org/officeDocument/2006/relationships/customXml" Target="../ink/ink1179.xml"/><Relationship Id="rId273" Type="http://schemas.openxmlformats.org/officeDocument/2006/relationships/image" Target="../media/image1155.png"/><Relationship Id="rId294" Type="http://schemas.openxmlformats.org/officeDocument/2006/relationships/customXml" Target="../ink/ink1200.xml"/><Relationship Id="rId308" Type="http://schemas.openxmlformats.org/officeDocument/2006/relationships/customXml" Target="../ink/ink1207.xml"/><Relationship Id="rId47" Type="http://schemas.openxmlformats.org/officeDocument/2006/relationships/image" Target="../media/image1046.png"/><Relationship Id="rId68" Type="http://schemas.openxmlformats.org/officeDocument/2006/relationships/customXml" Target="../ink/ink1087.xml"/><Relationship Id="rId89" Type="http://schemas.openxmlformats.org/officeDocument/2006/relationships/image" Target="../media/image1067.png"/><Relationship Id="rId112" Type="http://schemas.openxmlformats.org/officeDocument/2006/relationships/customXml" Target="../ink/ink1109.xml"/><Relationship Id="rId133" Type="http://schemas.openxmlformats.org/officeDocument/2006/relationships/image" Target="../media/image1089.png"/><Relationship Id="rId154" Type="http://schemas.openxmlformats.org/officeDocument/2006/relationships/customXml" Target="../ink/ink1130.xml"/><Relationship Id="rId175" Type="http://schemas.openxmlformats.org/officeDocument/2006/relationships/image" Target="../media/image1109.png"/><Relationship Id="rId196" Type="http://schemas.openxmlformats.org/officeDocument/2006/relationships/customXml" Target="../ink/ink1151.xml"/><Relationship Id="rId200" Type="http://schemas.openxmlformats.org/officeDocument/2006/relationships/customXml" Target="../ink/ink1153.xml"/><Relationship Id="rId16" Type="http://schemas.openxmlformats.org/officeDocument/2006/relationships/customXml" Target="../ink/ink1061.xml"/><Relationship Id="rId221" Type="http://schemas.openxmlformats.org/officeDocument/2006/relationships/image" Target="../media/image1130.png"/><Relationship Id="rId242" Type="http://schemas.openxmlformats.org/officeDocument/2006/relationships/customXml" Target="../ink/ink1174.xml"/><Relationship Id="rId263" Type="http://schemas.openxmlformats.org/officeDocument/2006/relationships/image" Target="../media/image1150.png"/><Relationship Id="rId284" Type="http://schemas.openxmlformats.org/officeDocument/2006/relationships/customXml" Target="../ink/ink1195.xml"/><Relationship Id="rId37" Type="http://schemas.openxmlformats.org/officeDocument/2006/relationships/image" Target="../media/image1041.png"/><Relationship Id="rId58" Type="http://schemas.openxmlformats.org/officeDocument/2006/relationships/customXml" Target="../ink/ink1082.xml"/><Relationship Id="rId79" Type="http://schemas.openxmlformats.org/officeDocument/2006/relationships/image" Target="../media/image1062.png"/><Relationship Id="rId102" Type="http://schemas.openxmlformats.org/officeDocument/2006/relationships/customXml" Target="../ink/ink1104.xml"/><Relationship Id="rId123" Type="http://schemas.openxmlformats.org/officeDocument/2006/relationships/image" Target="../media/image1084.png"/><Relationship Id="rId144" Type="http://schemas.openxmlformats.org/officeDocument/2006/relationships/customXml" Target="../ink/ink1125.xml"/><Relationship Id="rId90" Type="http://schemas.openxmlformats.org/officeDocument/2006/relationships/customXml" Target="../ink/ink1098.xml"/><Relationship Id="rId165" Type="http://schemas.openxmlformats.org/officeDocument/2006/relationships/image" Target="../media/image1104.png"/><Relationship Id="rId186" Type="http://schemas.openxmlformats.org/officeDocument/2006/relationships/customXml" Target="../ink/ink1146.xml"/><Relationship Id="rId211" Type="http://schemas.openxmlformats.org/officeDocument/2006/relationships/image" Target="../media/image1126.png"/><Relationship Id="rId232" Type="http://schemas.openxmlformats.org/officeDocument/2006/relationships/customXml" Target="../ink/ink1169.xml"/><Relationship Id="rId253" Type="http://schemas.openxmlformats.org/officeDocument/2006/relationships/image" Target="../media/image1145.png"/><Relationship Id="rId274" Type="http://schemas.openxmlformats.org/officeDocument/2006/relationships/customXml" Target="../ink/ink1190.xml"/><Relationship Id="rId295" Type="http://schemas.openxmlformats.org/officeDocument/2006/relationships/image" Target="../media/image1166.png"/><Relationship Id="rId309" Type="http://schemas.openxmlformats.org/officeDocument/2006/relationships/image" Target="../media/image1173.png"/><Relationship Id="rId27" Type="http://schemas.openxmlformats.org/officeDocument/2006/relationships/image" Target="../media/image1036.png"/><Relationship Id="rId48" Type="http://schemas.openxmlformats.org/officeDocument/2006/relationships/customXml" Target="../ink/ink1077.xml"/><Relationship Id="rId69" Type="http://schemas.openxmlformats.org/officeDocument/2006/relationships/image" Target="../media/image1057.png"/><Relationship Id="rId113" Type="http://schemas.openxmlformats.org/officeDocument/2006/relationships/image" Target="../media/image1079.png"/><Relationship Id="rId134" Type="http://schemas.openxmlformats.org/officeDocument/2006/relationships/customXml" Target="../ink/ink1120.xml"/><Relationship Id="rId80" Type="http://schemas.openxmlformats.org/officeDocument/2006/relationships/customXml" Target="../ink/ink1093.xml"/><Relationship Id="rId155" Type="http://schemas.openxmlformats.org/officeDocument/2006/relationships/image" Target="../media/image1099.png"/><Relationship Id="rId176" Type="http://schemas.openxmlformats.org/officeDocument/2006/relationships/customXml" Target="../ink/ink1141.xml"/><Relationship Id="rId197" Type="http://schemas.openxmlformats.org/officeDocument/2006/relationships/image" Target="../media/image977.png"/><Relationship Id="rId201" Type="http://schemas.openxmlformats.org/officeDocument/2006/relationships/image" Target="../media/image1121.png"/><Relationship Id="rId222" Type="http://schemas.openxmlformats.org/officeDocument/2006/relationships/customXml" Target="../ink/ink1164.xml"/><Relationship Id="rId243" Type="http://schemas.openxmlformats.org/officeDocument/2006/relationships/image" Target="../media/image1140.png"/><Relationship Id="rId264" Type="http://schemas.openxmlformats.org/officeDocument/2006/relationships/customXml" Target="../ink/ink1185.xml"/><Relationship Id="rId285" Type="http://schemas.openxmlformats.org/officeDocument/2006/relationships/image" Target="../media/image1161.png"/><Relationship Id="rId17" Type="http://schemas.openxmlformats.org/officeDocument/2006/relationships/image" Target="../media/image1031.png"/><Relationship Id="rId38" Type="http://schemas.openxmlformats.org/officeDocument/2006/relationships/customXml" Target="../ink/ink1072.xml"/><Relationship Id="rId59" Type="http://schemas.openxmlformats.org/officeDocument/2006/relationships/image" Target="../media/image1052.png"/><Relationship Id="rId103" Type="http://schemas.openxmlformats.org/officeDocument/2006/relationships/image" Target="../media/image1074.png"/><Relationship Id="rId124" Type="http://schemas.openxmlformats.org/officeDocument/2006/relationships/customXml" Target="../ink/ink1115.xml"/><Relationship Id="rId310" Type="http://schemas.openxmlformats.org/officeDocument/2006/relationships/customXml" Target="../ink/ink1208.xml"/><Relationship Id="rId70" Type="http://schemas.openxmlformats.org/officeDocument/2006/relationships/customXml" Target="../ink/ink1088.xml"/><Relationship Id="rId91" Type="http://schemas.openxmlformats.org/officeDocument/2006/relationships/image" Target="../media/image1068.png"/><Relationship Id="rId145" Type="http://schemas.openxmlformats.org/officeDocument/2006/relationships/image" Target="../media/image1095.png"/><Relationship Id="rId166" Type="http://schemas.openxmlformats.org/officeDocument/2006/relationships/customXml" Target="../ink/ink1136.xml"/><Relationship Id="rId187" Type="http://schemas.openxmlformats.org/officeDocument/2006/relationships/image" Target="../media/image111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159.xml"/><Relationship Id="rId233" Type="http://schemas.openxmlformats.org/officeDocument/2006/relationships/image" Target="../media/image1136.png"/><Relationship Id="rId254" Type="http://schemas.openxmlformats.org/officeDocument/2006/relationships/customXml" Target="../ink/ink1180.xml"/><Relationship Id="rId28" Type="http://schemas.openxmlformats.org/officeDocument/2006/relationships/customXml" Target="../ink/ink1067.xml"/><Relationship Id="rId49" Type="http://schemas.openxmlformats.org/officeDocument/2006/relationships/image" Target="../media/image1047.png"/><Relationship Id="rId114" Type="http://schemas.openxmlformats.org/officeDocument/2006/relationships/customXml" Target="../ink/ink1110.xml"/><Relationship Id="rId275" Type="http://schemas.openxmlformats.org/officeDocument/2006/relationships/image" Target="../media/image1156.png"/><Relationship Id="rId296" Type="http://schemas.openxmlformats.org/officeDocument/2006/relationships/customXml" Target="../ink/ink1201.xml"/><Relationship Id="rId300" Type="http://schemas.openxmlformats.org/officeDocument/2006/relationships/customXml" Target="../ink/ink1203.xml"/><Relationship Id="rId60" Type="http://schemas.openxmlformats.org/officeDocument/2006/relationships/customXml" Target="../ink/ink1083.xml"/><Relationship Id="rId81" Type="http://schemas.openxmlformats.org/officeDocument/2006/relationships/image" Target="../media/image1063.png"/><Relationship Id="rId135" Type="http://schemas.openxmlformats.org/officeDocument/2006/relationships/image" Target="../media/image1090.png"/><Relationship Id="rId156" Type="http://schemas.openxmlformats.org/officeDocument/2006/relationships/customXml" Target="../ink/ink1131.xml"/><Relationship Id="rId177" Type="http://schemas.openxmlformats.org/officeDocument/2006/relationships/image" Target="../media/image1110.png"/><Relationship Id="rId198" Type="http://schemas.openxmlformats.org/officeDocument/2006/relationships/customXml" Target="../ink/ink1152.xml"/><Relationship Id="rId202" Type="http://schemas.openxmlformats.org/officeDocument/2006/relationships/customXml" Target="../ink/ink1154.xml"/><Relationship Id="rId223" Type="http://schemas.openxmlformats.org/officeDocument/2006/relationships/image" Target="../media/image1131.png"/><Relationship Id="rId244" Type="http://schemas.openxmlformats.org/officeDocument/2006/relationships/customXml" Target="../ink/ink1175.xml"/><Relationship Id="rId18" Type="http://schemas.openxmlformats.org/officeDocument/2006/relationships/customXml" Target="../ink/ink1062.xml"/><Relationship Id="rId39" Type="http://schemas.openxmlformats.org/officeDocument/2006/relationships/image" Target="../media/image1042.png"/><Relationship Id="rId265" Type="http://schemas.openxmlformats.org/officeDocument/2006/relationships/image" Target="../media/image1151.png"/><Relationship Id="rId286" Type="http://schemas.openxmlformats.org/officeDocument/2006/relationships/customXml" Target="../ink/ink1196.xml"/><Relationship Id="rId50" Type="http://schemas.openxmlformats.org/officeDocument/2006/relationships/customXml" Target="../ink/ink1078.xml"/><Relationship Id="rId104" Type="http://schemas.openxmlformats.org/officeDocument/2006/relationships/customXml" Target="../ink/ink1105.xml"/><Relationship Id="rId125" Type="http://schemas.openxmlformats.org/officeDocument/2006/relationships/image" Target="../media/image1085.png"/><Relationship Id="rId146" Type="http://schemas.openxmlformats.org/officeDocument/2006/relationships/customXml" Target="../ink/ink1126.xml"/><Relationship Id="rId167" Type="http://schemas.openxmlformats.org/officeDocument/2006/relationships/image" Target="../media/image1105.png"/><Relationship Id="rId188" Type="http://schemas.openxmlformats.org/officeDocument/2006/relationships/customXml" Target="../ink/ink1147.xml"/><Relationship Id="rId311" Type="http://schemas.openxmlformats.org/officeDocument/2006/relationships/image" Target="../media/image1174.png"/><Relationship Id="rId71" Type="http://schemas.openxmlformats.org/officeDocument/2006/relationships/image" Target="../media/image1058.png"/><Relationship Id="rId92" Type="http://schemas.openxmlformats.org/officeDocument/2006/relationships/customXml" Target="../ink/ink1099.xml"/><Relationship Id="rId213" Type="http://schemas.openxmlformats.org/officeDocument/2006/relationships/image" Target="../media/image1127.png"/><Relationship Id="rId234" Type="http://schemas.openxmlformats.org/officeDocument/2006/relationships/customXml" Target="../ink/ink1170.xml"/><Relationship Id="rId2" Type="http://schemas.openxmlformats.org/officeDocument/2006/relationships/customXml" Target="../ink/ink1054.xml"/><Relationship Id="rId29" Type="http://schemas.openxmlformats.org/officeDocument/2006/relationships/image" Target="../media/image1037.png"/><Relationship Id="rId255" Type="http://schemas.openxmlformats.org/officeDocument/2006/relationships/image" Target="../media/image1146.png"/><Relationship Id="rId276" Type="http://schemas.openxmlformats.org/officeDocument/2006/relationships/customXml" Target="../ink/ink1191.xml"/><Relationship Id="rId297" Type="http://schemas.openxmlformats.org/officeDocument/2006/relationships/image" Target="../media/image1167.png"/><Relationship Id="rId40" Type="http://schemas.openxmlformats.org/officeDocument/2006/relationships/customXml" Target="../ink/ink1073.xml"/><Relationship Id="rId115" Type="http://schemas.openxmlformats.org/officeDocument/2006/relationships/image" Target="../media/image1080.png"/><Relationship Id="rId136" Type="http://schemas.openxmlformats.org/officeDocument/2006/relationships/customXml" Target="../ink/ink1121.xml"/><Relationship Id="rId157" Type="http://schemas.openxmlformats.org/officeDocument/2006/relationships/image" Target="../media/image1100.png"/><Relationship Id="rId178" Type="http://schemas.openxmlformats.org/officeDocument/2006/relationships/customXml" Target="../ink/ink1142.xml"/><Relationship Id="rId301" Type="http://schemas.openxmlformats.org/officeDocument/2006/relationships/image" Target="../media/image1169.png"/><Relationship Id="rId61" Type="http://schemas.openxmlformats.org/officeDocument/2006/relationships/image" Target="../media/image1053.png"/><Relationship Id="rId82" Type="http://schemas.openxmlformats.org/officeDocument/2006/relationships/customXml" Target="../ink/ink1094.xml"/><Relationship Id="rId199" Type="http://schemas.openxmlformats.org/officeDocument/2006/relationships/image" Target="../media/image1120.png"/><Relationship Id="rId203" Type="http://schemas.openxmlformats.org/officeDocument/2006/relationships/image" Target="../media/image1122.png"/><Relationship Id="rId19" Type="http://schemas.openxmlformats.org/officeDocument/2006/relationships/image" Target="../media/image1032.png"/><Relationship Id="rId224" Type="http://schemas.openxmlformats.org/officeDocument/2006/relationships/customXml" Target="../ink/ink1165.xml"/><Relationship Id="rId245" Type="http://schemas.openxmlformats.org/officeDocument/2006/relationships/image" Target="../media/image1141.png"/><Relationship Id="rId266" Type="http://schemas.openxmlformats.org/officeDocument/2006/relationships/customXml" Target="../ink/ink1186.xml"/><Relationship Id="rId287" Type="http://schemas.openxmlformats.org/officeDocument/2006/relationships/image" Target="../media/image1162.png"/><Relationship Id="rId30" Type="http://schemas.openxmlformats.org/officeDocument/2006/relationships/customXml" Target="../ink/ink1068.xml"/><Relationship Id="rId105" Type="http://schemas.openxmlformats.org/officeDocument/2006/relationships/image" Target="../media/image1075.png"/><Relationship Id="rId126" Type="http://schemas.openxmlformats.org/officeDocument/2006/relationships/customXml" Target="../ink/ink1116.xml"/><Relationship Id="rId147" Type="http://schemas.openxmlformats.org/officeDocument/2006/relationships/image" Target="../media/image1096.png"/><Relationship Id="rId168" Type="http://schemas.openxmlformats.org/officeDocument/2006/relationships/customXml" Target="../ink/ink1137.xml"/><Relationship Id="rId312" Type="http://schemas.openxmlformats.org/officeDocument/2006/relationships/customXml" Target="../ink/ink1209.xml"/><Relationship Id="rId51" Type="http://schemas.openxmlformats.org/officeDocument/2006/relationships/image" Target="../media/image1048.png"/><Relationship Id="rId72" Type="http://schemas.openxmlformats.org/officeDocument/2006/relationships/customXml" Target="../ink/ink1089.xml"/><Relationship Id="rId93" Type="http://schemas.openxmlformats.org/officeDocument/2006/relationships/image" Target="../media/image1069.png"/><Relationship Id="rId189" Type="http://schemas.openxmlformats.org/officeDocument/2006/relationships/image" Target="../media/image1116.png"/><Relationship Id="rId3" Type="http://schemas.openxmlformats.org/officeDocument/2006/relationships/image" Target="../media/image1024.png"/><Relationship Id="rId214" Type="http://schemas.openxmlformats.org/officeDocument/2006/relationships/customXml" Target="../ink/ink1160.xml"/><Relationship Id="rId235" Type="http://schemas.openxmlformats.org/officeDocument/2006/relationships/image" Target="../media/image1137.png"/><Relationship Id="rId256" Type="http://schemas.openxmlformats.org/officeDocument/2006/relationships/customXml" Target="../ink/ink1181.xml"/><Relationship Id="rId277" Type="http://schemas.openxmlformats.org/officeDocument/2006/relationships/image" Target="../media/image1157.png"/><Relationship Id="rId298" Type="http://schemas.openxmlformats.org/officeDocument/2006/relationships/customXml" Target="../ink/ink1202.xml"/><Relationship Id="rId116" Type="http://schemas.openxmlformats.org/officeDocument/2006/relationships/customXml" Target="../ink/ink1111.xml"/><Relationship Id="rId137" Type="http://schemas.openxmlformats.org/officeDocument/2006/relationships/image" Target="../media/image1091.png"/><Relationship Id="rId158" Type="http://schemas.openxmlformats.org/officeDocument/2006/relationships/customXml" Target="../ink/ink1132.xml"/><Relationship Id="rId302" Type="http://schemas.openxmlformats.org/officeDocument/2006/relationships/customXml" Target="../ink/ink1204.xml"/><Relationship Id="rId20" Type="http://schemas.openxmlformats.org/officeDocument/2006/relationships/customXml" Target="../ink/ink1063.xml"/><Relationship Id="rId41" Type="http://schemas.openxmlformats.org/officeDocument/2006/relationships/image" Target="../media/image1043.png"/><Relationship Id="rId62" Type="http://schemas.openxmlformats.org/officeDocument/2006/relationships/customXml" Target="../ink/ink1084.xml"/><Relationship Id="rId83" Type="http://schemas.openxmlformats.org/officeDocument/2006/relationships/image" Target="../media/image1064.png"/><Relationship Id="rId179" Type="http://schemas.openxmlformats.org/officeDocument/2006/relationships/image" Target="../media/image1111.png"/><Relationship Id="rId190" Type="http://schemas.openxmlformats.org/officeDocument/2006/relationships/customXml" Target="../ink/ink1148.xml"/><Relationship Id="rId204" Type="http://schemas.openxmlformats.org/officeDocument/2006/relationships/customXml" Target="../ink/ink1155.xml"/><Relationship Id="rId225" Type="http://schemas.openxmlformats.org/officeDocument/2006/relationships/image" Target="../media/image1132.png"/><Relationship Id="rId246" Type="http://schemas.openxmlformats.org/officeDocument/2006/relationships/customXml" Target="../ink/ink1176.xml"/><Relationship Id="rId267" Type="http://schemas.openxmlformats.org/officeDocument/2006/relationships/image" Target="../media/image1152.png"/><Relationship Id="rId288" Type="http://schemas.openxmlformats.org/officeDocument/2006/relationships/customXml" Target="../ink/ink1197.xml"/><Relationship Id="rId106" Type="http://schemas.openxmlformats.org/officeDocument/2006/relationships/customXml" Target="../ink/ink1106.xml"/><Relationship Id="rId127" Type="http://schemas.openxmlformats.org/officeDocument/2006/relationships/image" Target="../media/image1086.png"/><Relationship Id="rId313" Type="http://schemas.openxmlformats.org/officeDocument/2006/relationships/image" Target="../media/image1175.png"/><Relationship Id="rId10" Type="http://schemas.openxmlformats.org/officeDocument/2006/relationships/customXml" Target="../ink/ink1058.xml"/><Relationship Id="rId31" Type="http://schemas.openxmlformats.org/officeDocument/2006/relationships/image" Target="../media/image1038.png"/><Relationship Id="rId52" Type="http://schemas.openxmlformats.org/officeDocument/2006/relationships/customXml" Target="../ink/ink1079.xml"/><Relationship Id="rId73" Type="http://schemas.openxmlformats.org/officeDocument/2006/relationships/image" Target="../media/image1059.png"/><Relationship Id="rId94" Type="http://schemas.openxmlformats.org/officeDocument/2006/relationships/customXml" Target="../ink/ink1100.xml"/><Relationship Id="rId148" Type="http://schemas.openxmlformats.org/officeDocument/2006/relationships/customXml" Target="../ink/ink1127.xml"/><Relationship Id="rId169" Type="http://schemas.openxmlformats.org/officeDocument/2006/relationships/image" Target="../media/image1106.png"/><Relationship Id="rId4" Type="http://schemas.openxmlformats.org/officeDocument/2006/relationships/customXml" Target="../ink/ink1055.xml"/><Relationship Id="rId180" Type="http://schemas.openxmlformats.org/officeDocument/2006/relationships/customXml" Target="../ink/ink1143.xml"/><Relationship Id="rId215" Type="http://schemas.openxmlformats.org/officeDocument/2006/relationships/image" Target="../media/image1128.png"/><Relationship Id="rId236" Type="http://schemas.openxmlformats.org/officeDocument/2006/relationships/customXml" Target="../ink/ink1171.xml"/><Relationship Id="rId257" Type="http://schemas.openxmlformats.org/officeDocument/2006/relationships/image" Target="../media/image1147.png"/><Relationship Id="rId278" Type="http://schemas.openxmlformats.org/officeDocument/2006/relationships/customXml" Target="../ink/ink1192.xml"/><Relationship Id="rId303" Type="http://schemas.openxmlformats.org/officeDocument/2006/relationships/image" Target="../media/image1170.png"/><Relationship Id="rId42" Type="http://schemas.openxmlformats.org/officeDocument/2006/relationships/customXml" Target="../ink/ink1074.xml"/><Relationship Id="rId84" Type="http://schemas.openxmlformats.org/officeDocument/2006/relationships/customXml" Target="../ink/ink1095.xml"/><Relationship Id="rId138" Type="http://schemas.openxmlformats.org/officeDocument/2006/relationships/customXml" Target="../ink/ink1122.xml"/><Relationship Id="rId191" Type="http://schemas.openxmlformats.org/officeDocument/2006/relationships/image" Target="../media/image1117.png"/><Relationship Id="rId205" Type="http://schemas.openxmlformats.org/officeDocument/2006/relationships/image" Target="../media/image1123.png"/><Relationship Id="rId247" Type="http://schemas.openxmlformats.org/officeDocument/2006/relationships/image" Target="../media/image1142.png"/><Relationship Id="rId107" Type="http://schemas.openxmlformats.org/officeDocument/2006/relationships/image" Target="../media/image1076.png"/><Relationship Id="rId289" Type="http://schemas.openxmlformats.org/officeDocument/2006/relationships/image" Target="../media/image1163.png"/><Relationship Id="rId11" Type="http://schemas.openxmlformats.org/officeDocument/2006/relationships/image" Target="../media/image1028.png"/><Relationship Id="rId53" Type="http://schemas.openxmlformats.org/officeDocument/2006/relationships/image" Target="../media/image1049.png"/><Relationship Id="rId149" Type="http://schemas.openxmlformats.org/officeDocument/2006/relationships/image" Target="../media/image1097.png"/><Relationship Id="rId314" Type="http://schemas.openxmlformats.org/officeDocument/2006/relationships/customXml" Target="../ink/ink1210.xml"/><Relationship Id="rId95" Type="http://schemas.openxmlformats.org/officeDocument/2006/relationships/image" Target="../media/image1070.png"/><Relationship Id="rId160" Type="http://schemas.openxmlformats.org/officeDocument/2006/relationships/customXml" Target="../ink/ink1133.xml"/><Relationship Id="rId216" Type="http://schemas.openxmlformats.org/officeDocument/2006/relationships/customXml" Target="../ink/ink1161.xml"/><Relationship Id="rId258" Type="http://schemas.openxmlformats.org/officeDocument/2006/relationships/customXml" Target="../ink/ink1182.xml"/><Relationship Id="rId22" Type="http://schemas.openxmlformats.org/officeDocument/2006/relationships/customXml" Target="../ink/ink1064.xml"/><Relationship Id="rId64" Type="http://schemas.openxmlformats.org/officeDocument/2006/relationships/customXml" Target="../ink/ink1085.xml"/><Relationship Id="rId118" Type="http://schemas.openxmlformats.org/officeDocument/2006/relationships/customXml" Target="../ink/ink1112.xml"/><Relationship Id="rId171" Type="http://schemas.openxmlformats.org/officeDocument/2006/relationships/image" Target="../media/image1107.png"/><Relationship Id="rId227" Type="http://schemas.openxmlformats.org/officeDocument/2006/relationships/image" Target="../media/image1133.png"/><Relationship Id="rId269" Type="http://schemas.openxmlformats.org/officeDocument/2006/relationships/image" Target="../media/image1153.png"/><Relationship Id="rId33" Type="http://schemas.openxmlformats.org/officeDocument/2006/relationships/image" Target="../media/image1039.png"/><Relationship Id="rId129" Type="http://schemas.openxmlformats.org/officeDocument/2006/relationships/image" Target="../media/image1087.png"/><Relationship Id="rId280" Type="http://schemas.openxmlformats.org/officeDocument/2006/relationships/customXml" Target="../ink/ink1193.xml"/><Relationship Id="rId75" Type="http://schemas.openxmlformats.org/officeDocument/2006/relationships/image" Target="../media/image1060.png"/><Relationship Id="rId140" Type="http://schemas.openxmlformats.org/officeDocument/2006/relationships/customXml" Target="../ink/ink1123.xml"/><Relationship Id="rId182" Type="http://schemas.openxmlformats.org/officeDocument/2006/relationships/customXml" Target="../ink/ink1144.xml"/><Relationship Id="rId6" Type="http://schemas.openxmlformats.org/officeDocument/2006/relationships/customXml" Target="../ink/ink1056.xml"/><Relationship Id="rId238" Type="http://schemas.openxmlformats.org/officeDocument/2006/relationships/customXml" Target="../ink/ink1172.xml"/><Relationship Id="rId291" Type="http://schemas.openxmlformats.org/officeDocument/2006/relationships/image" Target="../media/image1164.png"/><Relationship Id="rId305" Type="http://schemas.openxmlformats.org/officeDocument/2006/relationships/image" Target="../media/image1171.png"/><Relationship Id="rId44" Type="http://schemas.openxmlformats.org/officeDocument/2006/relationships/customXml" Target="../ink/ink1075.xml"/><Relationship Id="rId86" Type="http://schemas.openxmlformats.org/officeDocument/2006/relationships/customXml" Target="../ink/ink1096.xml"/><Relationship Id="rId151" Type="http://schemas.openxmlformats.org/officeDocument/2006/relationships/image" Target="../media/image1098.png"/><Relationship Id="rId193" Type="http://schemas.openxmlformats.org/officeDocument/2006/relationships/image" Target="../media/image1118.png"/><Relationship Id="rId207" Type="http://schemas.openxmlformats.org/officeDocument/2006/relationships/image" Target="../media/image1124.png"/><Relationship Id="rId249" Type="http://schemas.openxmlformats.org/officeDocument/2006/relationships/image" Target="../media/image114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2.png"/><Relationship Id="rId21" Type="http://schemas.openxmlformats.org/officeDocument/2006/relationships/image" Target="../media/image1186.png"/><Relationship Id="rId63" Type="http://schemas.openxmlformats.org/officeDocument/2006/relationships/image" Target="../media/image1207.png"/><Relationship Id="rId159" Type="http://schemas.openxmlformats.org/officeDocument/2006/relationships/image" Target="../media/image1253.png"/><Relationship Id="rId170" Type="http://schemas.openxmlformats.org/officeDocument/2006/relationships/customXml" Target="../ink/ink1296.xml"/><Relationship Id="rId226" Type="http://schemas.openxmlformats.org/officeDocument/2006/relationships/customXml" Target="../ink/ink1324.xml"/><Relationship Id="rId268" Type="http://schemas.openxmlformats.org/officeDocument/2006/relationships/customXml" Target="../ink/ink1346.xml"/><Relationship Id="rId32" Type="http://schemas.openxmlformats.org/officeDocument/2006/relationships/customXml" Target="../ink/ink1227.xml"/><Relationship Id="rId74" Type="http://schemas.openxmlformats.org/officeDocument/2006/relationships/customXml" Target="../ink/ink1248.xml"/><Relationship Id="rId128" Type="http://schemas.openxmlformats.org/officeDocument/2006/relationships/customXml" Target="../ink/ink1275.xml"/><Relationship Id="rId5" Type="http://schemas.openxmlformats.org/officeDocument/2006/relationships/image" Target="../media/image1178.png"/><Relationship Id="rId95" Type="http://schemas.openxmlformats.org/officeDocument/2006/relationships/image" Target="../media/image1222.png"/><Relationship Id="rId160" Type="http://schemas.openxmlformats.org/officeDocument/2006/relationships/customXml" Target="../ink/ink1291.xml"/><Relationship Id="rId181" Type="http://schemas.openxmlformats.org/officeDocument/2006/relationships/image" Target="../media/image1264.png"/><Relationship Id="rId216" Type="http://schemas.openxmlformats.org/officeDocument/2006/relationships/customXml" Target="../ink/ink1319.xml"/><Relationship Id="rId237" Type="http://schemas.openxmlformats.org/officeDocument/2006/relationships/image" Target="../media/image1292.png"/><Relationship Id="rId258" Type="http://schemas.openxmlformats.org/officeDocument/2006/relationships/image" Target="../media/image1302.png"/><Relationship Id="rId22" Type="http://schemas.openxmlformats.org/officeDocument/2006/relationships/customXml" Target="../ink/ink1222.xml"/><Relationship Id="rId43" Type="http://schemas.openxmlformats.org/officeDocument/2006/relationships/image" Target="../media/image1197.png"/><Relationship Id="rId64" Type="http://schemas.openxmlformats.org/officeDocument/2006/relationships/customXml" Target="../ink/ink1243.xml"/><Relationship Id="rId118" Type="http://schemas.openxmlformats.org/officeDocument/2006/relationships/customXml" Target="../ink/ink1270.xml"/><Relationship Id="rId139" Type="http://schemas.openxmlformats.org/officeDocument/2006/relationships/image" Target="../media/image1243.png"/><Relationship Id="rId85" Type="http://schemas.openxmlformats.org/officeDocument/2006/relationships/image" Target="../media/image929.png"/><Relationship Id="rId150" Type="http://schemas.openxmlformats.org/officeDocument/2006/relationships/customXml" Target="../ink/ink1286.xml"/><Relationship Id="rId171" Type="http://schemas.openxmlformats.org/officeDocument/2006/relationships/image" Target="../media/image1259.png"/><Relationship Id="rId192" Type="http://schemas.openxmlformats.org/officeDocument/2006/relationships/customXml" Target="../ink/ink1307.xml"/><Relationship Id="rId206" Type="http://schemas.openxmlformats.org/officeDocument/2006/relationships/customXml" Target="../ink/ink1314.xml"/><Relationship Id="rId227" Type="http://schemas.openxmlformats.org/officeDocument/2006/relationships/image" Target="../media/image1287.png"/><Relationship Id="rId248" Type="http://schemas.openxmlformats.org/officeDocument/2006/relationships/image" Target="../media/image1297.png"/><Relationship Id="rId269" Type="http://schemas.openxmlformats.org/officeDocument/2006/relationships/image" Target="../media/image1307.png"/><Relationship Id="rId12" Type="http://schemas.openxmlformats.org/officeDocument/2006/relationships/customXml" Target="../ink/ink1217.xml"/><Relationship Id="rId33" Type="http://schemas.openxmlformats.org/officeDocument/2006/relationships/image" Target="../media/image1192.png"/><Relationship Id="rId108" Type="http://schemas.openxmlformats.org/officeDocument/2006/relationships/customXml" Target="../ink/ink1265.xml"/><Relationship Id="rId129" Type="http://schemas.openxmlformats.org/officeDocument/2006/relationships/image" Target="../media/image1238.png"/><Relationship Id="rId54" Type="http://schemas.openxmlformats.org/officeDocument/2006/relationships/customXml" Target="../ink/ink1238.xml"/><Relationship Id="rId75" Type="http://schemas.openxmlformats.org/officeDocument/2006/relationships/image" Target="../media/image1213.png"/><Relationship Id="rId96" Type="http://schemas.openxmlformats.org/officeDocument/2006/relationships/customXml" Target="../ink/ink1259.xml"/><Relationship Id="rId140" Type="http://schemas.openxmlformats.org/officeDocument/2006/relationships/customXml" Target="../ink/ink1281.xml"/><Relationship Id="rId161" Type="http://schemas.openxmlformats.org/officeDocument/2006/relationships/image" Target="../media/image1254.png"/><Relationship Id="rId182" Type="http://schemas.openxmlformats.org/officeDocument/2006/relationships/customXml" Target="../ink/ink1302.xml"/><Relationship Id="rId217" Type="http://schemas.openxmlformats.org/officeDocument/2006/relationships/image" Target="../media/image1282.png"/><Relationship Id="rId6" Type="http://schemas.openxmlformats.org/officeDocument/2006/relationships/customXml" Target="../ink/ink1214.xml"/><Relationship Id="rId238" Type="http://schemas.openxmlformats.org/officeDocument/2006/relationships/customXml" Target="../ink/ink1330.xml"/><Relationship Id="rId259" Type="http://schemas.openxmlformats.org/officeDocument/2006/relationships/customXml" Target="../ink/ink1341.xml"/><Relationship Id="rId23" Type="http://schemas.openxmlformats.org/officeDocument/2006/relationships/image" Target="../media/image1187.png"/><Relationship Id="rId119" Type="http://schemas.openxmlformats.org/officeDocument/2006/relationships/image" Target="../media/image1233.png"/><Relationship Id="rId270" Type="http://schemas.openxmlformats.org/officeDocument/2006/relationships/customXml" Target="../ink/ink1347.xml"/><Relationship Id="rId44" Type="http://schemas.openxmlformats.org/officeDocument/2006/relationships/customXml" Target="../ink/ink1233.xml"/><Relationship Id="rId65" Type="http://schemas.openxmlformats.org/officeDocument/2006/relationships/image" Target="../media/image1208.png"/><Relationship Id="rId86" Type="http://schemas.openxmlformats.org/officeDocument/2006/relationships/customXml" Target="../ink/ink1254.xml"/><Relationship Id="rId130" Type="http://schemas.openxmlformats.org/officeDocument/2006/relationships/customXml" Target="../ink/ink1276.xml"/><Relationship Id="rId151" Type="http://schemas.openxmlformats.org/officeDocument/2006/relationships/image" Target="../media/image1249.png"/><Relationship Id="rId172" Type="http://schemas.openxmlformats.org/officeDocument/2006/relationships/customXml" Target="../ink/ink1297.xml"/><Relationship Id="rId193" Type="http://schemas.openxmlformats.org/officeDocument/2006/relationships/image" Target="../media/image1270.png"/><Relationship Id="rId207" Type="http://schemas.openxmlformats.org/officeDocument/2006/relationships/image" Target="../media/image1277.png"/><Relationship Id="rId228" Type="http://schemas.openxmlformats.org/officeDocument/2006/relationships/customXml" Target="../ink/ink1325.xml"/><Relationship Id="rId249" Type="http://schemas.openxmlformats.org/officeDocument/2006/relationships/customXml" Target="../ink/ink1336.xml"/><Relationship Id="rId13" Type="http://schemas.openxmlformats.org/officeDocument/2006/relationships/image" Target="../media/image1182.png"/><Relationship Id="rId109" Type="http://schemas.openxmlformats.org/officeDocument/2006/relationships/image" Target="../media/image1228.png"/><Relationship Id="rId260" Type="http://schemas.openxmlformats.org/officeDocument/2006/relationships/image" Target="../media/image1303.png"/><Relationship Id="rId34" Type="http://schemas.openxmlformats.org/officeDocument/2006/relationships/customXml" Target="../ink/ink1228.xml"/><Relationship Id="rId55" Type="http://schemas.openxmlformats.org/officeDocument/2006/relationships/image" Target="../media/image1203.png"/><Relationship Id="rId76" Type="http://schemas.openxmlformats.org/officeDocument/2006/relationships/customXml" Target="../ink/ink1249.xml"/><Relationship Id="rId97" Type="http://schemas.openxmlformats.org/officeDocument/2006/relationships/image" Target="../media/image1223.png"/><Relationship Id="rId120" Type="http://schemas.openxmlformats.org/officeDocument/2006/relationships/customXml" Target="../ink/ink1271.xml"/><Relationship Id="rId141" Type="http://schemas.openxmlformats.org/officeDocument/2006/relationships/image" Target="../media/image1244.png"/><Relationship Id="rId7" Type="http://schemas.openxmlformats.org/officeDocument/2006/relationships/image" Target="../media/image1179.png"/><Relationship Id="rId162" Type="http://schemas.openxmlformats.org/officeDocument/2006/relationships/customXml" Target="../ink/ink1292.xml"/><Relationship Id="rId183" Type="http://schemas.openxmlformats.org/officeDocument/2006/relationships/image" Target="../media/image1265.png"/><Relationship Id="rId218" Type="http://schemas.openxmlformats.org/officeDocument/2006/relationships/customXml" Target="../ink/ink1320.xml"/><Relationship Id="rId239" Type="http://schemas.openxmlformats.org/officeDocument/2006/relationships/image" Target="../media/image1293.png"/><Relationship Id="rId250" Type="http://schemas.openxmlformats.org/officeDocument/2006/relationships/image" Target="../media/image1298.png"/><Relationship Id="rId271" Type="http://schemas.openxmlformats.org/officeDocument/2006/relationships/image" Target="../media/image1308.png"/><Relationship Id="rId24" Type="http://schemas.openxmlformats.org/officeDocument/2006/relationships/customXml" Target="../ink/ink1223.xml"/><Relationship Id="rId45" Type="http://schemas.openxmlformats.org/officeDocument/2006/relationships/image" Target="../media/image1198.png"/><Relationship Id="rId66" Type="http://schemas.openxmlformats.org/officeDocument/2006/relationships/customXml" Target="../ink/ink1244.xml"/><Relationship Id="rId87" Type="http://schemas.openxmlformats.org/officeDocument/2006/relationships/image" Target="../media/image1218.png"/><Relationship Id="rId110" Type="http://schemas.openxmlformats.org/officeDocument/2006/relationships/customXml" Target="../ink/ink1266.xml"/><Relationship Id="rId131" Type="http://schemas.openxmlformats.org/officeDocument/2006/relationships/image" Target="../media/image1239.png"/><Relationship Id="rId152" Type="http://schemas.openxmlformats.org/officeDocument/2006/relationships/customXml" Target="../ink/ink1287.xml"/><Relationship Id="rId173" Type="http://schemas.openxmlformats.org/officeDocument/2006/relationships/image" Target="../media/image1260.png"/><Relationship Id="rId194" Type="http://schemas.openxmlformats.org/officeDocument/2006/relationships/customXml" Target="../ink/ink1308.xml"/><Relationship Id="rId208" Type="http://schemas.openxmlformats.org/officeDocument/2006/relationships/customXml" Target="../ink/ink1315.xml"/><Relationship Id="rId229" Type="http://schemas.openxmlformats.org/officeDocument/2006/relationships/image" Target="../media/image1288.png"/><Relationship Id="rId240" Type="http://schemas.openxmlformats.org/officeDocument/2006/relationships/customXml" Target="../ink/ink1331.xml"/><Relationship Id="rId261" Type="http://schemas.openxmlformats.org/officeDocument/2006/relationships/customXml" Target="../ink/ink1342.xml"/><Relationship Id="rId14" Type="http://schemas.openxmlformats.org/officeDocument/2006/relationships/customXml" Target="../ink/ink1218.xml"/><Relationship Id="rId35" Type="http://schemas.openxmlformats.org/officeDocument/2006/relationships/image" Target="../media/image1193.png"/><Relationship Id="rId56" Type="http://schemas.openxmlformats.org/officeDocument/2006/relationships/customXml" Target="../ink/ink1239.xml"/><Relationship Id="rId77" Type="http://schemas.openxmlformats.org/officeDocument/2006/relationships/image" Target="../media/image1214.png"/><Relationship Id="rId100" Type="http://schemas.openxmlformats.org/officeDocument/2006/relationships/customXml" Target="../ink/ink1261.xml"/><Relationship Id="rId8" Type="http://schemas.openxmlformats.org/officeDocument/2006/relationships/customXml" Target="../ink/ink1215.xml"/><Relationship Id="rId98" Type="http://schemas.openxmlformats.org/officeDocument/2006/relationships/customXml" Target="../ink/ink1260.xml"/><Relationship Id="rId121" Type="http://schemas.openxmlformats.org/officeDocument/2006/relationships/image" Target="../media/image1234.png"/><Relationship Id="rId142" Type="http://schemas.openxmlformats.org/officeDocument/2006/relationships/customXml" Target="../ink/ink1282.xml"/><Relationship Id="rId163" Type="http://schemas.openxmlformats.org/officeDocument/2006/relationships/image" Target="../media/image1255.png"/><Relationship Id="rId184" Type="http://schemas.openxmlformats.org/officeDocument/2006/relationships/customXml" Target="../ink/ink1303.xml"/><Relationship Id="rId219" Type="http://schemas.openxmlformats.org/officeDocument/2006/relationships/image" Target="../media/image1283.png"/><Relationship Id="rId230" Type="http://schemas.openxmlformats.org/officeDocument/2006/relationships/customXml" Target="../ink/ink1326.xml"/><Relationship Id="rId251" Type="http://schemas.openxmlformats.org/officeDocument/2006/relationships/customXml" Target="../ink/ink1337.xml"/><Relationship Id="rId25" Type="http://schemas.openxmlformats.org/officeDocument/2006/relationships/image" Target="../media/image1188.png"/><Relationship Id="rId46" Type="http://schemas.openxmlformats.org/officeDocument/2006/relationships/customXml" Target="../ink/ink1234.xml"/><Relationship Id="rId67" Type="http://schemas.openxmlformats.org/officeDocument/2006/relationships/image" Target="../media/image1209.png"/><Relationship Id="rId272" Type="http://schemas.openxmlformats.org/officeDocument/2006/relationships/customXml" Target="../ink/ink1348.xml"/><Relationship Id="rId88" Type="http://schemas.openxmlformats.org/officeDocument/2006/relationships/customXml" Target="../ink/ink1255.xml"/><Relationship Id="rId111" Type="http://schemas.openxmlformats.org/officeDocument/2006/relationships/image" Target="../media/image1229.png"/><Relationship Id="rId132" Type="http://schemas.openxmlformats.org/officeDocument/2006/relationships/customXml" Target="../ink/ink1277.xml"/><Relationship Id="rId153" Type="http://schemas.openxmlformats.org/officeDocument/2006/relationships/image" Target="../media/image1250.png"/><Relationship Id="rId174" Type="http://schemas.openxmlformats.org/officeDocument/2006/relationships/customXml" Target="../ink/ink1298.xml"/><Relationship Id="rId195" Type="http://schemas.openxmlformats.org/officeDocument/2006/relationships/image" Target="../media/image1271.png"/><Relationship Id="rId209" Type="http://schemas.openxmlformats.org/officeDocument/2006/relationships/image" Target="../media/image1278.png"/><Relationship Id="rId220" Type="http://schemas.openxmlformats.org/officeDocument/2006/relationships/customXml" Target="../ink/ink1321.xml"/><Relationship Id="rId241" Type="http://schemas.openxmlformats.org/officeDocument/2006/relationships/image" Target="../media/image1294.png"/><Relationship Id="rId15" Type="http://schemas.openxmlformats.org/officeDocument/2006/relationships/image" Target="../media/image1183.png"/><Relationship Id="rId36" Type="http://schemas.openxmlformats.org/officeDocument/2006/relationships/customXml" Target="../ink/ink1229.xml"/><Relationship Id="rId57" Type="http://schemas.openxmlformats.org/officeDocument/2006/relationships/image" Target="../media/image1204.png"/><Relationship Id="rId262" Type="http://schemas.openxmlformats.org/officeDocument/2006/relationships/image" Target="../media/image1304.png"/><Relationship Id="rId78" Type="http://schemas.openxmlformats.org/officeDocument/2006/relationships/customXml" Target="../ink/ink1250.xml"/><Relationship Id="rId99" Type="http://schemas.openxmlformats.org/officeDocument/2006/relationships/image" Target="../media/image1224.png"/><Relationship Id="rId101" Type="http://schemas.openxmlformats.org/officeDocument/2006/relationships/image" Target="../media/image1225.png"/><Relationship Id="rId122" Type="http://schemas.openxmlformats.org/officeDocument/2006/relationships/customXml" Target="../ink/ink1272.xml"/><Relationship Id="rId143" Type="http://schemas.openxmlformats.org/officeDocument/2006/relationships/image" Target="../media/image1245.png"/><Relationship Id="rId164" Type="http://schemas.openxmlformats.org/officeDocument/2006/relationships/customXml" Target="../ink/ink1293.xml"/><Relationship Id="rId185" Type="http://schemas.openxmlformats.org/officeDocument/2006/relationships/image" Target="../media/image1266.png"/><Relationship Id="rId9" Type="http://schemas.openxmlformats.org/officeDocument/2006/relationships/image" Target="../media/image1180.png"/><Relationship Id="rId210" Type="http://schemas.openxmlformats.org/officeDocument/2006/relationships/customXml" Target="../ink/ink1316.xml"/><Relationship Id="rId26" Type="http://schemas.openxmlformats.org/officeDocument/2006/relationships/customXml" Target="../ink/ink1224.xml"/><Relationship Id="rId231" Type="http://schemas.openxmlformats.org/officeDocument/2006/relationships/image" Target="../media/image1289.png"/><Relationship Id="rId252" Type="http://schemas.openxmlformats.org/officeDocument/2006/relationships/image" Target="../media/image1299.png"/><Relationship Id="rId273" Type="http://schemas.openxmlformats.org/officeDocument/2006/relationships/image" Target="../media/image1309.png"/><Relationship Id="rId47" Type="http://schemas.openxmlformats.org/officeDocument/2006/relationships/image" Target="../media/image1199.png"/><Relationship Id="rId68" Type="http://schemas.openxmlformats.org/officeDocument/2006/relationships/customXml" Target="../ink/ink1245.xml"/><Relationship Id="rId89" Type="http://schemas.openxmlformats.org/officeDocument/2006/relationships/image" Target="../media/image1219.png"/><Relationship Id="rId112" Type="http://schemas.openxmlformats.org/officeDocument/2006/relationships/customXml" Target="../ink/ink1267.xml"/><Relationship Id="rId133" Type="http://schemas.openxmlformats.org/officeDocument/2006/relationships/image" Target="../media/image1240.png"/><Relationship Id="rId154" Type="http://schemas.openxmlformats.org/officeDocument/2006/relationships/customXml" Target="../ink/ink1288.xml"/><Relationship Id="rId175" Type="http://schemas.openxmlformats.org/officeDocument/2006/relationships/image" Target="../media/image1261.png"/><Relationship Id="rId196" Type="http://schemas.openxmlformats.org/officeDocument/2006/relationships/customXml" Target="../ink/ink1309.xml"/><Relationship Id="rId200" Type="http://schemas.openxmlformats.org/officeDocument/2006/relationships/customXml" Target="../ink/ink1311.xml"/><Relationship Id="rId16" Type="http://schemas.openxmlformats.org/officeDocument/2006/relationships/customXml" Target="../ink/ink1219.xml"/><Relationship Id="rId221" Type="http://schemas.openxmlformats.org/officeDocument/2006/relationships/image" Target="../media/image1284.png"/><Relationship Id="rId242" Type="http://schemas.openxmlformats.org/officeDocument/2006/relationships/customXml" Target="../ink/ink1332.xml"/><Relationship Id="rId263" Type="http://schemas.openxmlformats.org/officeDocument/2006/relationships/customXml" Target="../ink/ink1343.xml"/><Relationship Id="rId37" Type="http://schemas.openxmlformats.org/officeDocument/2006/relationships/image" Target="../media/image1194.png"/><Relationship Id="rId58" Type="http://schemas.openxmlformats.org/officeDocument/2006/relationships/customXml" Target="../ink/ink1240.xml"/><Relationship Id="rId79" Type="http://schemas.openxmlformats.org/officeDocument/2006/relationships/image" Target="../media/image1215.png"/><Relationship Id="rId102" Type="http://schemas.openxmlformats.org/officeDocument/2006/relationships/customXml" Target="../ink/ink1262.xml"/><Relationship Id="rId123" Type="http://schemas.openxmlformats.org/officeDocument/2006/relationships/image" Target="../media/image1235.png"/><Relationship Id="rId144" Type="http://schemas.openxmlformats.org/officeDocument/2006/relationships/customXml" Target="../ink/ink1283.xml"/><Relationship Id="rId90" Type="http://schemas.openxmlformats.org/officeDocument/2006/relationships/customXml" Target="../ink/ink1256.xml"/><Relationship Id="rId165" Type="http://schemas.openxmlformats.org/officeDocument/2006/relationships/image" Target="../media/image1256.png"/><Relationship Id="rId186" Type="http://schemas.openxmlformats.org/officeDocument/2006/relationships/customXml" Target="../ink/ink1304.xml"/><Relationship Id="rId211" Type="http://schemas.openxmlformats.org/officeDocument/2006/relationships/image" Target="../media/image1279.png"/><Relationship Id="rId232" Type="http://schemas.openxmlformats.org/officeDocument/2006/relationships/customXml" Target="../ink/ink1327.xml"/><Relationship Id="rId253" Type="http://schemas.openxmlformats.org/officeDocument/2006/relationships/customXml" Target="../ink/ink1338.xml"/><Relationship Id="rId274" Type="http://schemas.openxmlformats.org/officeDocument/2006/relationships/customXml" Target="../ink/ink1349.xml"/><Relationship Id="rId27" Type="http://schemas.openxmlformats.org/officeDocument/2006/relationships/image" Target="../media/image1189.png"/><Relationship Id="rId48" Type="http://schemas.openxmlformats.org/officeDocument/2006/relationships/customXml" Target="../ink/ink1235.xml"/><Relationship Id="rId69" Type="http://schemas.openxmlformats.org/officeDocument/2006/relationships/image" Target="../media/image1210.png"/><Relationship Id="rId113" Type="http://schemas.openxmlformats.org/officeDocument/2006/relationships/image" Target="../media/image1230.png"/><Relationship Id="rId134" Type="http://schemas.openxmlformats.org/officeDocument/2006/relationships/customXml" Target="../ink/ink1278.xml"/><Relationship Id="rId80" Type="http://schemas.openxmlformats.org/officeDocument/2006/relationships/customXml" Target="../ink/ink1251.xml"/><Relationship Id="rId155" Type="http://schemas.openxmlformats.org/officeDocument/2006/relationships/image" Target="../media/image1251.png"/><Relationship Id="rId176" Type="http://schemas.openxmlformats.org/officeDocument/2006/relationships/customXml" Target="../ink/ink1299.xml"/><Relationship Id="rId197" Type="http://schemas.openxmlformats.org/officeDocument/2006/relationships/image" Target="../media/image1272.png"/><Relationship Id="rId201" Type="http://schemas.openxmlformats.org/officeDocument/2006/relationships/image" Target="../media/image1274.png"/><Relationship Id="rId222" Type="http://schemas.openxmlformats.org/officeDocument/2006/relationships/customXml" Target="../ink/ink1322.xml"/><Relationship Id="rId243" Type="http://schemas.openxmlformats.org/officeDocument/2006/relationships/customXml" Target="../ink/ink1333.xml"/><Relationship Id="rId264" Type="http://schemas.openxmlformats.org/officeDocument/2006/relationships/image" Target="../media/image1305.png"/><Relationship Id="rId17" Type="http://schemas.openxmlformats.org/officeDocument/2006/relationships/image" Target="../media/image1184.png"/><Relationship Id="rId38" Type="http://schemas.openxmlformats.org/officeDocument/2006/relationships/customXml" Target="../ink/ink1230.xml"/><Relationship Id="rId59" Type="http://schemas.openxmlformats.org/officeDocument/2006/relationships/image" Target="../media/image1205.png"/><Relationship Id="rId103" Type="http://schemas.openxmlformats.org/officeDocument/2006/relationships/image" Target="../media/image1226.png"/><Relationship Id="rId124" Type="http://schemas.openxmlformats.org/officeDocument/2006/relationships/customXml" Target="../ink/ink1273.xml"/><Relationship Id="rId70" Type="http://schemas.openxmlformats.org/officeDocument/2006/relationships/customXml" Target="../ink/ink1246.xml"/><Relationship Id="rId91" Type="http://schemas.openxmlformats.org/officeDocument/2006/relationships/image" Target="../media/image1220.png"/><Relationship Id="rId145" Type="http://schemas.openxmlformats.org/officeDocument/2006/relationships/image" Target="../media/image1246.png"/><Relationship Id="rId166" Type="http://schemas.openxmlformats.org/officeDocument/2006/relationships/customXml" Target="../ink/ink1294.xml"/><Relationship Id="rId187" Type="http://schemas.openxmlformats.org/officeDocument/2006/relationships/image" Target="../media/image126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317.xml"/><Relationship Id="rId233" Type="http://schemas.openxmlformats.org/officeDocument/2006/relationships/image" Target="../media/image1290.png"/><Relationship Id="rId254" Type="http://schemas.openxmlformats.org/officeDocument/2006/relationships/image" Target="../media/image1300.png"/><Relationship Id="rId28" Type="http://schemas.openxmlformats.org/officeDocument/2006/relationships/customXml" Target="../ink/ink1225.xml"/><Relationship Id="rId49" Type="http://schemas.openxmlformats.org/officeDocument/2006/relationships/image" Target="../media/image1200.png"/><Relationship Id="rId114" Type="http://schemas.openxmlformats.org/officeDocument/2006/relationships/customXml" Target="../ink/ink1268.xml"/><Relationship Id="rId275" Type="http://schemas.openxmlformats.org/officeDocument/2006/relationships/image" Target="../media/image1310.png"/><Relationship Id="rId60" Type="http://schemas.openxmlformats.org/officeDocument/2006/relationships/customXml" Target="../ink/ink1241.xml"/><Relationship Id="rId81" Type="http://schemas.openxmlformats.org/officeDocument/2006/relationships/image" Target="../media/image1216.png"/><Relationship Id="rId135" Type="http://schemas.openxmlformats.org/officeDocument/2006/relationships/image" Target="../media/image1241.png"/><Relationship Id="rId156" Type="http://schemas.openxmlformats.org/officeDocument/2006/relationships/customXml" Target="../ink/ink1289.xml"/><Relationship Id="rId177" Type="http://schemas.openxmlformats.org/officeDocument/2006/relationships/image" Target="../media/image1262.png"/><Relationship Id="rId198" Type="http://schemas.openxmlformats.org/officeDocument/2006/relationships/customXml" Target="../ink/ink1310.xml"/><Relationship Id="rId202" Type="http://schemas.openxmlformats.org/officeDocument/2006/relationships/customXml" Target="../ink/ink1312.xml"/><Relationship Id="rId223" Type="http://schemas.openxmlformats.org/officeDocument/2006/relationships/image" Target="../media/image1285.png"/><Relationship Id="rId244" Type="http://schemas.openxmlformats.org/officeDocument/2006/relationships/image" Target="../media/image1295.png"/><Relationship Id="rId18" Type="http://schemas.openxmlformats.org/officeDocument/2006/relationships/customXml" Target="../ink/ink1220.xml"/><Relationship Id="rId39" Type="http://schemas.openxmlformats.org/officeDocument/2006/relationships/image" Target="../media/image1195.png"/><Relationship Id="rId265" Type="http://schemas.openxmlformats.org/officeDocument/2006/relationships/customXml" Target="../ink/ink1344.xml"/><Relationship Id="rId50" Type="http://schemas.openxmlformats.org/officeDocument/2006/relationships/customXml" Target="../ink/ink1236.xml"/><Relationship Id="rId104" Type="http://schemas.openxmlformats.org/officeDocument/2006/relationships/customXml" Target="../ink/ink1263.xml"/><Relationship Id="rId125" Type="http://schemas.openxmlformats.org/officeDocument/2006/relationships/image" Target="../media/image1236.png"/><Relationship Id="rId146" Type="http://schemas.openxmlformats.org/officeDocument/2006/relationships/customXml" Target="../ink/ink1284.xml"/><Relationship Id="rId167" Type="http://schemas.openxmlformats.org/officeDocument/2006/relationships/image" Target="../media/image1257.png"/><Relationship Id="rId188" Type="http://schemas.openxmlformats.org/officeDocument/2006/relationships/customXml" Target="../ink/ink1305.xml"/><Relationship Id="rId71" Type="http://schemas.openxmlformats.org/officeDocument/2006/relationships/image" Target="../media/image1211.png"/><Relationship Id="rId92" Type="http://schemas.openxmlformats.org/officeDocument/2006/relationships/customXml" Target="../ink/ink1257.xml"/><Relationship Id="rId213" Type="http://schemas.openxmlformats.org/officeDocument/2006/relationships/image" Target="../media/image1280.png"/><Relationship Id="rId234" Type="http://schemas.openxmlformats.org/officeDocument/2006/relationships/customXml" Target="../ink/ink1328.xml"/><Relationship Id="rId2" Type="http://schemas.openxmlformats.org/officeDocument/2006/relationships/customXml" Target="../ink/ink1212.xml"/><Relationship Id="rId29" Type="http://schemas.openxmlformats.org/officeDocument/2006/relationships/image" Target="../media/image1190.png"/><Relationship Id="rId255" Type="http://schemas.openxmlformats.org/officeDocument/2006/relationships/customXml" Target="../ink/ink1339.xml"/><Relationship Id="rId40" Type="http://schemas.openxmlformats.org/officeDocument/2006/relationships/customXml" Target="../ink/ink1231.xml"/><Relationship Id="rId115" Type="http://schemas.openxmlformats.org/officeDocument/2006/relationships/image" Target="../media/image1231.png"/><Relationship Id="rId136" Type="http://schemas.openxmlformats.org/officeDocument/2006/relationships/customXml" Target="../ink/ink1279.xml"/><Relationship Id="rId157" Type="http://schemas.openxmlformats.org/officeDocument/2006/relationships/image" Target="../media/image1252.png"/><Relationship Id="rId178" Type="http://schemas.openxmlformats.org/officeDocument/2006/relationships/customXml" Target="../ink/ink1300.xml"/><Relationship Id="rId61" Type="http://schemas.openxmlformats.org/officeDocument/2006/relationships/image" Target="../media/image1206.png"/><Relationship Id="rId82" Type="http://schemas.openxmlformats.org/officeDocument/2006/relationships/customXml" Target="../ink/ink1252.xml"/><Relationship Id="rId199" Type="http://schemas.openxmlformats.org/officeDocument/2006/relationships/image" Target="../media/image1273.png"/><Relationship Id="rId203" Type="http://schemas.openxmlformats.org/officeDocument/2006/relationships/image" Target="../media/image1275.png"/><Relationship Id="rId19" Type="http://schemas.openxmlformats.org/officeDocument/2006/relationships/image" Target="../media/image1185.png"/><Relationship Id="rId224" Type="http://schemas.openxmlformats.org/officeDocument/2006/relationships/customXml" Target="../ink/ink1323.xml"/><Relationship Id="rId245" Type="http://schemas.openxmlformats.org/officeDocument/2006/relationships/customXml" Target="../ink/ink1334.xml"/><Relationship Id="rId266" Type="http://schemas.openxmlformats.org/officeDocument/2006/relationships/customXml" Target="../ink/ink1345.xml"/><Relationship Id="rId30" Type="http://schemas.openxmlformats.org/officeDocument/2006/relationships/customXml" Target="../ink/ink1226.xml"/><Relationship Id="rId105" Type="http://schemas.openxmlformats.org/officeDocument/2006/relationships/image" Target="../media/image1227.png"/><Relationship Id="rId126" Type="http://schemas.openxmlformats.org/officeDocument/2006/relationships/customXml" Target="../ink/ink1274.xml"/><Relationship Id="rId147" Type="http://schemas.openxmlformats.org/officeDocument/2006/relationships/image" Target="../media/image1247.png"/><Relationship Id="rId168" Type="http://schemas.openxmlformats.org/officeDocument/2006/relationships/customXml" Target="../ink/ink1295.xml"/><Relationship Id="rId51" Type="http://schemas.openxmlformats.org/officeDocument/2006/relationships/image" Target="../media/image1201.png"/><Relationship Id="rId72" Type="http://schemas.openxmlformats.org/officeDocument/2006/relationships/customXml" Target="../ink/ink1247.xml"/><Relationship Id="rId93" Type="http://schemas.openxmlformats.org/officeDocument/2006/relationships/image" Target="../media/image1221.png"/><Relationship Id="rId189" Type="http://schemas.openxmlformats.org/officeDocument/2006/relationships/image" Target="../media/image1268.png"/><Relationship Id="rId3" Type="http://schemas.openxmlformats.org/officeDocument/2006/relationships/image" Target="../media/image1177.png"/><Relationship Id="rId214" Type="http://schemas.openxmlformats.org/officeDocument/2006/relationships/customXml" Target="../ink/ink1318.xml"/><Relationship Id="rId235" Type="http://schemas.openxmlformats.org/officeDocument/2006/relationships/image" Target="../media/image1291.png"/><Relationship Id="rId256" Type="http://schemas.openxmlformats.org/officeDocument/2006/relationships/image" Target="../media/image1301.png"/><Relationship Id="rId116" Type="http://schemas.openxmlformats.org/officeDocument/2006/relationships/customXml" Target="../ink/ink1269.xml"/><Relationship Id="rId137" Type="http://schemas.openxmlformats.org/officeDocument/2006/relationships/image" Target="../media/image1242.png"/><Relationship Id="rId158" Type="http://schemas.openxmlformats.org/officeDocument/2006/relationships/customXml" Target="../ink/ink1290.xml"/><Relationship Id="rId20" Type="http://schemas.openxmlformats.org/officeDocument/2006/relationships/customXml" Target="../ink/ink1221.xml"/><Relationship Id="rId41" Type="http://schemas.openxmlformats.org/officeDocument/2006/relationships/image" Target="../media/image1196.png"/><Relationship Id="rId62" Type="http://schemas.openxmlformats.org/officeDocument/2006/relationships/customXml" Target="../ink/ink1242.xml"/><Relationship Id="rId83" Type="http://schemas.openxmlformats.org/officeDocument/2006/relationships/image" Target="../media/image1217.png"/><Relationship Id="rId179" Type="http://schemas.openxmlformats.org/officeDocument/2006/relationships/image" Target="../media/image1263.png"/><Relationship Id="rId190" Type="http://schemas.openxmlformats.org/officeDocument/2006/relationships/customXml" Target="../ink/ink1306.xml"/><Relationship Id="rId204" Type="http://schemas.openxmlformats.org/officeDocument/2006/relationships/customXml" Target="../ink/ink1313.xml"/><Relationship Id="rId225" Type="http://schemas.openxmlformats.org/officeDocument/2006/relationships/image" Target="../media/image1286.png"/><Relationship Id="rId246" Type="http://schemas.openxmlformats.org/officeDocument/2006/relationships/image" Target="../media/image1296.png"/><Relationship Id="rId267" Type="http://schemas.openxmlformats.org/officeDocument/2006/relationships/image" Target="../media/image1306.png"/><Relationship Id="rId106" Type="http://schemas.openxmlformats.org/officeDocument/2006/relationships/customXml" Target="../ink/ink1264.xml"/><Relationship Id="rId127" Type="http://schemas.openxmlformats.org/officeDocument/2006/relationships/image" Target="../media/image1237.png"/><Relationship Id="rId10" Type="http://schemas.openxmlformats.org/officeDocument/2006/relationships/customXml" Target="../ink/ink1216.xml"/><Relationship Id="rId31" Type="http://schemas.openxmlformats.org/officeDocument/2006/relationships/image" Target="../media/image1191.png"/><Relationship Id="rId52" Type="http://schemas.openxmlformats.org/officeDocument/2006/relationships/customXml" Target="../ink/ink1237.xml"/><Relationship Id="rId73" Type="http://schemas.openxmlformats.org/officeDocument/2006/relationships/image" Target="../media/image1212.png"/><Relationship Id="rId94" Type="http://schemas.openxmlformats.org/officeDocument/2006/relationships/customXml" Target="../ink/ink1258.xml"/><Relationship Id="rId148" Type="http://schemas.openxmlformats.org/officeDocument/2006/relationships/customXml" Target="../ink/ink1285.xml"/><Relationship Id="rId169" Type="http://schemas.openxmlformats.org/officeDocument/2006/relationships/image" Target="../media/image1258.png"/><Relationship Id="rId4" Type="http://schemas.openxmlformats.org/officeDocument/2006/relationships/customXml" Target="../ink/ink1213.xml"/><Relationship Id="rId180" Type="http://schemas.openxmlformats.org/officeDocument/2006/relationships/customXml" Target="../ink/ink1301.xml"/><Relationship Id="rId215" Type="http://schemas.openxmlformats.org/officeDocument/2006/relationships/image" Target="../media/image1281.png"/><Relationship Id="rId236" Type="http://schemas.openxmlformats.org/officeDocument/2006/relationships/customXml" Target="../ink/ink1329.xml"/><Relationship Id="rId257" Type="http://schemas.openxmlformats.org/officeDocument/2006/relationships/customXml" Target="../ink/ink1340.xml"/><Relationship Id="rId42" Type="http://schemas.openxmlformats.org/officeDocument/2006/relationships/customXml" Target="../ink/ink1232.xml"/><Relationship Id="rId84" Type="http://schemas.openxmlformats.org/officeDocument/2006/relationships/customXml" Target="../ink/ink1253.xml"/><Relationship Id="rId138" Type="http://schemas.openxmlformats.org/officeDocument/2006/relationships/customXml" Target="../ink/ink1280.xml"/><Relationship Id="rId191" Type="http://schemas.openxmlformats.org/officeDocument/2006/relationships/image" Target="../media/image1269.png"/><Relationship Id="rId205" Type="http://schemas.openxmlformats.org/officeDocument/2006/relationships/image" Target="../media/image1276.png"/><Relationship Id="rId247" Type="http://schemas.openxmlformats.org/officeDocument/2006/relationships/customXml" Target="../ink/ink1335.xml"/><Relationship Id="rId107" Type="http://schemas.openxmlformats.org/officeDocument/2006/relationships/image" Target="../media/image23.png"/><Relationship Id="rId11" Type="http://schemas.openxmlformats.org/officeDocument/2006/relationships/image" Target="../media/image1181.png"/><Relationship Id="rId53" Type="http://schemas.openxmlformats.org/officeDocument/2006/relationships/image" Target="../media/image1202.png"/><Relationship Id="rId149" Type="http://schemas.openxmlformats.org/officeDocument/2006/relationships/image" Target="../media/image124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8.png"/><Relationship Id="rId21" Type="http://schemas.openxmlformats.org/officeDocument/2006/relationships/image" Target="../media/image1320.png"/><Relationship Id="rId63" Type="http://schemas.openxmlformats.org/officeDocument/2006/relationships/image" Target="../media/image1341.png"/><Relationship Id="rId159" Type="http://schemas.openxmlformats.org/officeDocument/2006/relationships/image" Target="../media/image1389.png"/><Relationship Id="rId170" Type="http://schemas.openxmlformats.org/officeDocument/2006/relationships/customXml" Target="../ink/ink1434.xml"/><Relationship Id="rId226" Type="http://schemas.openxmlformats.org/officeDocument/2006/relationships/customXml" Target="../ink/ink1462.xml"/><Relationship Id="rId268" Type="http://schemas.openxmlformats.org/officeDocument/2006/relationships/customXml" Target="../ink/ink1483.xml"/><Relationship Id="rId11" Type="http://schemas.openxmlformats.org/officeDocument/2006/relationships/image" Target="../media/image1315.png"/><Relationship Id="rId32" Type="http://schemas.openxmlformats.org/officeDocument/2006/relationships/customXml" Target="../ink/ink1365.xml"/><Relationship Id="rId53" Type="http://schemas.openxmlformats.org/officeDocument/2006/relationships/image" Target="../media/image1336.png"/><Relationship Id="rId74" Type="http://schemas.openxmlformats.org/officeDocument/2006/relationships/customXml" Target="../ink/ink1386.xml"/><Relationship Id="rId128" Type="http://schemas.openxmlformats.org/officeDocument/2006/relationships/customXml" Target="../ink/ink1413.xml"/><Relationship Id="rId149" Type="http://schemas.openxmlformats.org/officeDocument/2006/relationships/image" Target="../media/image1384.png"/><Relationship Id="rId5" Type="http://schemas.openxmlformats.org/officeDocument/2006/relationships/image" Target="../media/image1312.png"/><Relationship Id="rId95" Type="http://schemas.openxmlformats.org/officeDocument/2006/relationships/image" Target="../media/image1357.png"/><Relationship Id="rId160" Type="http://schemas.openxmlformats.org/officeDocument/2006/relationships/customXml" Target="../ink/ink1429.xml"/><Relationship Id="rId181" Type="http://schemas.openxmlformats.org/officeDocument/2006/relationships/image" Target="../media/image1398.png"/><Relationship Id="rId216" Type="http://schemas.openxmlformats.org/officeDocument/2006/relationships/customXml" Target="../ink/ink1457.xml"/><Relationship Id="rId237" Type="http://schemas.openxmlformats.org/officeDocument/2006/relationships/image" Target="../media/image1426.png"/><Relationship Id="rId258" Type="http://schemas.openxmlformats.org/officeDocument/2006/relationships/customXml" Target="../ink/ink1478.xml"/><Relationship Id="rId22" Type="http://schemas.openxmlformats.org/officeDocument/2006/relationships/customXml" Target="../ink/ink1360.xml"/><Relationship Id="rId43" Type="http://schemas.openxmlformats.org/officeDocument/2006/relationships/image" Target="../media/image1331.png"/><Relationship Id="rId64" Type="http://schemas.openxmlformats.org/officeDocument/2006/relationships/customXml" Target="../ink/ink1381.xml"/><Relationship Id="rId118" Type="http://schemas.openxmlformats.org/officeDocument/2006/relationships/customXml" Target="../ink/ink1408.xml"/><Relationship Id="rId139" Type="http://schemas.openxmlformats.org/officeDocument/2006/relationships/image" Target="../media/image1379.png"/><Relationship Id="rId85" Type="http://schemas.openxmlformats.org/officeDocument/2006/relationships/image" Target="../media/image1352.png"/><Relationship Id="rId150" Type="http://schemas.openxmlformats.org/officeDocument/2006/relationships/customXml" Target="../ink/ink1424.xml"/><Relationship Id="rId171" Type="http://schemas.openxmlformats.org/officeDocument/2006/relationships/image" Target="../media/image1158.png"/><Relationship Id="rId192" Type="http://schemas.openxmlformats.org/officeDocument/2006/relationships/customXml" Target="../ink/ink1445.xml"/><Relationship Id="rId206" Type="http://schemas.openxmlformats.org/officeDocument/2006/relationships/customXml" Target="../ink/ink1452.xml"/><Relationship Id="rId227" Type="http://schemas.openxmlformats.org/officeDocument/2006/relationships/image" Target="../media/image1421.png"/><Relationship Id="rId248" Type="http://schemas.openxmlformats.org/officeDocument/2006/relationships/customXml" Target="../ink/ink1473.xml"/><Relationship Id="rId269" Type="http://schemas.openxmlformats.org/officeDocument/2006/relationships/image" Target="../media/image1442.png"/><Relationship Id="rId12" Type="http://schemas.openxmlformats.org/officeDocument/2006/relationships/customXml" Target="../ink/ink1355.xml"/><Relationship Id="rId33" Type="http://schemas.openxmlformats.org/officeDocument/2006/relationships/image" Target="../media/image1326.png"/><Relationship Id="rId108" Type="http://schemas.openxmlformats.org/officeDocument/2006/relationships/customXml" Target="../ink/ink1403.xml"/><Relationship Id="rId129" Type="http://schemas.openxmlformats.org/officeDocument/2006/relationships/image" Target="../media/image1374.png"/><Relationship Id="rId54" Type="http://schemas.openxmlformats.org/officeDocument/2006/relationships/customXml" Target="../ink/ink1376.xml"/><Relationship Id="rId75" Type="http://schemas.openxmlformats.org/officeDocument/2006/relationships/image" Target="../media/image1347.png"/><Relationship Id="rId96" Type="http://schemas.openxmlformats.org/officeDocument/2006/relationships/customXml" Target="../ink/ink1397.xml"/><Relationship Id="rId140" Type="http://schemas.openxmlformats.org/officeDocument/2006/relationships/customXml" Target="../ink/ink1419.xml"/><Relationship Id="rId161" Type="http://schemas.openxmlformats.org/officeDocument/2006/relationships/image" Target="../media/image1390.png"/><Relationship Id="rId182" Type="http://schemas.openxmlformats.org/officeDocument/2006/relationships/customXml" Target="../ink/ink1440.xml"/><Relationship Id="rId217" Type="http://schemas.openxmlformats.org/officeDocument/2006/relationships/image" Target="../media/image1416.png"/><Relationship Id="rId6" Type="http://schemas.openxmlformats.org/officeDocument/2006/relationships/customXml" Target="../ink/ink1352.xml"/><Relationship Id="rId238" Type="http://schemas.openxmlformats.org/officeDocument/2006/relationships/customXml" Target="../ink/ink1468.xml"/><Relationship Id="rId259" Type="http://schemas.openxmlformats.org/officeDocument/2006/relationships/image" Target="../media/image1437.png"/><Relationship Id="rId23" Type="http://schemas.openxmlformats.org/officeDocument/2006/relationships/image" Target="../media/image1321.png"/><Relationship Id="rId119" Type="http://schemas.openxmlformats.org/officeDocument/2006/relationships/image" Target="../media/image1369.png"/><Relationship Id="rId44" Type="http://schemas.openxmlformats.org/officeDocument/2006/relationships/customXml" Target="../ink/ink1371.xml"/><Relationship Id="rId65" Type="http://schemas.openxmlformats.org/officeDocument/2006/relationships/image" Target="../media/image1342.png"/><Relationship Id="rId86" Type="http://schemas.openxmlformats.org/officeDocument/2006/relationships/customXml" Target="../ink/ink1392.xml"/><Relationship Id="rId130" Type="http://schemas.openxmlformats.org/officeDocument/2006/relationships/customXml" Target="../ink/ink1414.xml"/><Relationship Id="rId151" Type="http://schemas.openxmlformats.org/officeDocument/2006/relationships/image" Target="../media/image1385.png"/><Relationship Id="rId172" Type="http://schemas.openxmlformats.org/officeDocument/2006/relationships/customXml" Target="../ink/ink1435.xml"/><Relationship Id="rId193" Type="http://schemas.openxmlformats.org/officeDocument/2006/relationships/image" Target="../media/image1404.png"/><Relationship Id="rId207" Type="http://schemas.openxmlformats.org/officeDocument/2006/relationships/image" Target="../media/image1411.png"/><Relationship Id="rId228" Type="http://schemas.openxmlformats.org/officeDocument/2006/relationships/customXml" Target="../ink/ink1463.xml"/><Relationship Id="rId249" Type="http://schemas.openxmlformats.org/officeDocument/2006/relationships/image" Target="../media/image1432.png"/><Relationship Id="rId13" Type="http://schemas.openxmlformats.org/officeDocument/2006/relationships/image" Target="../media/image1316.png"/><Relationship Id="rId109" Type="http://schemas.openxmlformats.org/officeDocument/2006/relationships/image" Target="../media/image1364.png"/><Relationship Id="rId260" Type="http://schemas.openxmlformats.org/officeDocument/2006/relationships/customXml" Target="../ink/ink1479.xml"/><Relationship Id="rId34" Type="http://schemas.openxmlformats.org/officeDocument/2006/relationships/customXml" Target="../ink/ink1366.xml"/><Relationship Id="rId55" Type="http://schemas.openxmlformats.org/officeDocument/2006/relationships/image" Target="../media/image1337.png"/><Relationship Id="rId76" Type="http://schemas.openxmlformats.org/officeDocument/2006/relationships/customXml" Target="../ink/ink1387.xml"/><Relationship Id="rId97" Type="http://schemas.openxmlformats.org/officeDocument/2006/relationships/image" Target="../media/image1358.png"/><Relationship Id="rId120" Type="http://schemas.openxmlformats.org/officeDocument/2006/relationships/customXml" Target="../ink/ink1409.xml"/><Relationship Id="rId141" Type="http://schemas.openxmlformats.org/officeDocument/2006/relationships/image" Target="../media/image1380.png"/><Relationship Id="rId7" Type="http://schemas.openxmlformats.org/officeDocument/2006/relationships/image" Target="../media/image1313.png"/><Relationship Id="rId162" Type="http://schemas.openxmlformats.org/officeDocument/2006/relationships/customXml" Target="../ink/ink1430.xml"/><Relationship Id="rId183" Type="http://schemas.openxmlformats.org/officeDocument/2006/relationships/image" Target="../media/image1399.png"/><Relationship Id="rId218" Type="http://schemas.openxmlformats.org/officeDocument/2006/relationships/customXml" Target="../ink/ink1458.xml"/><Relationship Id="rId239" Type="http://schemas.openxmlformats.org/officeDocument/2006/relationships/image" Target="../media/image1427.png"/><Relationship Id="rId250" Type="http://schemas.openxmlformats.org/officeDocument/2006/relationships/customXml" Target="../ink/ink1474.xml"/><Relationship Id="rId24" Type="http://schemas.openxmlformats.org/officeDocument/2006/relationships/customXml" Target="../ink/ink1361.xml"/><Relationship Id="rId45" Type="http://schemas.openxmlformats.org/officeDocument/2006/relationships/image" Target="../media/image1332.png"/><Relationship Id="rId66" Type="http://schemas.openxmlformats.org/officeDocument/2006/relationships/customXml" Target="../ink/ink1382.xml"/><Relationship Id="rId87" Type="http://schemas.openxmlformats.org/officeDocument/2006/relationships/image" Target="../media/image1353.png"/><Relationship Id="rId110" Type="http://schemas.openxmlformats.org/officeDocument/2006/relationships/customXml" Target="../ink/ink1404.xml"/><Relationship Id="rId131" Type="http://schemas.openxmlformats.org/officeDocument/2006/relationships/image" Target="../media/image1375.png"/><Relationship Id="rId152" Type="http://schemas.openxmlformats.org/officeDocument/2006/relationships/customXml" Target="../ink/ink1425.xml"/><Relationship Id="rId173" Type="http://schemas.openxmlformats.org/officeDocument/2006/relationships/image" Target="../media/image1395.png"/><Relationship Id="rId194" Type="http://schemas.openxmlformats.org/officeDocument/2006/relationships/customXml" Target="../ink/ink1446.xml"/><Relationship Id="rId208" Type="http://schemas.openxmlformats.org/officeDocument/2006/relationships/customXml" Target="../ink/ink1453.xml"/><Relationship Id="rId229" Type="http://schemas.openxmlformats.org/officeDocument/2006/relationships/image" Target="../media/image1422.png"/><Relationship Id="rId240" Type="http://schemas.openxmlformats.org/officeDocument/2006/relationships/customXml" Target="../ink/ink1469.xml"/><Relationship Id="rId261" Type="http://schemas.openxmlformats.org/officeDocument/2006/relationships/image" Target="../media/image1438.png"/><Relationship Id="rId14" Type="http://schemas.openxmlformats.org/officeDocument/2006/relationships/customXml" Target="../ink/ink1356.xml"/><Relationship Id="rId35" Type="http://schemas.openxmlformats.org/officeDocument/2006/relationships/image" Target="../media/image1327.png"/><Relationship Id="rId56" Type="http://schemas.openxmlformats.org/officeDocument/2006/relationships/customXml" Target="../ink/ink1377.xml"/><Relationship Id="rId77" Type="http://schemas.openxmlformats.org/officeDocument/2006/relationships/image" Target="../media/image1348.png"/><Relationship Id="rId100" Type="http://schemas.openxmlformats.org/officeDocument/2006/relationships/customXml" Target="../ink/ink1399.xml"/><Relationship Id="rId8" Type="http://schemas.openxmlformats.org/officeDocument/2006/relationships/customXml" Target="../ink/ink1353.xml"/><Relationship Id="rId98" Type="http://schemas.openxmlformats.org/officeDocument/2006/relationships/customXml" Target="../ink/ink1398.xml"/><Relationship Id="rId121" Type="http://schemas.openxmlformats.org/officeDocument/2006/relationships/image" Target="../media/image1370.png"/><Relationship Id="rId142" Type="http://schemas.openxmlformats.org/officeDocument/2006/relationships/customXml" Target="../ink/ink1420.xml"/><Relationship Id="rId163" Type="http://schemas.openxmlformats.org/officeDocument/2006/relationships/image" Target="../media/image1391.png"/><Relationship Id="rId184" Type="http://schemas.openxmlformats.org/officeDocument/2006/relationships/customXml" Target="../ink/ink1441.xml"/><Relationship Id="rId219" Type="http://schemas.openxmlformats.org/officeDocument/2006/relationships/image" Target="../media/image1417.png"/><Relationship Id="rId230" Type="http://schemas.openxmlformats.org/officeDocument/2006/relationships/customXml" Target="../ink/ink1464.xml"/><Relationship Id="rId251" Type="http://schemas.openxmlformats.org/officeDocument/2006/relationships/image" Target="../media/image1433.png"/><Relationship Id="rId25" Type="http://schemas.openxmlformats.org/officeDocument/2006/relationships/image" Target="../media/image1322.png"/><Relationship Id="rId46" Type="http://schemas.openxmlformats.org/officeDocument/2006/relationships/customXml" Target="../ink/ink1372.xml"/><Relationship Id="rId67" Type="http://schemas.openxmlformats.org/officeDocument/2006/relationships/image" Target="../media/image1343.png"/><Relationship Id="rId88" Type="http://schemas.openxmlformats.org/officeDocument/2006/relationships/customXml" Target="../ink/ink1393.xml"/><Relationship Id="rId111" Type="http://schemas.openxmlformats.org/officeDocument/2006/relationships/image" Target="../media/image1365.png"/><Relationship Id="rId132" Type="http://schemas.openxmlformats.org/officeDocument/2006/relationships/customXml" Target="../ink/ink1415.xml"/><Relationship Id="rId153" Type="http://schemas.openxmlformats.org/officeDocument/2006/relationships/image" Target="../media/image1386.png"/><Relationship Id="rId174" Type="http://schemas.openxmlformats.org/officeDocument/2006/relationships/customXml" Target="../ink/ink1436.xml"/><Relationship Id="rId195" Type="http://schemas.openxmlformats.org/officeDocument/2006/relationships/image" Target="../media/image1405.png"/><Relationship Id="rId209" Type="http://schemas.openxmlformats.org/officeDocument/2006/relationships/image" Target="../media/image1412.png"/><Relationship Id="rId220" Type="http://schemas.openxmlformats.org/officeDocument/2006/relationships/customXml" Target="../ink/ink1459.xml"/><Relationship Id="rId241" Type="http://schemas.openxmlformats.org/officeDocument/2006/relationships/image" Target="../media/image1428.png"/><Relationship Id="rId15" Type="http://schemas.openxmlformats.org/officeDocument/2006/relationships/image" Target="../media/image1317.png"/><Relationship Id="rId36" Type="http://schemas.openxmlformats.org/officeDocument/2006/relationships/customXml" Target="../ink/ink1367.xml"/><Relationship Id="rId57" Type="http://schemas.openxmlformats.org/officeDocument/2006/relationships/image" Target="../media/image1338.png"/><Relationship Id="rId262" Type="http://schemas.openxmlformats.org/officeDocument/2006/relationships/customXml" Target="../ink/ink1480.xml"/><Relationship Id="rId78" Type="http://schemas.openxmlformats.org/officeDocument/2006/relationships/customXml" Target="../ink/ink1388.xml"/><Relationship Id="rId99" Type="http://schemas.openxmlformats.org/officeDocument/2006/relationships/image" Target="../media/image1359.png"/><Relationship Id="rId101" Type="http://schemas.openxmlformats.org/officeDocument/2006/relationships/image" Target="../media/image1360.png"/><Relationship Id="rId122" Type="http://schemas.openxmlformats.org/officeDocument/2006/relationships/customXml" Target="../ink/ink1410.xml"/><Relationship Id="rId143" Type="http://schemas.openxmlformats.org/officeDocument/2006/relationships/image" Target="../media/image1381.png"/><Relationship Id="rId164" Type="http://schemas.openxmlformats.org/officeDocument/2006/relationships/customXml" Target="../ink/ink1431.xml"/><Relationship Id="rId185" Type="http://schemas.openxmlformats.org/officeDocument/2006/relationships/image" Target="../media/image1400.png"/><Relationship Id="rId9" Type="http://schemas.openxmlformats.org/officeDocument/2006/relationships/image" Target="../media/image1314.png"/><Relationship Id="rId210" Type="http://schemas.openxmlformats.org/officeDocument/2006/relationships/customXml" Target="../ink/ink1454.xml"/><Relationship Id="rId26" Type="http://schemas.openxmlformats.org/officeDocument/2006/relationships/customXml" Target="../ink/ink1362.xml"/><Relationship Id="rId231" Type="http://schemas.openxmlformats.org/officeDocument/2006/relationships/image" Target="../media/image1423.png"/><Relationship Id="rId252" Type="http://schemas.openxmlformats.org/officeDocument/2006/relationships/customXml" Target="../ink/ink1475.xml"/><Relationship Id="rId47" Type="http://schemas.openxmlformats.org/officeDocument/2006/relationships/image" Target="../media/image1333.png"/><Relationship Id="rId68" Type="http://schemas.openxmlformats.org/officeDocument/2006/relationships/customXml" Target="../ink/ink1383.xml"/><Relationship Id="rId89" Type="http://schemas.openxmlformats.org/officeDocument/2006/relationships/image" Target="../media/image1354.png"/><Relationship Id="rId112" Type="http://schemas.openxmlformats.org/officeDocument/2006/relationships/customXml" Target="../ink/ink1405.xml"/><Relationship Id="rId133" Type="http://schemas.openxmlformats.org/officeDocument/2006/relationships/image" Target="../media/image1376.png"/><Relationship Id="rId154" Type="http://schemas.openxmlformats.org/officeDocument/2006/relationships/customXml" Target="../ink/ink1426.xml"/><Relationship Id="rId175" Type="http://schemas.openxmlformats.org/officeDocument/2006/relationships/image" Target="../media/image817.png"/><Relationship Id="rId196" Type="http://schemas.openxmlformats.org/officeDocument/2006/relationships/customXml" Target="../ink/ink1447.xml"/><Relationship Id="rId200" Type="http://schemas.openxmlformats.org/officeDocument/2006/relationships/customXml" Target="../ink/ink1449.xml"/><Relationship Id="rId16" Type="http://schemas.openxmlformats.org/officeDocument/2006/relationships/customXml" Target="../ink/ink1357.xml"/><Relationship Id="rId221" Type="http://schemas.openxmlformats.org/officeDocument/2006/relationships/image" Target="../media/image1418.png"/><Relationship Id="rId242" Type="http://schemas.openxmlformats.org/officeDocument/2006/relationships/customXml" Target="../ink/ink1470.xml"/><Relationship Id="rId263" Type="http://schemas.openxmlformats.org/officeDocument/2006/relationships/image" Target="../media/image1439.png"/><Relationship Id="rId37" Type="http://schemas.openxmlformats.org/officeDocument/2006/relationships/image" Target="../media/image1328.png"/><Relationship Id="rId58" Type="http://schemas.openxmlformats.org/officeDocument/2006/relationships/customXml" Target="../ink/ink1378.xml"/><Relationship Id="rId79" Type="http://schemas.openxmlformats.org/officeDocument/2006/relationships/image" Target="../media/image1349.png"/><Relationship Id="rId102" Type="http://schemas.openxmlformats.org/officeDocument/2006/relationships/customXml" Target="../ink/ink1400.xml"/><Relationship Id="rId123" Type="http://schemas.openxmlformats.org/officeDocument/2006/relationships/image" Target="../media/image1371.png"/><Relationship Id="rId144" Type="http://schemas.openxmlformats.org/officeDocument/2006/relationships/customXml" Target="../ink/ink1421.xml"/><Relationship Id="rId90" Type="http://schemas.openxmlformats.org/officeDocument/2006/relationships/customXml" Target="../ink/ink1394.xml"/><Relationship Id="rId165" Type="http://schemas.openxmlformats.org/officeDocument/2006/relationships/image" Target="../media/image1392.png"/><Relationship Id="rId186" Type="http://schemas.openxmlformats.org/officeDocument/2006/relationships/customXml" Target="../ink/ink1442.xml"/><Relationship Id="rId211" Type="http://schemas.openxmlformats.org/officeDocument/2006/relationships/image" Target="../media/image1413.png"/><Relationship Id="rId232" Type="http://schemas.openxmlformats.org/officeDocument/2006/relationships/customXml" Target="../ink/ink1465.xml"/><Relationship Id="rId253" Type="http://schemas.openxmlformats.org/officeDocument/2006/relationships/image" Target="../media/image1434.png"/><Relationship Id="rId27" Type="http://schemas.openxmlformats.org/officeDocument/2006/relationships/image" Target="../media/image1323.png"/><Relationship Id="rId48" Type="http://schemas.openxmlformats.org/officeDocument/2006/relationships/customXml" Target="../ink/ink1373.xml"/><Relationship Id="rId69" Type="http://schemas.openxmlformats.org/officeDocument/2006/relationships/image" Target="../media/image1344.png"/><Relationship Id="rId113" Type="http://schemas.openxmlformats.org/officeDocument/2006/relationships/image" Target="../media/image1366.png"/><Relationship Id="rId134" Type="http://schemas.openxmlformats.org/officeDocument/2006/relationships/customXml" Target="../ink/ink1416.xml"/><Relationship Id="rId80" Type="http://schemas.openxmlformats.org/officeDocument/2006/relationships/customXml" Target="../ink/ink1389.xml"/><Relationship Id="rId155" Type="http://schemas.openxmlformats.org/officeDocument/2006/relationships/image" Target="../media/image1387.png"/><Relationship Id="rId176" Type="http://schemas.openxmlformats.org/officeDocument/2006/relationships/customXml" Target="../ink/ink1437.xml"/><Relationship Id="rId197" Type="http://schemas.openxmlformats.org/officeDocument/2006/relationships/image" Target="../media/image1406.png"/><Relationship Id="rId201" Type="http://schemas.openxmlformats.org/officeDocument/2006/relationships/image" Target="../media/image1408.png"/><Relationship Id="rId222" Type="http://schemas.openxmlformats.org/officeDocument/2006/relationships/customXml" Target="../ink/ink1460.xml"/><Relationship Id="rId243" Type="http://schemas.openxmlformats.org/officeDocument/2006/relationships/image" Target="../media/image1429.png"/><Relationship Id="rId264" Type="http://schemas.openxmlformats.org/officeDocument/2006/relationships/customXml" Target="../ink/ink1481.xml"/><Relationship Id="rId17" Type="http://schemas.openxmlformats.org/officeDocument/2006/relationships/image" Target="../media/image1318.png"/><Relationship Id="rId38" Type="http://schemas.openxmlformats.org/officeDocument/2006/relationships/customXml" Target="../ink/ink1368.xml"/><Relationship Id="rId59" Type="http://schemas.openxmlformats.org/officeDocument/2006/relationships/image" Target="../media/image1339.png"/><Relationship Id="rId103" Type="http://schemas.openxmlformats.org/officeDocument/2006/relationships/image" Target="../media/image1361.png"/><Relationship Id="rId124" Type="http://schemas.openxmlformats.org/officeDocument/2006/relationships/customXml" Target="../ink/ink1411.xml"/><Relationship Id="rId70" Type="http://schemas.openxmlformats.org/officeDocument/2006/relationships/customXml" Target="../ink/ink1384.xml"/><Relationship Id="rId91" Type="http://schemas.openxmlformats.org/officeDocument/2006/relationships/image" Target="../media/image1355.png"/><Relationship Id="rId145" Type="http://schemas.openxmlformats.org/officeDocument/2006/relationships/image" Target="../media/image1382.png"/><Relationship Id="rId166" Type="http://schemas.openxmlformats.org/officeDocument/2006/relationships/customXml" Target="../ink/ink1432.xml"/><Relationship Id="rId187" Type="http://schemas.openxmlformats.org/officeDocument/2006/relationships/image" Target="../media/image140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455.xml"/><Relationship Id="rId233" Type="http://schemas.openxmlformats.org/officeDocument/2006/relationships/image" Target="../media/image1424.png"/><Relationship Id="rId254" Type="http://schemas.openxmlformats.org/officeDocument/2006/relationships/customXml" Target="../ink/ink1476.xml"/><Relationship Id="rId28" Type="http://schemas.openxmlformats.org/officeDocument/2006/relationships/customXml" Target="../ink/ink1363.xml"/><Relationship Id="rId49" Type="http://schemas.openxmlformats.org/officeDocument/2006/relationships/image" Target="../media/image1334.png"/><Relationship Id="rId114" Type="http://schemas.openxmlformats.org/officeDocument/2006/relationships/customXml" Target="../ink/ink1406.xml"/><Relationship Id="rId60" Type="http://schemas.openxmlformats.org/officeDocument/2006/relationships/customXml" Target="../ink/ink1379.xml"/><Relationship Id="rId81" Type="http://schemas.openxmlformats.org/officeDocument/2006/relationships/image" Target="../media/image1350.png"/><Relationship Id="rId135" Type="http://schemas.openxmlformats.org/officeDocument/2006/relationships/image" Target="../media/image1377.png"/><Relationship Id="rId156" Type="http://schemas.openxmlformats.org/officeDocument/2006/relationships/customXml" Target="../ink/ink1427.xml"/><Relationship Id="rId177" Type="http://schemas.openxmlformats.org/officeDocument/2006/relationships/image" Target="../media/image1396.png"/><Relationship Id="rId198" Type="http://schemas.openxmlformats.org/officeDocument/2006/relationships/customXml" Target="../ink/ink1448.xml"/><Relationship Id="rId202" Type="http://schemas.openxmlformats.org/officeDocument/2006/relationships/customXml" Target="../ink/ink1450.xml"/><Relationship Id="rId223" Type="http://schemas.openxmlformats.org/officeDocument/2006/relationships/image" Target="../media/image1419.png"/><Relationship Id="rId244" Type="http://schemas.openxmlformats.org/officeDocument/2006/relationships/customXml" Target="../ink/ink1471.xml"/><Relationship Id="rId18" Type="http://schemas.openxmlformats.org/officeDocument/2006/relationships/customXml" Target="../ink/ink1358.xml"/><Relationship Id="rId39" Type="http://schemas.openxmlformats.org/officeDocument/2006/relationships/image" Target="../media/image1329.png"/><Relationship Id="rId265" Type="http://schemas.openxmlformats.org/officeDocument/2006/relationships/image" Target="../media/image1440.png"/><Relationship Id="rId50" Type="http://schemas.openxmlformats.org/officeDocument/2006/relationships/customXml" Target="../ink/ink1374.xml"/><Relationship Id="rId104" Type="http://schemas.openxmlformats.org/officeDocument/2006/relationships/customXml" Target="../ink/ink1401.xml"/><Relationship Id="rId125" Type="http://schemas.openxmlformats.org/officeDocument/2006/relationships/image" Target="../media/image1372.png"/><Relationship Id="rId146" Type="http://schemas.openxmlformats.org/officeDocument/2006/relationships/customXml" Target="../ink/ink1422.xml"/><Relationship Id="rId167" Type="http://schemas.openxmlformats.org/officeDocument/2006/relationships/image" Target="../media/image1393.png"/><Relationship Id="rId188" Type="http://schemas.openxmlformats.org/officeDocument/2006/relationships/customXml" Target="../ink/ink1443.xml"/><Relationship Id="rId71" Type="http://schemas.openxmlformats.org/officeDocument/2006/relationships/image" Target="../media/image1345.png"/><Relationship Id="rId92" Type="http://schemas.openxmlformats.org/officeDocument/2006/relationships/customXml" Target="../ink/ink1395.xml"/><Relationship Id="rId213" Type="http://schemas.openxmlformats.org/officeDocument/2006/relationships/image" Target="../media/image1414.png"/><Relationship Id="rId234" Type="http://schemas.openxmlformats.org/officeDocument/2006/relationships/customXml" Target="../ink/ink1466.xml"/><Relationship Id="rId2" Type="http://schemas.openxmlformats.org/officeDocument/2006/relationships/customXml" Target="../ink/ink1350.xml"/><Relationship Id="rId29" Type="http://schemas.openxmlformats.org/officeDocument/2006/relationships/image" Target="../media/image1324.png"/><Relationship Id="rId255" Type="http://schemas.openxmlformats.org/officeDocument/2006/relationships/image" Target="../media/image1435.png"/><Relationship Id="rId40" Type="http://schemas.openxmlformats.org/officeDocument/2006/relationships/customXml" Target="../ink/ink1369.xml"/><Relationship Id="rId115" Type="http://schemas.openxmlformats.org/officeDocument/2006/relationships/image" Target="../media/image1367.png"/><Relationship Id="rId136" Type="http://schemas.openxmlformats.org/officeDocument/2006/relationships/customXml" Target="../ink/ink1417.xml"/><Relationship Id="rId157" Type="http://schemas.openxmlformats.org/officeDocument/2006/relationships/image" Target="../media/image1388.png"/><Relationship Id="rId178" Type="http://schemas.openxmlformats.org/officeDocument/2006/relationships/customXml" Target="../ink/ink1438.xml"/><Relationship Id="rId61" Type="http://schemas.openxmlformats.org/officeDocument/2006/relationships/image" Target="../media/image1340.png"/><Relationship Id="rId82" Type="http://schemas.openxmlformats.org/officeDocument/2006/relationships/customXml" Target="../ink/ink1390.xml"/><Relationship Id="rId199" Type="http://schemas.openxmlformats.org/officeDocument/2006/relationships/image" Target="../media/image1407.png"/><Relationship Id="rId203" Type="http://schemas.openxmlformats.org/officeDocument/2006/relationships/image" Target="../media/image1409.png"/><Relationship Id="rId19" Type="http://schemas.openxmlformats.org/officeDocument/2006/relationships/image" Target="../media/image1319.png"/><Relationship Id="rId224" Type="http://schemas.openxmlformats.org/officeDocument/2006/relationships/customXml" Target="../ink/ink1461.xml"/><Relationship Id="rId245" Type="http://schemas.openxmlformats.org/officeDocument/2006/relationships/image" Target="../media/image1430.png"/><Relationship Id="rId266" Type="http://schemas.openxmlformats.org/officeDocument/2006/relationships/customXml" Target="../ink/ink1482.xml"/><Relationship Id="rId30" Type="http://schemas.openxmlformats.org/officeDocument/2006/relationships/customXml" Target="../ink/ink1364.xml"/><Relationship Id="rId105" Type="http://schemas.openxmlformats.org/officeDocument/2006/relationships/image" Target="../media/image1362.png"/><Relationship Id="rId126" Type="http://schemas.openxmlformats.org/officeDocument/2006/relationships/customXml" Target="../ink/ink1412.xml"/><Relationship Id="rId147" Type="http://schemas.openxmlformats.org/officeDocument/2006/relationships/image" Target="../media/image1383.png"/><Relationship Id="rId168" Type="http://schemas.openxmlformats.org/officeDocument/2006/relationships/customXml" Target="../ink/ink1433.xml"/><Relationship Id="rId51" Type="http://schemas.openxmlformats.org/officeDocument/2006/relationships/image" Target="../media/image1335.png"/><Relationship Id="rId72" Type="http://schemas.openxmlformats.org/officeDocument/2006/relationships/customXml" Target="../ink/ink1385.xml"/><Relationship Id="rId93" Type="http://schemas.openxmlformats.org/officeDocument/2006/relationships/image" Target="../media/image1356.png"/><Relationship Id="rId189" Type="http://schemas.openxmlformats.org/officeDocument/2006/relationships/image" Target="../media/image1402.png"/><Relationship Id="rId3" Type="http://schemas.openxmlformats.org/officeDocument/2006/relationships/image" Target="../media/image1311.png"/><Relationship Id="rId214" Type="http://schemas.openxmlformats.org/officeDocument/2006/relationships/customXml" Target="../ink/ink1456.xml"/><Relationship Id="rId235" Type="http://schemas.openxmlformats.org/officeDocument/2006/relationships/image" Target="../media/image1425.png"/><Relationship Id="rId256" Type="http://schemas.openxmlformats.org/officeDocument/2006/relationships/customXml" Target="../ink/ink1477.xml"/><Relationship Id="rId116" Type="http://schemas.openxmlformats.org/officeDocument/2006/relationships/customXml" Target="../ink/ink1407.xml"/><Relationship Id="rId137" Type="http://schemas.openxmlformats.org/officeDocument/2006/relationships/image" Target="../media/image1378.png"/><Relationship Id="rId158" Type="http://schemas.openxmlformats.org/officeDocument/2006/relationships/customXml" Target="../ink/ink1428.xml"/><Relationship Id="rId20" Type="http://schemas.openxmlformats.org/officeDocument/2006/relationships/customXml" Target="../ink/ink1359.xml"/><Relationship Id="rId41" Type="http://schemas.openxmlformats.org/officeDocument/2006/relationships/image" Target="../media/image1330.png"/><Relationship Id="rId62" Type="http://schemas.openxmlformats.org/officeDocument/2006/relationships/customXml" Target="../ink/ink1380.xml"/><Relationship Id="rId83" Type="http://schemas.openxmlformats.org/officeDocument/2006/relationships/image" Target="../media/image1351.png"/><Relationship Id="rId179" Type="http://schemas.openxmlformats.org/officeDocument/2006/relationships/image" Target="../media/image1397.png"/><Relationship Id="rId190" Type="http://schemas.openxmlformats.org/officeDocument/2006/relationships/customXml" Target="../ink/ink1444.xml"/><Relationship Id="rId204" Type="http://schemas.openxmlformats.org/officeDocument/2006/relationships/customXml" Target="../ink/ink1451.xml"/><Relationship Id="rId225" Type="http://schemas.openxmlformats.org/officeDocument/2006/relationships/image" Target="../media/image1420.png"/><Relationship Id="rId246" Type="http://schemas.openxmlformats.org/officeDocument/2006/relationships/customXml" Target="../ink/ink1472.xml"/><Relationship Id="rId267" Type="http://schemas.openxmlformats.org/officeDocument/2006/relationships/image" Target="../media/image1441.png"/><Relationship Id="rId106" Type="http://schemas.openxmlformats.org/officeDocument/2006/relationships/customXml" Target="../ink/ink1402.xml"/><Relationship Id="rId127" Type="http://schemas.openxmlformats.org/officeDocument/2006/relationships/image" Target="../media/image1373.png"/><Relationship Id="rId10" Type="http://schemas.openxmlformats.org/officeDocument/2006/relationships/customXml" Target="../ink/ink1354.xml"/><Relationship Id="rId31" Type="http://schemas.openxmlformats.org/officeDocument/2006/relationships/image" Target="../media/image1325.png"/><Relationship Id="rId52" Type="http://schemas.openxmlformats.org/officeDocument/2006/relationships/customXml" Target="../ink/ink1375.xml"/><Relationship Id="rId73" Type="http://schemas.openxmlformats.org/officeDocument/2006/relationships/image" Target="../media/image1346.png"/><Relationship Id="rId94" Type="http://schemas.openxmlformats.org/officeDocument/2006/relationships/customXml" Target="../ink/ink1396.xml"/><Relationship Id="rId148" Type="http://schemas.openxmlformats.org/officeDocument/2006/relationships/customXml" Target="../ink/ink1423.xml"/><Relationship Id="rId169" Type="http://schemas.openxmlformats.org/officeDocument/2006/relationships/image" Target="../media/image1394.png"/><Relationship Id="rId4" Type="http://schemas.openxmlformats.org/officeDocument/2006/relationships/customXml" Target="../ink/ink1351.xml"/><Relationship Id="rId180" Type="http://schemas.openxmlformats.org/officeDocument/2006/relationships/customXml" Target="../ink/ink1439.xml"/><Relationship Id="rId215" Type="http://schemas.openxmlformats.org/officeDocument/2006/relationships/image" Target="../media/image1415.png"/><Relationship Id="rId236" Type="http://schemas.openxmlformats.org/officeDocument/2006/relationships/customXml" Target="../ink/ink1467.xml"/><Relationship Id="rId257" Type="http://schemas.openxmlformats.org/officeDocument/2006/relationships/image" Target="../media/image1436.png"/><Relationship Id="rId42" Type="http://schemas.openxmlformats.org/officeDocument/2006/relationships/customXml" Target="../ink/ink1370.xml"/><Relationship Id="rId84" Type="http://schemas.openxmlformats.org/officeDocument/2006/relationships/customXml" Target="../ink/ink1391.xml"/><Relationship Id="rId138" Type="http://schemas.openxmlformats.org/officeDocument/2006/relationships/customXml" Target="../ink/ink1418.xml"/><Relationship Id="rId191" Type="http://schemas.openxmlformats.org/officeDocument/2006/relationships/image" Target="../media/image1403.png"/><Relationship Id="rId205" Type="http://schemas.openxmlformats.org/officeDocument/2006/relationships/image" Target="../media/image1410.png"/><Relationship Id="rId247" Type="http://schemas.openxmlformats.org/officeDocument/2006/relationships/image" Target="../media/image1431.png"/><Relationship Id="rId107" Type="http://schemas.openxmlformats.org/officeDocument/2006/relationships/image" Target="../media/image13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BDD58F-54D9-0F6A-D0C5-7A3B9633ADDB}"/>
                  </a:ext>
                </a:extLst>
              </p14:cNvPr>
              <p14:cNvContentPartPr/>
              <p14:nvPr/>
            </p14:nvContentPartPr>
            <p14:xfrm>
              <a:off x="3152506" y="110523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BDD58F-54D9-0F6A-D0C5-7A3B9633A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8186" y="1100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9C14972-FE7E-7D33-9E26-EE274FEAE2EB}"/>
                  </a:ext>
                </a:extLst>
              </p14:cNvPr>
              <p14:cNvContentPartPr/>
              <p14:nvPr/>
            </p14:nvContentPartPr>
            <p14:xfrm>
              <a:off x="5983906" y="1613550"/>
              <a:ext cx="128160" cy="38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9C14972-FE7E-7D33-9E26-EE274FEAE2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9586" y="1609230"/>
                <a:ext cx="1368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Group 476">
            <a:extLst>
              <a:ext uri="{FF2B5EF4-FFF2-40B4-BE49-F238E27FC236}">
                <a16:creationId xmlns:a16="http://schemas.microsoft.com/office/drawing/2014/main" id="{E56E871F-FBB6-1068-C1D6-851A19DCCE7F}"/>
              </a:ext>
            </a:extLst>
          </p:cNvPr>
          <p:cNvGrpSpPr/>
          <p:nvPr/>
        </p:nvGrpSpPr>
        <p:grpSpPr>
          <a:xfrm>
            <a:off x="361786" y="-17970"/>
            <a:ext cx="11814840" cy="6730953"/>
            <a:chOff x="361786" y="-17970"/>
            <a:chExt cx="11814840" cy="673095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1242A-878D-F79A-326B-B3DDC5417705}"/>
                    </a:ext>
                  </a:extLst>
                </p14:cNvPr>
                <p14:cNvContentPartPr/>
                <p14:nvPr/>
              </p14:nvContentPartPr>
              <p14:xfrm>
                <a:off x="768586" y="918390"/>
                <a:ext cx="1204200" cy="2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1242A-878D-F79A-326B-B3DDC54177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4266" y="914070"/>
                  <a:ext cx="1212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09C09A-17D2-CDE5-5417-7E703C5D2084}"/>
                    </a:ext>
                  </a:extLst>
                </p14:cNvPr>
                <p14:cNvContentPartPr/>
                <p14:nvPr/>
              </p14:nvContentPartPr>
              <p14:xfrm>
                <a:off x="1625746" y="596190"/>
                <a:ext cx="279720" cy="534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09C09A-17D2-CDE5-5417-7E703C5D20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1426" y="591870"/>
                  <a:ext cx="2883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A6DDE8-D5E7-2A49-66C6-7871A60068EE}"/>
                    </a:ext>
                  </a:extLst>
                </p14:cNvPr>
                <p14:cNvContentPartPr/>
                <p14:nvPr/>
              </p14:nvContentPartPr>
              <p14:xfrm>
                <a:off x="361786" y="230790"/>
                <a:ext cx="191520" cy="46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A6DDE8-D5E7-2A49-66C6-7871A60068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7466" y="226470"/>
                  <a:ext cx="2001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D6EFEB-1695-F946-3B12-25B8C37CBA67}"/>
                    </a:ext>
                  </a:extLst>
                </p14:cNvPr>
                <p14:cNvContentPartPr/>
                <p14:nvPr/>
              </p14:nvContentPartPr>
              <p14:xfrm>
                <a:off x="676066" y="418710"/>
                <a:ext cx="187560" cy="19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D6EFEB-1695-F946-3B12-25B8C37CBA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746" y="414390"/>
                  <a:ext cx="196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365A42-19EE-DAAB-D6B5-95FB62427494}"/>
                    </a:ext>
                  </a:extLst>
                </p14:cNvPr>
                <p14:cNvContentPartPr/>
                <p14:nvPr/>
              </p14:nvContentPartPr>
              <p14:xfrm>
                <a:off x="913666" y="317910"/>
                <a:ext cx="428040" cy="53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365A42-19EE-DAAB-D6B5-95FB624274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346" y="313590"/>
                  <a:ext cx="4366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3C786E-BC23-6BD8-DB46-838A2187F14C}"/>
                    </a:ext>
                  </a:extLst>
                </p14:cNvPr>
                <p14:cNvContentPartPr/>
                <p14:nvPr/>
              </p14:nvContentPartPr>
              <p14:xfrm>
                <a:off x="2057026" y="448230"/>
                <a:ext cx="789120" cy="72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3C786E-BC23-6BD8-DB46-838A2187F1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2706" y="443910"/>
                  <a:ext cx="7977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0D821F-4D44-30AB-AF8B-8970E7D42648}"/>
                    </a:ext>
                  </a:extLst>
                </p14:cNvPr>
                <p14:cNvContentPartPr/>
                <p14:nvPr/>
              </p14:nvContentPartPr>
              <p14:xfrm>
                <a:off x="2582266" y="1317990"/>
                <a:ext cx="279720" cy="104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0D821F-4D44-30AB-AF8B-8970E7D426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7946" y="1313670"/>
                  <a:ext cx="28836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743F58-5395-8A45-B63C-4586614E4CD0}"/>
                    </a:ext>
                  </a:extLst>
                </p14:cNvPr>
                <p14:cNvContentPartPr/>
                <p14:nvPr/>
              </p14:nvContentPartPr>
              <p14:xfrm>
                <a:off x="2332426" y="1277310"/>
                <a:ext cx="360000" cy="30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743F58-5395-8A45-B63C-4586614E4C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28106" y="1272990"/>
                  <a:ext cx="368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CA00CD-E690-E0A3-4019-E55A9184483A}"/>
                    </a:ext>
                  </a:extLst>
                </p14:cNvPr>
                <p14:cNvContentPartPr/>
                <p14:nvPr/>
              </p14:nvContentPartPr>
              <p14:xfrm>
                <a:off x="1818706" y="1558830"/>
                <a:ext cx="242640" cy="79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CA00CD-E690-E0A3-4019-E55A918448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4386" y="1554510"/>
                  <a:ext cx="251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8D250B-B9A7-267B-5507-ECE25FA0860A}"/>
                    </a:ext>
                  </a:extLst>
                </p14:cNvPr>
                <p14:cNvContentPartPr/>
                <p14:nvPr/>
              </p14:nvContentPartPr>
              <p14:xfrm>
                <a:off x="1798186" y="1968150"/>
                <a:ext cx="456840" cy="61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8D250B-B9A7-267B-5507-ECE25FA086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93866" y="1963830"/>
                  <a:ext cx="4654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00F462-7BE3-DC89-DBAA-8BA4DA7CFBEA}"/>
                    </a:ext>
                  </a:extLst>
                </p14:cNvPr>
                <p14:cNvContentPartPr/>
                <p14:nvPr/>
              </p14:nvContentPartPr>
              <p14:xfrm>
                <a:off x="2401186" y="2328870"/>
                <a:ext cx="113040" cy="23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00F462-7BE3-DC89-DBAA-8BA4DA7CFB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96866" y="2324550"/>
                  <a:ext cx="121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162E45-0F26-3D4A-FDB1-816B7ECD26A8}"/>
                    </a:ext>
                  </a:extLst>
                </p14:cNvPr>
                <p14:cNvContentPartPr/>
                <p14:nvPr/>
              </p14:nvContentPartPr>
              <p14:xfrm>
                <a:off x="2417026" y="218019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162E45-0F26-3D4A-FDB1-816B7ECD26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2706" y="2175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9D3E76-9675-8CBB-E917-16B7538F438E}"/>
                    </a:ext>
                  </a:extLst>
                </p14:cNvPr>
                <p14:cNvContentPartPr/>
                <p14:nvPr/>
              </p14:nvContentPartPr>
              <p14:xfrm>
                <a:off x="1421266" y="685110"/>
                <a:ext cx="52920" cy="7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9D3E76-9675-8CBB-E917-16B7538F43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16946" y="680790"/>
                  <a:ext cx="61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E474D4-2EE3-096B-9C7B-321F5739E4CC}"/>
                    </a:ext>
                  </a:extLst>
                </p14:cNvPr>
                <p14:cNvContentPartPr/>
                <p14:nvPr/>
              </p14:nvContentPartPr>
              <p14:xfrm>
                <a:off x="1389586" y="488190"/>
                <a:ext cx="432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E474D4-2EE3-096B-9C7B-321F5739E4C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85266" y="48387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301398-98E6-B9A4-7265-A1DC859046F3}"/>
                    </a:ext>
                  </a:extLst>
                </p14:cNvPr>
                <p14:cNvContentPartPr/>
                <p14:nvPr/>
              </p14:nvContentPartPr>
              <p14:xfrm>
                <a:off x="2844346" y="808950"/>
                <a:ext cx="1496520" cy="165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301398-98E6-B9A4-7265-A1DC859046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40026" y="804630"/>
                  <a:ext cx="1505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23CA25-D907-D29E-C007-D6CC2D3F65A6}"/>
                    </a:ext>
                  </a:extLst>
                </p14:cNvPr>
                <p14:cNvContentPartPr/>
                <p14:nvPr/>
              </p14:nvContentPartPr>
              <p14:xfrm>
                <a:off x="3980866" y="673230"/>
                <a:ext cx="420120" cy="627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23CA25-D907-D29E-C007-D6CC2D3F65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76546" y="668910"/>
                  <a:ext cx="428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1D2E9D-B676-8125-B64A-6E569892E105}"/>
                    </a:ext>
                  </a:extLst>
                </p14:cNvPr>
                <p14:cNvContentPartPr/>
                <p14:nvPr/>
              </p14:nvContentPartPr>
              <p14:xfrm>
                <a:off x="4448506" y="621030"/>
                <a:ext cx="239400" cy="120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1D2E9D-B676-8125-B64A-6E569892E1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44186" y="616710"/>
                  <a:ext cx="248040" cy="12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4566FE-4781-00C1-6398-5E1E63D79BE5}"/>
                    </a:ext>
                  </a:extLst>
                </p14:cNvPr>
                <p14:cNvContentPartPr/>
                <p14:nvPr/>
              </p14:nvContentPartPr>
              <p14:xfrm>
                <a:off x="4520506" y="315030"/>
                <a:ext cx="1974240" cy="159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4566FE-4781-00C1-6398-5E1E63D79B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16186" y="310710"/>
                  <a:ext cx="1982880" cy="16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A27F1C-E55E-E4E7-83B8-4DD0AD0F29F7}"/>
                    </a:ext>
                  </a:extLst>
                </p14:cNvPr>
                <p14:cNvContentPartPr/>
                <p14:nvPr/>
              </p14:nvContentPartPr>
              <p14:xfrm>
                <a:off x="5057266" y="552990"/>
                <a:ext cx="88920" cy="391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A27F1C-E55E-E4E7-83B8-4DD0AD0F29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52946" y="548670"/>
                  <a:ext cx="975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289018-E7D6-CF08-E2FD-01D6ED6A0CB1}"/>
                    </a:ext>
                  </a:extLst>
                </p14:cNvPr>
                <p14:cNvContentPartPr/>
                <p14:nvPr/>
              </p14:nvContentPartPr>
              <p14:xfrm>
                <a:off x="5148706" y="729750"/>
                <a:ext cx="429840" cy="269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289018-E7D6-CF08-E2FD-01D6ED6A0C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44386" y="725430"/>
                  <a:ext cx="438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9B2DDA-DA62-D18B-824B-5F1C708CBAD6}"/>
                    </a:ext>
                  </a:extLst>
                </p14:cNvPr>
                <p14:cNvContentPartPr/>
                <p14:nvPr/>
              </p14:nvContentPartPr>
              <p14:xfrm>
                <a:off x="5419786" y="801750"/>
                <a:ext cx="273960" cy="175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9B2DDA-DA62-D18B-824B-5F1C708CBA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15466" y="797430"/>
                  <a:ext cx="282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2E2F69-700A-BD26-3E48-C649BE482184}"/>
                    </a:ext>
                  </a:extLst>
                </p14:cNvPr>
                <p14:cNvContentPartPr/>
                <p14:nvPr/>
              </p14:nvContentPartPr>
              <p14:xfrm>
                <a:off x="5549026" y="709590"/>
                <a:ext cx="4320" cy="4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2E2F69-700A-BD26-3E48-C649BE48218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44706" y="705270"/>
                  <a:ext cx="129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72470D-7016-547A-1028-157C89DB438E}"/>
                    </a:ext>
                  </a:extLst>
                </p14:cNvPr>
                <p14:cNvContentPartPr/>
                <p14:nvPr/>
              </p14:nvContentPartPr>
              <p14:xfrm>
                <a:off x="4867546" y="965190"/>
                <a:ext cx="1235160" cy="235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72470D-7016-547A-1028-157C89DB43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63226" y="960870"/>
                  <a:ext cx="1243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C63A70-AEC5-EC7A-7391-354AEB23AB48}"/>
                    </a:ext>
                  </a:extLst>
                </p14:cNvPr>
                <p14:cNvContentPartPr/>
                <p14:nvPr/>
              </p14:nvContentPartPr>
              <p14:xfrm>
                <a:off x="4932346" y="1421670"/>
                <a:ext cx="123120" cy="183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C63A70-AEC5-EC7A-7391-354AEB23AB4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28026" y="1417350"/>
                  <a:ext cx="131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2A4A38-2BB4-C769-126C-389C7851A6AA}"/>
                    </a:ext>
                  </a:extLst>
                </p14:cNvPr>
                <p14:cNvContentPartPr/>
                <p14:nvPr/>
              </p14:nvContentPartPr>
              <p14:xfrm>
                <a:off x="5149786" y="1495830"/>
                <a:ext cx="281520" cy="48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2A4A38-2BB4-C769-126C-389C7851A6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45466" y="1491510"/>
                  <a:ext cx="290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1A780B-2FD9-BA8E-B739-E5C653B2EED2}"/>
                    </a:ext>
                  </a:extLst>
                </p14:cNvPr>
                <p14:cNvContentPartPr/>
                <p14:nvPr/>
              </p14:nvContentPartPr>
              <p14:xfrm>
                <a:off x="5141866" y="1509150"/>
                <a:ext cx="178200" cy="19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1A780B-2FD9-BA8E-B739-E5C653B2EED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37546" y="1504830"/>
                  <a:ext cx="186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DF1E06-18EB-7E6A-17CA-68BC50C85A9D}"/>
                    </a:ext>
                  </a:extLst>
                </p14:cNvPr>
                <p14:cNvContentPartPr/>
                <p14:nvPr/>
              </p14:nvContentPartPr>
              <p14:xfrm>
                <a:off x="5563066" y="1348230"/>
                <a:ext cx="77400" cy="234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DF1E06-18EB-7E6A-17CA-68BC50C85A9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58746" y="1343910"/>
                  <a:ext cx="86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8FC69C-2E10-25C4-88D4-5031E2602057}"/>
                    </a:ext>
                  </a:extLst>
                </p14:cNvPr>
                <p14:cNvContentPartPr/>
                <p14:nvPr/>
              </p14:nvContentPartPr>
              <p14:xfrm>
                <a:off x="5161666" y="1470270"/>
                <a:ext cx="176040" cy="53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8FC69C-2E10-25C4-88D4-5031E26020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57346" y="1465950"/>
                  <a:ext cx="184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F0DC30-7DC8-6349-6583-B019E6F9FBA7}"/>
                    </a:ext>
                  </a:extLst>
                </p14:cNvPr>
                <p14:cNvContentPartPr/>
                <p14:nvPr/>
              </p14:nvContentPartPr>
              <p14:xfrm>
                <a:off x="5162026" y="1332390"/>
                <a:ext cx="112680" cy="329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F0DC30-7DC8-6349-6583-B019E6F9FB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57706" y="1328070"/>
                  <a:ext cx="121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ACF6AC-4DDE-1322-48AD-BAD2F7AB83AD}"/>
                    </a:ext>
                  </a:extLst>
                </p14:cNvPr>
                <p14:cNvContentPartPr/>
                <p14:nvPr/>
              </p14:nvContentPartPr>
              <p14:xfrm>
                <a:off x="5814706" y="1279830"/>
                <a:ext cx="58680" cy="213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ACF6AC-4DDE-1322-48AD-BAD2F7AB83A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0386" y="1275510"/>
                  <a:ext cx="67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C3D863-69C9-7476-60F0-5CE7698614D2}"/>
                    </a:ext>
                  </a:extLst>
                </p14:cNvPr>
                <p14:cNvContentPartPr/>
                <p14:nvPr/>
              </p14:nvContentPartPr>
              <p14:xfrm>
                <a:off x="5721826" y="1203870"/>
                <a:ext cx="318240" cy="144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C3D863-69C9-7476-60F0-5CE7698614D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17506" y="1199550"/>
                  <a:ext cx="326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7C3666-805F-DFCB-5124-8B2975C11217}"/>
                    </a:ext>
                  </a:extLst>
                </p14:cNvPr>
                <p14:cNvContentPartPr/>
                <p14:nvPr/>
              </p14:nvContentPartPr>
              <p14:xfrm>
                <a:off x="5947906" y="177447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7C3666-805F-DFCB-5124-8B2975C112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3586" y="1770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1E9CE2-B54B-80D9-BD93-79D0F9C071C7}"/>
                    </a:ext>
                  </a:extLst>
                </p14:cNvPr>
                <p14:cNvContentPartPr/>
                <p14:nvPr/>
              </p14:nvContentPartPr>
              <p14:xfrm>
                <a:off x="5972026" y="1568550"/>
                <a:ext cx="213120" cy="166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1E9CE2-B54B-80D9-BD93-79D0F9C071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67706" y="1564230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2A7315-EC83-27C9-6368-9F1591727437}"/>
                    </a:ext>
                  </a:extLst>
                </p14:cNvPr>
                <p14:cNvContentPartPr/>
                <p14:nvPr/>
              </p14:nvContentPartPr>
              <p14:xfrm>
                <a:off x="6242026" y="1650270"/>
                <a:ext cx="60120" cy="59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2A7315-EC83-27C9-6368-9F15917274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37706" y="1645950"/>
                  <a:ext cx="68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891E29-459C-1FFD-CDA0-F286CB713174}"/>
                    </a:ext>
                  </a:extLst>
                </p14:cNvPr>
                <p14:cNvContentPartPr/>
                <p14:nvPr/>
              </p14:nvContentPartPr>
              <p14:xfrm>
                <a:off x="6647026" y="1248150"/>
                <a:ext cx="2478960" cy="54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891E29-459C-1FFD-CDA0-F286CB7131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42706" y="1243830"/>
                  <a:ext cx="248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F42E4E-9913-C340-B359-102CFAD03220}"/>
                    </a:ext>
                  </a:extLst>
                </p14:cNvPr>
                <p14:cNvContentPartPr/>
                <p14:nvPr/>
              </p14:nvContentPartPr>
              <p14:xfrm>
                <a:off x="9051106" y="1043310"/>
                <a:ext cx="340560" cy="66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F42E4E-9913-C340-B359-102CFAD032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46786" y="1038990"/>
                  <a:ext cx="3492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4FB9EB-199F-CB3C-297D-271878A90A75}"/>
                    </a:ext>
                  </a:extLst>
                </p14:cNvPr>
                <p14:cNvContentPartPr/>
                <p14:nvPr/>
              </p14:nvContentPartPr>
              <p14:xfrm>
                <a:off x="6959866" y="484590"/>
                <a:ext cx="1958760" cy="1692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4FB9EB-199F-CB3C-297D-271878A90A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55546" y="480270"/>
                  <a:ext cx="196740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76485F-0B17-5218-6139-8F91111BD2BA}"/>
                    </a:ext>
                  </a:extLst>
                </p14:cNvPr>
                <p14:cNvContentPartPr/>
                <p14:nvPr/>
              </p14:nvContentPartPr>
              <p14:xfrm>
                <a:off x="9716026" y="902550"/>
                <a:ext cx="81720" cy="415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76485F-0B17-5218-6139-8F91111BD2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11706" y="898230"/>
                  <a:ext cx="90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2B51A5-1A55-14B1-3139-81056AD32E48}"/>
                    </a:ext>
                  </a:extLst>
                </p14:cNvPr>
                <p14:cNvContentPartPr/>
                <p14:nvPr/>
              </p14:nvContentPartPr>
              <p14:xfrm>
                <a:off x="9675706" y="777990"/>
                <a:ext cx="379800" cy="23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2B51A5-1A55-14B1-3139-81056AD32E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1386" y="773670"/>
                  <a:ext cx="388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52E95F-E32D-AA96-336C-0BF58634CF24}"/>
                    </a:ext>
                  </a:extLst>
                </p14:cNvPr>
                <p14:cNvContentPartPr/>
                <p14:nvPr/>
              </p14:nvContentPartPr>
              <p14:xfrm>
                <a:off x="9808546" y="1082910"/>
                <a:ext cx="227160" cy="270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52E95F-E32D-AA96-336C-0BF58634CF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04226" y="1078590"/>
                  <a:ext cx="235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032EBBF-F4DD-4DB1-1943-8DAC37AA1A67}"/>
                    </a:ext>
                  </a:extLst>
                </p14:cNvPr>
                <p14:cNvContentPartPr/>
                <p14:nvPr/>
              </p14:nvContentPartPr>
              <p14:xfrm>
                <a:off x="10231546" y="962670"/>
                <a:ext cx="58320" cy="510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032EBBF-F4DD-4DB1-1943-8DAC37AA1A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27226" y="958350"/>
                  <a:ext cx="669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720D58-8790-C69B-A5C7-1537FD0C8EA4}"/>
                    </a:ext>
                  </a:extLst>
                </p14:cNvPr>
                <p14:cNvContentPartPr/>
                <p14:nvPr/>
              </p14:nvContentPartPr>
              <p14:xfrm>
                <a:off x="10171426" y="1257510"/>
                <a:ext cx="294840" cy="99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720D58-8790-C69B-A5C7-1537FD0C8E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67106" y="1253190"/>
                  <a:ext cx="303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4EDE87-C582-AFBD-69CD-9F189FAA4744}"/>
                    </a:ext>
                  </a:extLst>
                </p14:cNvPr>
                <p14:cNvContentPartPr/>
                <p14:nvPr/>
              </p14:nvContentPartPr>
              <p14:xfrm>
                <a:off x="10482106" y="1024950"/>
                <a:ext cx="206280" cy="48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4EDE87-C582-AFBD-69CD-9F189FAA47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77786" y="1020630"/>
                  <a:ext cx="2149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EF9B3D8-88C0-46F8-538B-989BF16C4071}"/>
                    </a:ext>
                  </a:extLst>
                </p14:cNvPr>
                <p14:cNvContentPartPr/>
                <p14:nvPr/>
              </p14:nvContentPartPr>
              <p14:xfrm>
                <a:off x="10812226" y="1239870"/>
                <a:ext cx="130320" cy="243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EF9B3D8-88C0-46F8-538B-989BF16C40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07906" y="1235550"/>
                  <a:ext cx="138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4DADCF-2A06-3B89-AD86-E5A79F6DE3E8}"/>
                    </a:ext>
                  </a:extLst>
                </p14:cNvPr>
                <p14:cNvContentPartPr/>
                <p14:nvPr/>
              </p14:nvContentPartPr>
              <p14:xfrm>
                <a:off x="10953706" y="1071390"/>
                <a:ext cx="21240" cy="31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4DADCF-2A06-3B89-AD86-E5A79F6DE3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49386" y="1067070"/>
                  <a:ext cx="29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AD2FF8-06AD-CE8E-99B5-B49F7C15A64D}"/>
                    </a:ext>
                  </a:extLst>
                </p14:cNvPr>
                <p14:cNvContentPartPr/>
                <p14:nvPr/>
              </p14:nvContentPartPr>
              <p14:xfrm>
                <a:off x="4559746" y="1681950"/>
                <a:ext cx="973440" cy="743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AD2FF8-06AD-CE8E-99B5-B49F7C15A6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55426" y="1677630"/>
                  <a:ext cx="98208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FD8580-9C56-F147-F598-5941A9A602ED}"/>
                    </a:ext>
                  </a:extLst>
                </p14:cNvPr>
                <p14:cNvContentPartPr/>
                <p14:nvPr/>
              </p14:nvContentPartPr>
              <p14:xfrm>
                <a:off x="5443186" y="111270"/>
                <a:ext cx="799200" cy="28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FD8580-9C56-F147-F598-5941A9A602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38866" y="106950"/>
                  <a:ext cx="807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401710-3A1A-198A-4A3D-EBB77564C444}"/>
                    </a:ext>
                  </a:extLst>
                </p14:cNvPr>
                <p14:cNvContentPartPr/>
                <p14:nvPr/>
              </p14:nvContentPartPr>
              <p14:xfrm>
                <a:off x="3960706" y="2206470"/>
                <a:ext cx="434160" cy="511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401710-3A1A-198A-4A3D-EBB77564C4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56386" y="2202150"/>
                  <a:ext cx="4428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D3A588C-70FE-8618-107A-30A81D68220D}"/>
                    </a:ext>
                  </a:extLst>
                </p14:cNvPr>
                <p14:cNvContentPartPr/>
                <p14:nvPr/>
              </p14:nvContentPartPr>
              <p14:xfrm>
                <a:off x="4428346" y="2448750"/>
                <a:ext cx="220320" cy="276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D3A588C-70FE-8618-107A-30A81D68220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24026" y="2444430"/>
                  <a:ext cx="228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6A7094-5301-8CEF-44DB-210440DD7716}"/>
                    </a:ext>
                  </a:extLst>
                </p14:cNvPr>
                <p14:cNvContentPartPr/>
                <p14:nvPr/>
              </p14:nvContentPartPr>
              <p14:xfrm>
                <a:off x="4718866" y="2606430"/>
                <a:ext cx="227520" cy="182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6A7094-5301-8CEF-44DB-210440DD77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14546" y="2602110"/>
                  <a:ext cx="236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CA39E3-7BC8-3579-EA14-90C56DFE8AAB}"/>
                    </a:ext>
                  </a:extLst>
                </p14:cNvPr>
                <p14:cNvContentPartPr/>
                <p14:nvPr/>
              </p14:nvContentPartPr>
              <p14:xfrm>
                <a:off x="5029186" y="2606430"/>
                <a:ext cx="90360" cy="180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CA39E3-7BC8-3579-EA14-90C56DFE8A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24866" y="2602110"/>
                  <a:ext cx="99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F66C217-AD8C-5024-3D57-9CF80591FA56}"/>
                    </a:ext>
                  </a:extLst>
                </p14:cNvPr>
                <p14:cNvContentPartPr/>
                <p14:nvPr/>
              </p14:nvContentPartPr>
              <p14:xfrm>
                <a:off x="5133946" y="2617590"/>
                <a:ext cx="207000" cy="145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F66C217-AD8C-5024-3D57-9CF80591FA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29626" y="2613270"/>
                  <a:ext cx="215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6F9F8B9-8422-2EC2-F4AB-99FB739A1B14}"/>
                    </a:ext>
                  </a:extLst>
                </p14:cNvPr>
                <p14:cNvContentPartPr/>
                <p14:nvPr/>
              </p14:nvContentPartPr>
              <p14:xfrm>
                <a:off x="5492146" y="2763390"/>
                <a:ext cx="24840" cy="65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6F9F8B9-8422-2EC2-F4AB-99FB739A1B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87826" y="2759070"/>
                  <a:ext cx="33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A3B84B5-018E-2480-28E7-218491AC76E9}"/>
                    </a:ext>
                  </a:extLst>
                </p14:cNvPr>
                <p14:cNvContentPartPr/>
                <p14:nvPr/>
              </p14:nvContentPartPr>
              <p14:xfrm>
                <a:off x="5359306" y="2598510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A3B84B5-018E-2480-28E7-218491AC76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4986" y="259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E7E0180-671F-3B72-B7F7-9CC796216FE4}"/>
                    </a:ext>
                  </a:extLst>
                </p14:cNvPr>
                <p14:cNvContentPartPr/>
                <p14:nvPr/>
              </p14:nvContentPartPr>
              <p14:xfrm>
                <a:off x="6382066" y="-17970"/>
                <a:ext cx="132840" cy="349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E7E0180-671F-3B72-B7F7-9CC796216FE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77746" y="-22290"/>
                  <a:ext cx="141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1772FA-67CC-FB0C-96FF-48FEB3A737D2}"/>
                    </a:ext>
                  </a:extLst>
                </p14:cNvPr>
                <p14:cNvContentPartPr/>
                <p14:nvPr/>
              </p14:nvContentPartPr>
              <p14:xfrm>
                <a:off x="6627226" y="307863"/>
                <a:ext cx="274320" cy="206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1772FA-67CC-FB0C-96FF-48FEB3A737D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22906" y="303543"/>
                  <a:ext cx="282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49F192-8BBA-B78D-11F3-53F07269032F}"/>
                    </a:ext>
                  </a:extLst>
                </p14:cNvPr>
                <p14:cNvContentPartPr/>
                <p14:nvPr/>
              </p14:nvContentPartPr>
              <p14:xfrm>
                <a:off x="6959506" y="388863"/>
                <a:ext cx="257760" cy="240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49F192-8BBA-B78D-11F3-53F07269032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55186" y="384543"/>
                  <a:ext cx="266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3FBC4E9-69D0-658A-1A20-1BE9FE75DA83}"/>
                    </a:ext>
                  </a:extLst>
                </p14:cNvPr>
                <p14:cNvContentPartPr/>
                <p14:nvPr/>
              </p14:nvContentPartPr>
              <p14:xfrm>
                <a:off x="7236706" y="478503"/>
                <a:ext cx="18252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3FBC4E9-69D0-658A-1A20-1BE9FE75DA8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32386" y="474183"/>
                  <a:ext cx="191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9B2F72-3F3D-6B31-29EE-BD9EFE7EF294}"/>
                    </a:ext>
                  </a:extLst>
                </p14:cNvPr>
                <p14:cNvContentPartPr/>
                <p14:nvPr/>
              </p14:nvContentPartPr>
              <p14:xfrm>
                <a:off x="7430746" y="302103"/>
                <a:ext cx="204480" cy="20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9B2F72-3F3D-6B31-29EE-BD9EFE7EF29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26426" y="297783"/>
                  <a:ext cx="213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A46E8E-4C4B-B384-5FFD-59A8B40C0D27}"/>
                    </a:ext>
                  </a:extLst>
                </p14:cNvPr>
                <p14:cNvContentPartPr/>
                <p14:nvPr/>
              </p14:nvContentPartPr>
              <p14:xfrm>
                <a:off x="7540906" y="305703"/>
                <a:ext cx="47520" cy="20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A46E8E-4C4B-B384-5FFD-59A8B40C0D2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36586" y="301383"/>
                  <a:ext cx="56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D190628-8B5A-48DD-BD47-8E8A57E20632}"/>
                    </a:ext>
                  </a:extLst>
                </p14:cNvPr>
                <p14:cNvContentPartPr/>
                <p14:nvPr/>
              </p14:nvContentPartPr>
              <p14:xfrm>
                <a:off x="7700746" y="261783"/>
                <a:ext cx="79560" cy="275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190628-8B5A-48DD-BD47-8E8A57E206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6426" y="257463"/>
                  <a:ext cx="882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5BD5216-5D52-7366-BE3C-AB51C999C92C}"/>
                    </a:ext>
                  </a:extLst>
                </p14:cNvPr>
                <p14:cNvContentPartPr/>
                <p14:nvPr/>
              </p14:nvContentPartPr>
              <p14:xfrm>
                <a:off x="7102786" y="2214783"/>
                <a:ext cx="314640" cy="431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5BD5216-5D52-7366-BE3C-AB51C999C92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098466" y="2210463"/>
                  <a:ext cx="3232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143AFEF-DD99-8AD3-94FB-630119E583FE}"/>
                    </a:ext>
                  </a:extLst>
                </p14:cNvPr>
                <p14:cNvContentPartPr/>
                <p14:nvPr/>
              </p14:nvContentPartPr>
              <p14:xfrm>
                <a:off x="7294306" y="2319543"/>
                <a:ext cx="134280" cy="1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143AFEF-DD99-8AD3-94FB-630119E583F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89986" y="2315223"/>
                  <a:ext cx="1429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7400B5C-00C0-F067-93D6-48FDCC78210B}"/>
                    </a:ext>
                  </a:extLst>
                </p14:cNvPr>
                <p14:cNvContentPartPr/>
                <p14:nvPr/>
              </p14:nvContentPartPr>
              <p14:xfrm>
                <a:off x="7294306" y="2383623"/>
                <a:ext cx="350640" cy="38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7400B5C-00C0-F067-93D6-48FDCC7821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89986" y="2379303"/>
                  <a:ext cx="3592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152659-C23D-75B7-5621-096C74DF5C70}"/>
                    </a:ext>
                  </a:extLst>
                </p14:cNvPr>
                <p14:cNvContentPartPr/>
                <p14:nvPr/>
              </p14:nvContentPartPr>
              <p14:xfrm>
                <a:off x="7564306" y="2221263"/>
                <a:ext cx="389160" cy="419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152659-C23D-75B7-5621-096C74DF5C7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59986" y="2216943"/>
                  <a:ext cx="3978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E4B14B-F3BC-2DB8-94A7-B8FD677265A5}"/>
                    </a:ext>
                  </a:extLst>
                </p14:cNvPr>
                <p14:cNvContentPartPr/>
                <p14:nvPr/>
              </p14:nvContentPartPr>
              <p14:xfrm>
                <a:off x="8023666" y="2492343"/>
                <a:ext cx="469080" cy="22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E4B14B-F3BC-2DB8-94A7-B8FD677265A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19346" y="2488023"/>
                  <a:ext cx="477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221032-F5EF-80F8-1396-3D20408F5230}"/>
                    </a:ext>
                  </a:extLst>
                </p14:cNvPr>
                <p14:cNvContentPartPr/>
                <p14:nvPr/>
              </p14:nvContentPartPr>
              <p14:xfrm>
                <a:off x="8559346" y="2528343"/>
                <a:ext cx="60120" cy="218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221032-F5EF-80F8-1396-3D20408F523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55026" y="2524023"/>
                  <a:ext cx="68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D59E90-0D5F-4AE4-15FF-D5F2DAE6CAC5}"/>
                    </a:ext>
                  </a:extLst>
                </p14:cNvPr>
                <p14:cNvContentPartPr/>
                <p14:nvPr/>
              </p14:nvContentPartPr>
              <p14:xfrm>
                <a:off x="8676346" y="2634183"/>
                <a:ext cx="175320" cy="137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D59E90-0D5F-4AE4-15FF-D5F2DAE6CA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72026" y="2629863"/>
                  <a:ext cx="183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7C238F8-4D00-52FA-AC88-BDF58B890335}"/>
                    </a:ext>
                  </a:extLst>
                </p14:cNvPr>
                <p14:cNvContentPartPr/>
                <p14:nvPr/>
              </p14:nvContentPartPr>
              <p14:xfrm>
                <a:off x="8960746" y="2560743"/>
                <a:ext cx="131760" cy="324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7C238F8-4D00-52FA-AC88-BDF58B8903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56426" y="2556423"/>
                  <a:ext cx="1404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66FFCC-738E-E45A-69C4-D0ED7DF755D5}"/>
                    </a:ext>
                  </a:extLst>
                </p14:cNvPr>
                <p14:cNvContentPartPr/>
                <p14:nvPr/>
              </p14:nvContentPartPr>
              <p14:xfrm>
                <a:off x="8386186" y="2347623"/>
                <a:ext cx="828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66FFCC-738E-E45A-69C4-D0ED7DF755D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81866" y="2343303"/>
                  <a:ext cx="16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1F06B7F-8546-75FC-0222-2AC31D136426}"/>
                    </a:ext>
                  </a:extLst>
                </p14:cNvPr>
                <p14:cNvContentPartPr/>
                <p14:nvPr/>
              </p14:nvContentPartPr>
              <p14:xfrm>
                <a:off x="8910346" y="217143"/>
                <a:ext cx="60840" cy="277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1F06B7F-8546-75FC-0222-2AC31D13642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06026" y="212823"/>
                  <a:ext cx="69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CE893A7-9A25-6155-C0A8-254A9494339A}"/>
                    </a:ext>
                  </a:extLst>
                </p14:cNvPr>
                <p14:cNvContentPartPr/>
                <p14:nvPr/>
              </p14:nvContentPartPr>
              <p14:xfrm>
                <a:off x="8898106" y="156663"/>
                <a:ext cx="241200" cy="57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CE893A7-9A25-6155-C0A8-254A9494339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93786" y="152343"/>
                  <a:ext cx="249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9F160C3-79D5-B6DF-53A2-D7802EE3E590}"/>
                    </a:ext>
                  </a:extLst>
                </p14:cNvPr>
                <p14:cNvContentPartPr/>
                <p14:nvPr/>
              </p14:nvContentPartPr>
              <p14:xfrm>
                <a:off x="8909986" y="491103"/>
                <a:ext cx="297000" cy="130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9F160C3-79D5-B6DF-53A2-D7802EE3E59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05666" y="486783"/>
                  <a:ext cx="305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B2B25E-D1D7-CB0A-82FA-F410BE90E3A6}"/>
                    </a:ext>
                  </a:extLst>
                </p14:cNvPr>
                <p14:cNvContentPartPr/>
                <p14:nvPr/>
              </p14:nvContentPartPr>
              <p14:xfrm>
                <a:off x="9272866" y="350343"/>
                <a:ext cx="37440" cy="36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B2B25E-D1D7-CB0A-82FA-F410BE90E3A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268546" y="346023"/>
                  <a:ext cx="46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700051A-4DBB-91B0-0263-867FE29E9286}"/>
                    </a:ext>
                  </a:extLst>
                </p14:cNvPr>
                <p14:cNvContentPartPr/>
                <p14:nvPr/>
              </p14:nvContentPartPr>
              <p14:xfrm>
                <a:off x="9083506" y="339183"/>
                <a:ext cx="447840" cy="336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700051A-4DBB-91B0-0263-867FE29E928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079186" y="334863"/>
                  <a:ext cx="456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4CD5DF-616B-3103-0893-FC329727BF1A}"/>
                    </a:ext>
                  </a:extLst>
                </p14:cNvPr>
                <p14:cNvContentPartPr/>
                <p14:nvPr/>
              </p14:nvContentPartPr>
              <p14:xfrm>
                <a:off x="9559066" y="422703"/>
                <a:ext cx="365760" cy="222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4CD5DF-616B-3103-0893-FC329727BF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54746" y="418383"/>
                  <a:ext cx="374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584991E-B7C7-D7F4-CC7E-17958A35ED7D}"/>
                    </a:ext>
                  </a:extLst>
                </p14:cNvPr>
                <p14:cNvContentPartPr/>
                <p14:nvPr/>
              </p14:nvContentPartPr>
              <p14:xfrm>
                <a:off x="9947866" y="390663"/>
                <a:ext cx="236160" cy="111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584991E-B7C7-D7F4-CC7E-17958A35ED7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43546" y="386343"/>
                  <a:ext cx="244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FBAD7E-1551-C30E-CEEA-6F31F0FCBBC6}"/>
                    </a:ext>
                  </a:extLst>
                </p14:cNvPr>
                <p14:cNvContentPartPr/>
                <p14:nvPr/>
              </p14:nvContentPartPr>
              <p14:xfrm>
                <a:off x="10300666" y="354303"/>
                <a:ext cx="156240" cy="152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FBAD7E-1551-C30E-CEEA-6F31F0FCBBC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296346" y="349983"/>
                  <a:ext cx="164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9C59886-5102-DC26-D7AF-87B55873775B}"/>
                    </a:ext>
                  </a:extLst>
                </p14:cNvPr>
                <p14:cNvContentPartPr/>
                <p14:nvPr/>
              </p14:nvContentPartPr>
              <p14:xfrm>
                <a:off x="10233706" y="338103"/>
                <a:ext cx="324000" cy="29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9C59886-5102-DC26-D7AF-87B55873775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229386" y="333783"/>
                  <a:ext cx="332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9DDA884-E060-6DA7-72BB-7DDA2BC534AE}"/>
                    </a:ext>
                  </a:extLst>
                </p14:cNvPr>
                <p14:cNvContentPartPr/>
                <p14:nvPr/>
              </p14:nvContentPartPr>
              <p14:xfrm>
                <a:off x="10554466" y="462663"/>
                <a:ext cx="3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9DDA884-E060-6DA7-72BB-7DDA2BC534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50146" y="45834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7CD9D85-BC7D-F012-5C91-C6CAE42111A9}"/>
                    </a:ext>
                  </a:extLst>
                </p14:cNvPr>
                <p14:cNvContentPartPr/>
                <p14:nvPr/>
              </p14:nvContentPartPr>
              <p14:xfrm>
                <a:off x="966226" y="3147183"/>
                <a:ext cx="80640" cy="595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7CD9D85-BC7D-F012-5C91-C6CAE42111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1906" y="3142863"/>
                  <a:ext cx="892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A6EFA12-DF40-6F19-EB2A-9D352642FDAF}"/>
                    </a:ext>
                  </a:extLst>
                </p14:cNvPr>
                <p14:cNvContentPartPr/>
                <p14:nvPr/>
              </p14:nvContentPartPr>
              <p14:xfrm>
                <a:off x="757066" y="3219543"/>
                <a:ext cx="511560" cy="8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A6EFA12-DF40-6F19-EB2A-9D352642FD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2746" y="3215223"/>
                  <a:ext cx="520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973454-F4FA-FA78-6000-61928878E8D4}"/>
                    </a:ext>
                  </a:extLst>
                </p14:cNvPr>
                <p14:cNvContentPartPr/>
                <p14:nvPr/>
              </p14:nvContentPartPr>
              <p14:xfrm>
                <a:off x="1160626" y="3633183"/>
                <a:ext cx="193320" cy="266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973454-F4FA-FA78-6000-61928878E8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6306" y="3628863"/>
                  <a:ext cx="201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733AD6D-4E2C-4542-EC32-39A90DF72703}"/>
                    </a:ext>
                  </a:extLst>
                </p14:cNvPr>
                <p14:cNvContentPartPr/>
                <p14:nvPr/>
              </p14:nvContentPartPr>
              <p14:xfrm>
                <a:off x="1123546" y="3712383"/>
                <a:ext cx="151560" cy="6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733AD6D-4E2C-4542-EC32-39A90DF727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9226" y="3708063"/>
                  <a:ext cx="1602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C5B4335-A33A-52B0-CE8C-D9921039D75E}"/>
                    </a:ext>
                  </a:extLst>
                </p14:cNvPr>
                <p14:cNvContentPartPr/>
                <p14:nvPr/>
              </p14:nvContentPartPr>
              <p14:xfrm>
                <a:off x="1377346" y="3468663"/>
                <a:ext cx="161640" cy="399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C5B4335-A33A-52B0-CE8C-D9921039D7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73026" y="3464343"/>
                  <a:ext cx="1702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55597B1-F8EF-98D9-F72B-F2929F03248F}"/>
                    </a:ext>
                  </a:extLst>
                </p14:cNvPr>
                <p14:cNvContentPartPr/>
                <p14:nvPr/>
              </p14:nvContentPartPr>
              <p14:xfrm>
                <a:off x="1913746" y="3247983"/>
                <a:ext cx="395640" cy="527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55597B1-F8EF-98D9-F72B-F2929F0324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09426" y="3243663"/>
                  <a:ext cx="4042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351DCC9-FB5E-CA0F-63D4-46ED3C21F580}"/>
                    </a:ext>
                  </a:extLst>
                </p14:cNvPr>
                <p14:cNvContentPartPr/>
                <p14:nvPr/>
              </p14:nvContentPartPr>
              <p14:xfrm>
                <a:off x="2424586" y="3476583"/>
                <a:ext cx="196920" cy="378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351DCC9-FB5E-CA0F-63D4-46ED3C21F58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20266" y="3472263"/>
                  <a:ext cx="2055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5F55943-103F-0F38-2E28-A17DDC5E447E}"/>
                    </a:ext>
                  </a:extLst>
                </p14:cNvPr>
                <p14:cNvContentPartPr/>
                <p14:nvPr/>
              </p14:nvContentPartPr>
              <p14:xfrm>
                <a:off x="2775946" y="3581343"/>
                <a:ext cx="45360" cy="133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5F55943-103F-0F38-2E28-A17DDC5E44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71626" y="3577023"/>
                  <a:ext cx="54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8931D1C-5B24-E11D-5BD5-0F0E5370568C}"/>
                    </a:ext>
                  </a:extLst>
                </p14:cNvPr>
                <p14:cNvContentPartPr/>
                <p14:nvPr/>
              </p14:nvContentPartPr>
              <p14:xfrm>
                <a:off x="2783866" y="3308103"/>
                <a:ext cx="26280" cy="37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8931D1C-5B24-E11D-5BD5-0F0E5370568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79546" y="3303783"/>
                  <a:ext cx="34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65D3900-7EA8-39B1-C928-2912F1F2EA9F}"/>
                    </a:ext>
                  </a:extLst>
                </p14:cNvPr>
                <p14:cNvContentPartPr/>
                <p14:nvPr/>
              </p14:nvContentPartPr>
              <p14:xfrm>
                <a:off x="3000226" y="3189303"/>
                <a:ext cx="196920" cy="524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65D3900-7EA8-39B1-C928-2912F1F2EA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95906" y="3184983"/>
                  <a:ext cx="2055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68F7C44-9869-27FE-2D3B-3E18E5AF5F58}"/>
                    </a:ext>
                  </a:extLst>
                </p14:cNvPr>
                <p14:cNvContentPartPr/>
                <p14:nvPr/>
              </p14:nvContentPartPr>
              <p14:xfrm>
                <a:off x="3267706" y="3562623"/>
                <a:ext cx="117000" cy="62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68F7C44-9869-27FE-2D3B-3E18E5AF5F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63386" y="3558303"/>
                  <a:ext cx="125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BE9E41-80E4-EF43-A3DF-6B6C1F0B9C24}"/>
                    </a:ext>
                  </a:extLst>
                </p14:cNvPr>
                <p14:cNvContentPartPr/>
                <p14:nvPr/>
              </p14:nvContentPartPr>
              <p14:xfrm>
                <a:off x="3548146" y="3183183"/>
                <a:ext cx="56880" cy="453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BE9E41-80E4-EF43-A3DF-6B6C1F0B9C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43826" y="3178863"/>
                  <a:ext cx="655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612CF16-4300-96A2-3C7F-82B975466DA4}"/>
                    </a:ext>
                  </a:extLst>
                </p14:cNvPr>
                <p14:cNvContentPartPr/>
                <p14:nvPr/>
              </p14:nvContentPartPr>
              <p14:xfrm>
                <a:off x="3436906" y="3373983"/>
                <a:ext cx="297360" cy="23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612CF16-4300-96A2-3C7F-82B975466DA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32586" y="3369663"/>
                  <a:ext cx="306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F8BDC4F-5463-C36B-DDD6-B7BAD36DB8BA}"/>
                    </a:ext>
                  </a:extLst>
                </p14:cNvPr>
                <p14:cNvContentPartPr/>
                <p14:nvPr/>
              </p14:nvContentPartPr>
              <p14:xfrm>
                <a:off x="4142506" y="3392343"/>
                <a:ext cx="201960" cy="25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F8BDC4F-5463-C36B-DDD6-B7BAD36DB8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38186" y="3388023"/>
                  <a:ext cx="210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5010851-276D-B550-2273-5C0441576A3B}"/>
                    </a:ext>
                  </a:extLst>
                </p14:cNvPr>
                <p14:cNvContentPartPr/>
                <p14:nvPr/>
              </p14:nvContentPartPr>
              <p14:xfrm>
                <a:off x="4077706" y="3655863"/>
                <a:ext cx="208800" cy="5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5010851-276D-B550-2273-5C0441576A3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73386" y="3651543"/>
                  <a:ext cx="217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F3BEB83-66E0-EB36-1D56-1513903F508C}"/>
                    </a:ext>
                  </a:extLst>
                </p14:cNvPr>
                <p14:cNvContentPartPr/>
                <p14:nvPr/>
              </p14:nvContentPartPr>
              <p14:xfrm>
                <a:off x="4670266" y="3432663"/>
                <a:ext cx="264960" cy="55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F3BEB83-66E0-EB36-1D56-1513903F50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65946" y="3428343"/>
                  <a:ext cx="273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126A298-6A12-317A-D0C3-9CF74EE86007}"/>
                    </a:ext>
                  </a:extLst>
                </p14:cNvPr>
                <p14:cNvContentPartPr/>
                <p14:nvPr/>
              </p14:nvContentPartPr>
              <p14:xfrm>
                <a:off x="4988866" y="3123423"/>
                <a:ext cx="345600" cy="465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126A298-6A12-317A-D0C3-9CF74EE860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84546" y="3119103"/>
                  <a:ext cx="3542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05ACC0-90B5-FA95-77AC-9E814AFF03B7}"/>
                    </a:ext>
                  </a:extLst>
                </p14:cNvPr>
                <p14:cNvContentPartPr/>
                <p14:nvPr/>
              </p14:nvContentPartPr>
              <p14:xfrm>
                <a:off x="5484226" y="3334383"/>
                <a:ext cx="366120" cy="275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05ACC0-90B5-FA95-77AC-9E814AFF03B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79906" y="3330063"/>
                  <a:ext cx="374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F605EE1-3FD1-656E-206A-804D6ACB1960}"/>
                    </a:ext>
                  </a:extLst>
                </p14:cNvPr>
                <p14:cNvContentPartPr/>
                <p14:nvPr/>
              </p14:nvContentPartPr>
              <p14:xfrm>
                <a:off x="5943946" y="3420423"/>
                <a:ext cx="44640" cy="164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F605EE1-3FD1-656E-206A-804D6ACB196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39626" y="3416103"/>
                  <a:ext cx="53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407BA00-45B3-75AF-218B-315761D69104}"/>
                    </a:ext>
                  </a:extLst>
                </p14:cNvPr>
                <p14:cNvContentPartPr/>
                <p14:nvPr/>
              </p14:nvContentPartPr>
              <p14:xfrm>
                <a:off x="5883466" y="3251583"/>
                <a:ext cx="20880" cy="13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407BA00-45B3-75AF-218B-315761D6910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79146" y="3247263"/>
                  <a:ext cx="29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89CCE50-FDC8-87D8-8B98-D26A7B9A9EA4}"/>
                    </a:ext>
                  </a:extLst>
                </p14:cNvPr>
                <p14:cNvContentPartPr/>
                <p14:nvPr/>
              </p14:nvContentPartPr>
              <p14:xfrm>
                <a:off x="6250306" y="3505383"/>
                <a:ext cx="376200" cy="58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89CCE50-FDC8-87D8-8B98-D26A7B9A9EA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45986" y="3501063"/>
                  <a:ext cx="384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FC1F5C6-A4F7-0398-767F-4DF896149E7C}"/>
                    </a:ext>
                  </a:extLst>
                </p14:cNvPr>
                <p14:cNvContentPartPr/>
                <p14:nvPr/>
              </p14:nvContentPartPr>
              <p14:xfrm>
                <a:off x="6386746" y="3288303"/>
                <a:ext cx="101880" cy="354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FC1F5C6-A4F7-0398-767F-4DF896149E7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82426" y="3283983"/>
                  <a:ext cx="1105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78EDAEE-1063-0F50-DD2C-BD4D1E5DE04A}"/>
                    </a:ext>
                  </a:extLst>
                </p14:cNvPr>
                <p14:cNvContentPartPr/>
                <p14:nvPr/>
              </p14:nvContentPartPr>
              <p14:xfrm>
                <a:off x="6811186" y="3119103"/>
                <a:ext cx="129600" cy="552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78EDAEE-1063-0F50-DD2C-BD4D1E5DE0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06866" y="3114783"/>
                  <a:ext cx="138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6F7898F-0B7B-169C-B7F4-BD9C9A689BED}"/>
                    </a:ext>
                  </a:extLst>
                </p14:cNvPr>
                <p14:cNvContentPartPr/>
                <p14:nvPr/>
              </p14:nvContentPartPr>
              <p14:xfrm>
                <a:off x="6936466" y="3344463"/>
                <a:ext cx="264960" cy="27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6F7898F-0B7B-169C-B7F4-BD9C9A689BE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32146" y="3340143"/>
                  <a:ext cx="273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50B93AC-A893-3517-9CBE-9E429C2CAB9A}"/>
                    </a:ext>
                  </a:extLst>
                </p14:cNvPr>
                <p14:cNvContentPartPr/>
                <p14:nvPr/>
              </p14:nvContentPartPr>
              <p14:xfrm>
                <a:off x="7225186" y="3474063"/>
                <a:ext cx="183960" cy="288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50B93AC-A893-3517-9CBE-9E429C2CAB9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20866" y="3469743"/>
                  <a:ext cx="1926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F9BAAD5-D9B2-B182-F359-255CEFF66EEC}"/>
                    </a:ext>
                  </a:extLst>
                </p14:cNvPr>
                <p14:cNvContentPartPr/>
                <p14:nvPr/>
              </p14:nvContentPartPr>
              <p14:xfrm>
                <a:off x="7338226" y="3650103"/>
                <a:ext cx="43200" cy="16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F9BAAD5-D9B2-B182-F359-255CEFF66EE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33906" y="3645783"/>
                  <a:ext cx="51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CFD2B31-7CB9-10D3-7DAE-280D005C2B27}"/>
                    </a:ext>
                  </a:extLst>
                </p14:cNvPr>
                <p14:cNvContentPartPr/>
                <p14:nvPr/>
              </p14:nvContentPartPr>
              <p14:xfrm>
                <a:off x="7455226" y="3340143"/>
                <a:ext cx="152280" cy="338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CFD2B31-7CB9-10D3-7DAE-280D005C2B2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50906" y="3335823"/>
                  <a:ext cx="1609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56A3B51-4A63-4031-0837-2B823118484F}"/>
                    </a:ext>
                  </a:extLst>
                </p14:cNvPr>
                <p14:cNvContentPartPr/>
                <p14:nvPr/>
              </p14:nvContentPartPr>
              <p14:xfrm>
                <a:off x="7836826" y="3203343"/>
                <a:ext cx="125640" cy="581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56A3B51-4A63-4031-0837-2B82311848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32506" y="3199023"/>
                  <a:ext cx="1342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389563B-7767-548E-6F91-031CB96E3254}"/>
                    </a:ext>
                  </a:extLst>
                </p14:cNvPr>
                <p14:cNvContentPartPr/>
                <p14:nvPr/>
              </p14:nvContentPartPr>
              <p14:xfrm>
                <a:off x="8124106" y="3131343"/>
                <a:ext cx="256680" cy="460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389563B-7767-548E-6F91-031CB96E32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19786" y="3127023"/>
                  <a:ext cx="2653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CEA74C-8D48-9AAE-32E4-6D841116D912}"/>
                    </a:ext>
                  </a:extLst>
                </p14:cNvPr>
                <p14:cNvContentPartPr/>
                <p14:nvPr/>
              </p14:nvContentPartPr>
              <p14:xfrm>
                <a:off x="8458906" y="3308103"/>
                <a:ext cx="145440" cy="239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CEA74C-8D48-9AAE-32E4-6D841116D91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54586" y="3303783"/>
                  <a:ext cx="154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51783AF-ABBA-7A53-D98E-5305373BBAF1}"/>
                    </a:ext>
                  </a:extLst>
                </p14:cNvPr>
                <p14:cNvContentPartPr/>
                <p14:nvPr/>
              </p14:nvContentPartPr>
              <p14:xfrm>
                <a:off x="8688586" y="3155103"/>
                <a:ext cx="429840" cy="763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51783AF-ABBA-7A53-D98E-5305373BBA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84266" y="3150783"/>
                  <a:ext cx="43848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33BF800-F538-2DE1-113A-96AC8B775EDD}"/>
                    </a:ext>
                  </a:extLst>
                </p14:cNvPr>
                <p14:cNvContentPartPr/>
                <p14:nvPr/>
              </p14:nvContentPartPr>
              <p14:xfrm>
                <a:off x="9208426" y="3384423"/>
                <a:ext cx="74160" cy="152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33BF800-F538-2DE1-113A-96AC8B775ED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04106" y="3380103"/>
                  <a:ext cx="82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609B5C-9B31-6A39-8D0C-320B57926578}"/>
                    </a:ext>
                  </a:extLst>
                </p14:cNvPr>
                <p14:cNvContentPartPr/>
                <p14:nvPr/>
              </p14:nvContentPartPr>
              <p14:xfrm>
                <a:off x="9289786" y="3240063"/>
                <a:ext cx="360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609B5C-9B31-6A39-8D0C-320B579265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85466" y="3235743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723429-9C3A-7480-F905-CBFABBA85852}"/>
                    </a:ext>
                  </a:extLst>
                </p14:cNvPr>
                <p14:cNvContentPartPr/>
                <p14:nvPr/>
              </p14:nvContentPartPr>
              <p14:xfrm>
                <a:off x="9700186" y="3098943"/>
                <a:ext cx="250920" cy="506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723429-9C3A-7480-F905-CBFABBA8585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95866" y="3094623"/>
                  <a:ext cx="2595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EB23CA6-D072-B81E-4942-9E959595F5F3}"/>
                    </a:ext>
                  </a:extLst>
                </p14:cNvPr>
                <p14:cNvContentPartPr/>
                <p14:nvPr/>
              </p14:nvContentPartPr>
              <p14:xfrm>
                <a:off x="9417946" y="3360303"/>
                <a:ext cx="257400" cy="40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EB23CA6-D072-B81E-4942-9E959595F5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13626" y="3355983"/>
                  <a:ext cx="266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42CE46B-C925-103F-B24E-4918EE0F3D7E}"/>
                    </a:ext>
                  </a:extLst>
                </p14:cNvPr>
                <p14:cNvContentPartPr/>
                <p14:nvPr/>
              </p14:nvContentPartPr>
              <p14:xfrm>
                <a:off x="10110946" y="3496743"/>
                <a:ext cx="9000" cy="109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42CE46B-C925-103F-B24E-4918EE0F3D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06626" y="3492423"/>
                  <a:ext cx="17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F39D355-B2E1-4C1D-1FDF-783B652C9F27}"/>
                    </a:ext>
                  </a:extLst>
                </p14:cNvPr>
                <p14:cNvContentPartPr/>
                <p14:nvPr/>
              </p14:nvContentPartPr>
              <p14:xfrm>
                <a:off x="10107346" y="3235743"/>
                <a:ext cx="4320" cy="11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F39D355-B2E1-4C1D-1FDF-783B652C9F2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03026" y="3231423"/>
                  <a:ext cx="12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852E05A-03D6-1B83-C942-863A29941C7F}"/>
                    </a:ext>
                  </a:extLst>
                </p14:cNvPr>
                <p14:cNvContentPartPr/>
                <p14:nvPr/>
              </p14:nvContentPartPr>
              <p14:xfrm>
                <a:off x="10308586" y="3094983"/>
                <a:ext cx="138600" cy="596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852E05A-03D6-1B83-C942-863A29941C7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04266" y="3090663"/>
                  <a:ext cx="1472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17C94B5-5763-16F5-9AE8-798CFA5A9E7A}"/>
                    </a:ext>
                  </a:extLst>
                </p14:cNvPr>
                <p14:cNvContentPartPr/>
                <p14:nvPr/>
              </p14:nvContentPartPr>
              <p14:xfrm>
                <a:off x="1614586" y="4879863"/>
                <a:ext cx="485640" cy="684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17C94B5-5763-16F5-9AE8-798CFA5A9E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610266" y="4875543"/>
                  <a:ext cx="49428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951AD0-E7A1-6EF0-FEA6-39EDD11D9646}"/>
                    </a:ext>
                  </a:extLst>
                </p14:cNvPr>
                <p14:cNvContentPartPr/>
                <p14:nvPr/>
              </p14:nvContentPartPr>
              <p14:xfrm>
                <a:off x="2223706" y="5297463"/>
                <a:ext cx="191880" cy="351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951AD0-E7A1-6EF0-FEA6-39EDD11D964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19386" y="5293143"/>
                  <a:ext cx="200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7EC213C-AEE1-050A-F115-AE74F5DFBF80}"/>
                    </a:ext>
                  </a:extLst>
                </p14:cNvPr>
                <p14:cNvContentPartPr/>
                <p14:nvPr/>
              </p14:nvContentPartPr>
              <p14:xfrm>
                <a:off x="2534026" y="5574663"/>
                <a:ext cx="98640" cy="225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7EC213C-AEE1-050A-F115-AE74F5DFBF8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29706" y="5570343"/>
                  <a:ext cx="107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27DF1E3-F395-A54A-903A-BDE6545FE3AE}"/>
                    </a:ext>
                  </a:extLst>
                </p14:cNvPr>
                <p14:cNvContentPartPr/>
                <p14:nvPr/>
              </p14:nvContentPartPr>
              <p14:xfrm>
                <a:off x="2538346" y="5418063"/>
                <a:ext cx="1800" cy="19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27DF1E3-F395-A54A-903A-BDE6545FE3A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34026" y="5413743"/>
                  <a:ext cx="10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D5EEBC7-902D-F1A5-2E05-37E34C92FE56}"/>
                    </a:ext>
                  </a:extLst>
                </p14:cNvPr>
                <p14:cNvContentPartPr/>
                <p14:nvPr/>
              </p14:nvContentPartPr>
              <p14:xfrm>
                <a:off x="2699266" y="5000823"/>
                <a:ext cx="256680" cy="24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D5EEBC7-902D-F1A5-2E05-37E34C92FE5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94946" y="4996503"/>
                  <a:ext cx="265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EEFFFB3-0A14-1884-EDAE-4782E2723FB1}"/>
                    </a:ext>
                  </a:extLst>
                </p14:cNvPr>
                <p14:cNvContentPartPr/>
                <p14:nvPr/>
              </p14:nvContentPartPr>
              <p14:xfrm>
                <a:off x="2808346" y="5236623"/>
                <a:ext cx="155520" cy="13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EEFFFB3-0A14-1884-EDAE-4782E2723F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04026" y="5232303"/>
                  <a:ext cx="164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651810-1494-330F-8139-E53F04A293A9}"/>
                    </a:ext>
                  </a:extLst>
                </p14:cNvPr>
                <p14:cNvContentPartPr/>
                <p14:nvPr/>
              </p14:nvContentPartPr>
              <p14:xfrm>
                <a:off x="1786666" y="4666743"/>
                <a:ext cx="38520" cy="27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651810-1494-330F-8139-E53F04A293A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782346" y="4662423"/>
                  <a:ext cx="47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CC05B53-BBC6-686E-F14D-FF60EE05534D}"/>
                    </a:ext>
                  </a:extLst>
                </p14:cNvPr>
                <p14:cNvContentPartPr/>
                <p14:nvPr/>
              </p14:nvContentPartPr>
              <p14:xfrm>
                <a:off x="3454186" y="4210263"/>
                <a:ext cx="542880" cy="2107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CC05B53-BBC6-686E-F14D-FF60EE05534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449866" y="4205943"/>
                  <a:ext cx="551520" cy="21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66A544D-F9D2-334B-EA99-22809636D365}"/>
                    </a:ext>
                  </a:extLst>
                </p14:cNvPr>
                <p14:cNvContentPartPr/>
                <p14:nvPr/>
              </p14:nvContentPartPr>
              <p14:xfrm>
                <a:off x="4172026" y="4140063"/>
                <a:ext cx="374760" cy="346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66A544D-F9D2-334B-EA99-22809636D36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67706" y="4135743"/>
                  <a:ext cx="383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B073699-F92D-55F2-3C67-E60F101E0EEA}"/>
                    </a:ext>
                  </a:extLst>
                </p14:cNvPr>
                <p14:cNvContentPartPr/>
                <p14:nvPr/>
              </p14:nvContentPartPr>
              <p14:xfrm>
                <a:off x="4807426" y="4437423"/>
                <a:ext cx="97200" cy="220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B073699-F92D-55F2-3C67-E60F101E0E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03106" y="4433103"/>
                  <a:ext cx="105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7E50A63-079E-6685-A958-C96548CA3394}"/>
                    </a:ext>
                  </a:extLst>
                </p14:cNvPr>
                <p14:cNvContentPartPr/>
                <p14:nvPr/>
              </p14:nvContentPartPr>
              <p14:xfrm>
                <a:off x="5560906" y="3883023"/>
                <a:ext cx="356040" cy="520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7E50A63-079E-6685-A958-C96548CA339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56586" y="3878703"/>
                  <a:ext cx="3646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2C7E2EE-6F09-82DF-B8E7-306824132014}"/>
                    </a:ext>
                  </a:extLst>
                </p14:cNvPr>
                <p14:cNvContentPartPr/>
                <p14:nvPr/>
              </p14:nvContentPartPr>
              <p14:xfrm>
                <a:off x="5954746" y="4136103"/>
                <a:ext cx="222120" cy="348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2C7E2EE-6F09-82DF-B8E7-30682413201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50426" y="4131783"/>
                  <a:ext cx="230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AB9FF56-9466-2821-209F-BF16D6236618}"/>
                    </a:ext>
                  </a:extLst>
                </p14:cNvPr>
                <p14:cNvContentPartPr/>
                <p14:nvPr/>
              </p14:nvContentPartPr>
              <p14:xfrm>
                <a:off x="6362986" y="4244463"/>
                <a:ext cx="12240" cy="158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AB9FF56-9466-2821-209F-BF16D623661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58666" y="4240143"/>
                  <a:ext cx="20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EE0C70F-CC61-C416-B0EF-780548BDBCF8}"/>
                    </a:ext>
                  </a:extLst>
                </p14:cNvPr>
                <p14:cNvContentPartPr/>
                <p14:nvPr/>
              </p14:nvContentPartPr>
              <p14:xfrm>
                <a:off x="6250306" y="4031703"/>
                <a:ext cx="34920" cy="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EE0C70F-CC61-C416-B0EF-780548BDBCF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45986" y="4027383"/>
                  <a:ext cx="43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2A7A2BB-89EE-C41B-6EFF-2E1266E087CE}"/>
                    </a:ext>
                  </a:extLst>
                </p14:cNvPr>
                <p14:cNvContentPartPr/>
                <p14:nvPr/>
              </p14:nvContentPartPr>
              <p14:xfrm>
                <a:off x="6608866" y="4075623"/>
                <a:ext cx="149400" cy="4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2A7A2BB-89EE-C41B-6EFF-2E1266E087C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04546" y="4071303"/>
                  <a:ext cx="1580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F3C4B9-A2B7-598D-C1D4-F5DA96A0855E}"/>
                    </a:ext>
                  </a:extLst>
                </p14:cNvPr>
                <p14:cNvContentPartPr/>
                <p14:nvPr/>
              </p14:nvContentPartPr>
              <p14:xfrm>
                <a:off x="6890746" y="3853503"/>
                <a:ext cx="253440" cy="464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F3C4B9-A2B7-598D-C1D4-F5DA96A0855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86426" y="3849183"/>
                  <a:ext cx="2620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206D0A1-9512-A26D-3634-C1C22682C9AE}"/>
                    </a:ext>
                  </a:extLst>
                </p14:cNvPr>
                <p14:cNvContentPartPr/>
                <p14:nvPr/>
              </p14:nvContentPartPr>
              <p14:xfrm>
                <a:off x="7217266" y="4171743"/>
                <a:ext cx="253080" cy="216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206D0A1-9512-A26D-3634-C1C22682C9A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12946" y="4167423"/>
                  <a:ext cx="261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5DE9D3D-6285-44FD-4062-D98A03E732FC}"/>
                    </a:ext>
                  </a:extLst>
                </p14:cNvPr>
                <p14:cNvContentPartPr/>
                <p14:nvPr/>
              </p14:nvContentPartPr>
              <p14:xfrm>
                <a:off x="6568546" y="4238703"/>
                <a:ext cx="234000" cy="7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5DE9D3D-6285-44FD-4062-D98A03E732F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64226" y="4234383"/>
                  <a:ext cx="2426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0BA28B1-C928-D577-C270-46F958EB562F}"/>
                    </a:ext>
                  </a:extLst>
                </p14:cNvPr>
                <p14:cNvContentPartPr/>
                <p14:nvPr/>
              </p14:nvContentPartPr>
              <p14:xfrm>
                <a:off x="7503466" y="4208463"/>
                <a:ext cx="385200" cy="253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0BA28B1-C928-D577-C270-46F958EB562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99146" y="4204143"/>
                  <a:ext cx="393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5CBECED-0DCC-88BB-5580-7DA18F41F2CB}"/>
                    </a:ext>
                  </a:extLst>
                </p14:cNvPr>
                <p14:cNvContentPartPr/>
                <p14:nvPr/>
              </p14:nvContentPartPr>
              <p14:xfrm>
                <a:off x="7895506" y="4236543"/>
                <a:ext cx="180720" cy="69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5CBECED-0DCC-88BB-5580-7DA18F41F2C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91186" y="4232223"/>
                  <a:ext cx="189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1890BA5-C4E2-CD97-E24C-3B9EEE985155}"/>
                    </a:ext>
                  </a:extLst>
                </p14:cNvPr>
                <p14:cNvContentPartPr/>
                <p14:nvPr/>
              </p14:nvContentPartPr>
              <p14:xfrm>
                <a:off x="8124106" y="4160223"/>
                <a:ext cx="189000" cy="214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1890BA5-C4E2-CD97-E24C-3B9EEE98515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19786" y="4155903"/>
                  <a:ext cx="197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F589750-DD4E-0E4E-94FB-BAD9A981FF4A}"/>
                    </a:ext>
                  </a:extLst>
                </p14:cNvPr>
                <p14:cNvContentPartPr/>
                <p14:nvPr/>
              </p14:nvContentPartPr>
              <p14:xfrm>
                <a:off x="8133106" y="4067703"/>
                <a:ext cx="287280" cy="360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F589750-DD4E-0E4E-94FB-BAD9A981FF4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28786" y="4063383"/>
                  <a:ext cx="295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24A515F-D4F0-C281-A067-0A764F27039E}"/>
                    </a:ext>
                  </a:extLst>
                </p14:cNvPr>
                <p14:cNvContentPartPr/>
                <p14:nvPr/>
              </p14:nvContentPartPr>
              <p14:xfrm>
                <a:off x="8289346" y="3878703"/>
                <a:ext cx="51120" cy="34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24A515F-D4F0-C281-A067-0A764F27039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85026" y="3874383"/>
                  <a:ext cx="59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BD7F595-1BF1-4BE5-7E08-7E42FCF988BB}"/>
                    </a:ext>
                  </a:extLst>
                </p14:cNvPr>
                <p14:cNvContentPartPr/>
                <p14:nvPr/>
              </p14:nvContentPartPr>
              <p14:xfrm>
                <a:off x="4118026" y="4883103"/>
                <a:ext cx="456480" cy="3103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BD7F595-1BF1-4BE5-7E08-7E42FCF988B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13706" y="4878783"/>
                  <a:ext cx="465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17714E2-C918-BAED-1528-9128840B4008}"/>
                    </a:ext>
                  </a:extLst>
                </p14:cNvPr>
                <p14:cNvContentPartPr/>
                <p14:nvPr/>
              </p14:nvContentPartPr>
              <p14:xfrm>
                <a:off x="4711666" y="5249223"/>
                <a:ext cx="11160" cy="496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17714E2-C918-BAED-1528-9128840B40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07346" y="5244903"/>
                  <a:ext cx="19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4BC3875-05E0-255A-2B02-1AC102427279}"/>
                    </a:ext>
                  </a:extLst>
                </p14:cNvPr>
                <p14:cNvContentPartPr/>
                <p14:nvPr/>
              </p14:nvContentPartPr>
              <p14:xfrm>
                <a:off x="5226466" y="4609143"/>
                <a:ext cx="361080" cy="4100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4BC3875-05E0-255A-2B02-1AC10242727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22146" y="4604823"/>
                  <a:ext cx="3697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FE60D4F-8EBE-9FF2-57A4-A86B9A91C1F3}"/>
                    </a:ext>
                  </a:extLst>
                </p14:cNvPr>
                <p14:cNvContentPartPr/>
                <p14:nvPr/>
              </p14:nvContentPartPr>
              <p14:xfrm>
                <a:off x="5754226" y="4775103"/>
                <a:ext cx="179640" cy="2988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FE60D4F-8EBE-9FF2-57A4-A86B9A91C1F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49906" y="4770783"/>
                  <a:ext cx="188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81C4553C-4247-E4F3-0DC9-E100F8A6FF5C}"/>
                    </a:ext>
                  </a:extLst>
                </p14:cNvPr>
                <p14:cNvContentPartPr/>
                <p14:nvPr/>
              </p14:nvContentPartPr>
              <p14:xfrm>
                <a:off x="6068866" y="4968063"/>
                <a:ext cx="49680" cy="1472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81C4553C-4247-E4F3-0DC9-E100F8A6FF5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64546" y="4963743"/>
                  <a:ext cx="58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234A379-2D87-03FA-8681-6011BCB4126B}"/>
                    </a:ext>
                  </a:extLst>
                </p14:cNvPr>
                <p14:cNvContentPartPr/>
                <p14:nvPr/>
              </p14:nvContentPartPr>
              <p14:xfrm>
                <a:off x="6016306" y="4734783"/>
                <a:ext cx="517680" cy="1378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234A379-2D87-03FA-8681-6011BCB4126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11986" y="4730463"/>
                  <a:ext cx="526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75DBA4F-9A66-BD7E-D2CA-CD32A2525CD8}"/>
                    </a:ext>
                  </a:extLst>
                </p14:cNvPr>
                <p14:cNvContentPartPr/>
                <p14:nvPr/>
              </p14:nvContentPartPr>
              <p14:xfrm>
                <a:off x="6358666" y="4947903"/>
                <a:ext cx="225720" cy="291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75DBA4F-9A66-BD7E-D2CA-CD32A2525CD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54346" y="4943583"/>
                  <a:ext cx="234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C3492390-0C96-AB4E-5DFD-CF484BE14CAA}"/>
                    </a:ext>
                  </a:extLst>
                </p14:cNvPr>
                <p14:cNvContentPartPr/>
                <p14:nvPr/>
              </p14:nvContentPartPr>
              <p14:xfrm>
                <a:off x="6685546" y="4628943"/>
                <a:ext cx="267480" cy="3988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C3492390-0C96-AB4E-5DFD-CF484BE14C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81226" y="4624623"/>
                  <a:ext cx="2761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F9F4E37-33F8-461E-E163-4A1251E50912}"/>
                    </a:ext>
                  </a:extLst>
                </p14:cNvPr>
                <p14:cNvContentPartPr/>
                <p14:nvPr/>
              </p14:nvContentPartPr>
              <p14:xfrm>
                <a:off x="6999826" y="4712463"/>
                <a:ext cx="286200" cy="3200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F9F4E37-33F8-461E-E163-4A1251E5091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95506" y="4708143"/>
                  <a:ext cx="2948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49DADB7-7D8B-08F5-3200-4AA099439D69}"/>
                    </a:ext>
                  </a:extLst>
                </p14:cNvPr>
                <p14:cNvContentPartPr/>
                <p14:nvPr/>
              </p14:nvContentPartPr>
              <p14:xfrm>
                <a:off x="7398346" y="4785543"/>
                <a:ext cx="344520" cy="236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49DADB7-7D8B-08F5-3200-4AA099439D6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94026" y="4781223"/>
                  <a:ext cx="353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7DD0F7B-7795-E3F2-DD1D-58E89A8ED100}"/>
                    </a:ext>
                  </a:extLst>
                </p14:cNvPr>
                <p14:cNvContentPartPr/>
                <p14:nvPr/>
              </p14:nvContentPartPr>
              <p14:xfrm>
                <a:off x="7842226" y="4835583"/>
                <a:ext cx="35280" cy="2156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7DD0F7B-7795-E3F2-DD1D-58E89A8ED10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37906" y="4831263"/>
                  <a:ext cx="43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5676629-7288-1986-1985-158B6AD30ABE}"/>
                    </a:ext>
                  </a:extLst>
                </p14:cNvPr>
                <p14:cNvContentPartPr/>
                <p14:nvPr/>
              </p14:nvContentPartPr>
              <p14:xfrm>
                <a:off x="8253346" y="4895343"/>
                <a:ext cx="37080" cy="1479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5676629-7288-1986-1985-158B6AD30AB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249026" y="4891023"/>
                  <a:ext cx="4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FBA5B7F6-A653-90A7-2813-1357D852F203}"/>
                    </a:ext>
                  </a:extLst>
                </p14:cNvPr>
                <p14:cNvContentPartPr/>
                <p14:nvPr/>
              </p14:nvContentPartPr>
              <p14:xfrm>
                <a:off x="8237146" y="4690503"/>
                <a:ext cx="7560" cy="61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FBA5B7F6-A653-90A7-2813-1357D852F20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32826" y="4686183"/>
                  <a:ext cx="162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7D350568-7969-AABF-D5BE-3AE63F71FE2F}"/>
                    </a:ext>
                  </a:extLst>
                </p14:cNvPr>
                <p14:cNvContentPartPr/>
                <p14:nvPr/>
              </p14:nvContentPartPr>
              <p14:xfrm>
                <a:off x="8016826" y="4803183"/>
                <a:ext cx="163080" cy="1731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7D350568-7969-AABF-D5BE-3AE63F71FE2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12506" y="4798863"/>
                  <a:ext cx="171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D0C71C7-7758-6B94-4231-38A14009053D}"/>
                    </a:ext>
                  </a:extLst>
                </p14:cNvPr>
                <p14:cNvContentPartPr/>
                <p14:nvPr/>
              </p14:nvContentPartPr>
              <p14:xfrm>
                <a:off x="8211226" y="4716423"/>
                <a:ext cx="46080" cy="129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D0C71C7-7758-6B94-4231-38A14009053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06906" y="4712103"/>
                  <a:ext cx="54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502BE7E-D7C2-B474-FE03-1D19075EF424}"/>
                    </a:ext>
                  </a:extLst>
                </p14:cNvPr>
                <p14:cNvContentPartPr/>
                <p14:nvPr/>
              </p14:nvContentPartPr>
              <p14:xfrm>
                <a:off x="8809546" y="4226463"/>
                <a:ext cx="486360" cy="171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502BE7E-D7C2-B474-FE03-1D19075EF42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805226" y="4222143"/>
                  <a:ext cx="495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7B48A7A-FB14-2EA8-7691-79E5BE5DD784}"/>
                    </a:ext>
                  </a:extLst>
                </p14:cNvPr>
                <p14:cNvContentPartPr/>
                <p14:nvPr/>
              </p14:nvContentPartPr>
              <p14:xfrm>
                <a:off x="9342346" y="3895623"/>
                <a:ext cx="311040" cy="469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7B48A7A-FB14-2EA8-7691-79E5BE5DD78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38026" y="3891303"/>
                  <a:ext cx="319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8BE1123-2E88-27FF-8397-7AE8279CD7AA}"/>
                    </a:ext>
                  </a:extLst>
                </p14:cNvPr>
                <p14:cNvContentPartPr/>
                <p14:nvPr/>
              </p14:nvContentPartPr>
              <p14:xfrm>
                <a:off x="9788746" y="4003623"/>
                <a:ext cx="197640" cy="433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8BE1123-2E88-27FF-8397-7AE8279CD7A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84426" y="3999303"/>
                  <a:ext cx="206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E65B028-4AFB-94A0-6B08-8DBD59D0CD4C}"/>
                    </a:ext>
                  </a:extLst>
                </p14:cNvPr>
                <p14:cNvContentPartPr/>
                <p14:nvPr/>
              </p14:nvContentPartPr>
              <p14:xfrm>
                <a:off x="10033906" y="4062303"/>
                <a:ext cx="197280" cy="2192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E65B028-4AFB-94A0-6B08-8DBD59D0CD4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029586" y="4057983"/>
                  <a:ext cx="205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71CCAFE-33FC-B5BA-DE69-401E3DFBC4F3}"/>
                    </a:ext>
                  </a:extLst>
                </p14:cNvPr>
                <p14:cNvContentPartPr/>
                <p14:nvPr/>
              </p14:nvContentPartPr>
              <p14:xfrm>
                <a:off x="10005106" y="4108023"/>
                <a:ext cx="274320" cy="2268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71CCAFE-33FC-B5BA-DE69-401E3DFBC4F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00786" y="4103703"/>
                  <a:ext cx="28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3337F1B-39E7-C8DD-5D40-89301BEFB80A}"/>
                    </a:ext>
                  </a:extLst>
                </p14:cNvPr>
                <p14:cNvContentPartPr/>
                <p14:nvPr/>
              </p14:nvContentPartPr>
              <p14:xfrm>
                <a:off x="10296706" y="3963303"/>
                <a:ext cx="120960" cy="3063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3337F1B-39E7-C8DD-5D40-89301BEFB80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92386" y="3958983"/>
                  <a:ext cx="129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573142E-9116-8E4A-E5FE-A79EF1345226}"/>
                    </a:ext>
                  </a:extLst>
                </p14:cNvPr>
                <p14:cNvContentPartPr/>
                <p14:nvPr/>
              </p14:nvContentPartPr>
              <p14:xfrm>
                <a:off x="10553386" y="3902823"/>
                <a:ext cx="213120" cy="4780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573142E-9116-8E4A-E5FE-A79EF134522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549066" y="3898503"/>
                  <a:ext cx="2217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A1DDF2B-653E-4B04-29A2-95CA8E2EA29A}"/>
                    </a:ext>
                  </a:extLst>
                </p14:cNvPr>
                <p14:cNvContentPartPr/>
                <p14:nvPr/>
              </p14:nvContentPartPr>
              <p14:xfrm>
                <a:off x="10801066" y="4148343"/>
                <a:ext cx="104040" cy="104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A1DDF2B-653E-4B04-29A2-95CA8E2EA29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796746" y="4144023"/>
                  <a:ext cx="112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D8EE86D-EFF9-89D4-AE0A-CBF76AD8C5E3}"/>
                    </a:ext>
                  </a:extLst>
                </p14:cNvPr>
                <p14:cNvContentPartPr/>
                <p14:nvPr/>
              </p14:nvContentPartPr>
              <p14:xfrm>
                <a:off x="10989706" y="3902823"/>
                <a:ext cx="107280" cy="4240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D8EE86D-EFF9-89D4-AE0A-CBF76AD8C5E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985386" y="3898503"/>
                  <a:ext cx="1159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38429D8-D3C8-ED1D-6237-91A2700B2E5D}"/>
                    </a:ext>
                  </a:extLst>
                </p14:cNvPr>
                <p14:cNvContentPartPr/>
                <p14:nvPr/>
              </p14:nvContentPartPr>
              <p14:xfrm>
                <a:off x="10864786" y="4096863"/>
                <a:ext cx="344160" cy="172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38429D8-D3C8-ED1D-6237-91A2700B2E5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860466" y="4092543"/>
                  <a:ext cx="352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8FCA6A5-EEB7-C7C5-2298-9EA52AE51CC0}"/>
                    </a:ext>
                  </a:extLst>
                </p14:cNvPr>
                <p14:cNvContentPartPr/>
                <p14:nvPr/>
              </p14:nvContentPartPr>
              <p14:xfrm>
                <a:off x="11320186" y="4035303"/>
                <a:ext cx="241560" cy="3027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8FCA6A5-EEB7-C7C5-2298-9EA52AE51CC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315866" y="4030983"/>
                  <a:ext cx="250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D657242-10F8-3655-72BD-68FE7BAAA5DC}"/>
                    </a:ext>
                  </a:extLst>
                </p14:cNvPr>
                <p14:cNvContentPartPr/>
                <p14:nvPr/>
              </p14:nvContentPartPr>
              <p14:xfrm>
                <a:off x="11634466" y="4045383"/>
                <a:ext cx="184680" cy="2541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D657242-10F8-3655-72BD-68FE7BAAA5D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630146" y="4041063"/>
                  <a:ext cx="193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C0ED468-64B0-BE04-CF85-3302E68D540F}"/>
                    </a:ext>
                  </a:extLst>
                </p14:cNvPr>
                <p14:cNvContentPartPr/>
                <p14:nvPr/>
              </p14:nvContentPartPr>
              <p14:xfrm>
                <a:off x="8638906" y="4699863"/>
                <a:ext cx="316080" cy="2217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C0ED468-64B0-BE04-CF85-3302E68D540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634586" y="4695543"/>
                  <a:ext cx="324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AAA6F30-C8BC-3AA7-FA87-6AC3E0570FD6}"/>
                    </a:ext>
                  </a:extLst>
                </p14:cNvPr>
                <p14:cNvContentPartPr/>
                <p14:nvPr/>
              </p14:nvContentPartPr>
              <p14:xfrm>
                <a:off x="8893786" y="4666743"/>
                <a:ext cx="236880" cy="18612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AAA6F30-C8BC-3AA7-FA87-6AC3E0570FD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889466" y="4662423"/>
                  <a:ext cx="245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548DD53-9F67-06B3-7BED-6870C6119B99}"/>
                    </a:ext>
                  </a:extLst>
                </p14:cNvPr>
                <p14:cNvContentPartPr/>
                <p14:nvPr/>
              </p14:nvContentPartPr>
              <p14:xfrm>
                <a:off x="9169546" y="4462623"/>
                <a:ext cx="304200" cy="4291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548DD53-9F67-06B3-7BED-6870C6119B9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165226" y="4458303"/>
                  <a:ext cx="3128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B43BB82-A808-1000-C03F-E6077A83D218}"/>
                    </a:ext>
                  </a:extLst>
                </p14:cNvPr>
                <p14:cNvContentPartPr/>
                <p14:nvPr/>
              </p14:nvContentPartPr>
              <p14:xfrm>
                <a:off x="9542866" y="4465503"/>
                <a:ext cx="155520" cy="3445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B43BB82-A808-1000-C03F-E6077A83D21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538546" y="4461183"/>
                  <a:ext cx="164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9913956-3410-3109-83D9-8FA1071974FA}"/>
                    </a:ext>
                  </a:extLst>
                </p14:cNvPr>
                <p14:cNvContentPartPr/>
                <p14:nvPr/>
              </p14:nvContentPartPr>
              <p14:xfrm>
                <a:off x="9744106" y="4660263"/>
                <a:ext cx="292320" cy="1670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9913956-3410-3109-83D9-8FA1071974F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739786" y="4655943"/>
                  <a:ext cx="30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5996EA2-3E78-41F8-454F-2A88DAF4CB28}"/>
                    </a:ext>
                  </a:extLst>
                </p14:cNvPr>
                <p14:cNvContentPartPr/>
                <p14:nvPr/>
              </p14:nvContentPartPr>
              <p14:xfrm>
                <a:off x="10078546" y="4477383"/>
                <a:ext cx="100800" cy="3510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5996EA2-3E78-41F8-454F-2A88DAF4CB2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074226" y="4473063"/>
                  <a:ext cx="109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F44CDAD-50A0-982C-94D0-1A2391B357A7}"/>
                    </a:ext>
                  </a:extLst>
                </p14:cNvPr>
                <p14:cNvContentPartPr/>
                <p14:nvPr/>
              </p14:nvContentPartPr>
              <p14:xfrm>
                <a:off x="10348546" y="4562703"/>
                <a:ext cx="166320" cy="2840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F44CDAD-50A0-982C-94D0-1A2391B357A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344226" y="4558383"/>
                  <a:ext cx="1749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8C830B0-B49D-A244-6D7C-4EFA71C579AA}"/>
                    </a:ext>
                  </a:extLst>
                </p14:cNvPr>
                <p14:cNvContentPartPr/>
                <p14:nvPr/>
              </p14:nvContentPartPr>
              <p14:xfrm>
                <a:off x="10598746" y="4707423"/>
                <a:ext cx="128520" cy="1663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8C830B0-B49D-A244-6D7C-4EFA71C579A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594426" y="4703103"/>
                  <a:ext cx="137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E495099-A0DE-E715-7285-AF57A56BD837}"/>
                    </a:ext>
                  </a:extLst>
                </p14:cNvPr>
                <p14:cNvContentPartPr/>
                <p14:nvPr/>
              </p14:nvContentPartPr>
              <p14:xfrm>
                <a:off x="10796386" y="4514103"/>
                <a:ext cx="146520" cy="3610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E495099-A0DE-E715-7285-AF57A56BD83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92066" y="4509783"/>
                  <a:ext cx="1551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9CCBCA0-7614-BB01-8F8A-EEEE11DAB2A5}"/>
                    </a:ext>
                  </a:extLst>
                </p14:cNvPr>
                <p14:cNvContentPartPr/>
                <p14:nvPr/>
              </p14:nvContentPartPr>
              <p14:xfrm>
                <a:off x="10744186" y="4718943"/>
                <a:ext cx="273240" cy="86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9CCBCA0-7614-BB01-8F8A-EEEE11DAB2A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739866" y="4714623"/>
                  <a:ext cx="2818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CB214E2-1BB0-9C99-F471-4FEBF97FF010}"/>
                    </a:ext>
                  </a:extLst>
                </p14:cNvPr>
                <p14:cNvContentPartPr/>
                <p14:nvPr/>
              </p14:nvContentPartPr>
              <p14:xfrm>
                <a:off x="11140546" y="4682583"/>
                <a:ext cx="183960" cy="222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CB214E2-1BB0-9C99-F471-4FEBF97FF01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136226" y="4678263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8CFC801-3521-294A-D318-F34E372DAD8F}"/>
                    </a:ext>
                  </a:extLst>
                </p14:cNvPr>
                <p14:cNvContentPartPr/>
                <p14:nvPr/>
              </p14:nvContentPartPr>
              <p14:xfrm>
                <a:off x="11396866" y="4706343"/>
                <a:ext cx="199080" cy="2433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8CFC801-3521-294A-D318-F34E372DAD8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392546" y="4702023"/>
                  <a:ext cx="207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7703B6D-AC3B-AB4C-332A-79517B79094B}"/>
                    </a:ext>
                  </a:extLst>
                </p14:cNvPr>
                <p14:cNvContentPartPr/>
                <p14:nvPr/>
              </p14:nvContentPartPr>
              <p14:xfrm>
                <a:off x="4098226" y="5389623"/>
                <a:ext cx="300600" cy="5140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7703B6D-AC3B-AB4C-332A-79517B79094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093906" y="5385303"/>
                  <a:ext cx="3092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D98FBB4-6255-3703-6630-46BB52FAC165}"/>
                    </a:ext>
                  </a:extLst>
                </p14:cNvPr>
                <p14:cNvContentPartPr/>
                <p14:nvPr/>
              </p14:nvContentPartPr>
              <p14:xfrm>
                <a:off x="4480546" y="5608503"/>
                <a:ext cx="210240" cy="2980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D98FBB4-6255-3703-6630-46BB52FAC16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476226" y="5604183"/>
                  <a:ext cx="218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C1D26D00-F366-967F-BF87-24C0F9840ED3}"/>
                    </a:ext>
                  </a:extLst>
                </p14:cNvPr>
                <p14:cNvContentPartPr/>
                <p14:nvPr/>
              </p14:nvContentPartPr>
              <p14:xfrm>
                <a:off x="4879786" y="5719383"/>
                <a:ext cx="39600" cy="1720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C1D26D00-F366-967F-BF87-24C0F9840ED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875466" y="5715063"/>
                  <a:ext cx="48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CA04956-9BE3-6A70-EEE6-F1A8D74CAE50}"/>
                    </a:ext>
                  </a:extLst>
                </p14:cNvPr>
                <p14:cNvContentPartPr/>
                <p14:nvPr/>
              </p14:nvContentPartPr>
              <p14:xfrm>
                <a:off x="4821826" y="5482503"/>
                <a:ext cx="13680" cy="478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CA04956-9BE3-6A70-EEE6-F1A8D74CAE5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817506" y="5478183"/>
                  <a:ext cx="22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1FE908A-18B1-0771-80FA-58C66A4796D2}"/>
                    </a:ext>
                  </a:extLst>
                </p14:cNvPr>
                <p14:cNvContentPartPr/>
                <p14:nvPr/>
              </p14:nvContentPartPr>
              <p14:xfrm>
                <a:off x="1248466" y="6064983"/>
                <a:ext cx="113760" cy="6123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1FE908A-18B1-0771-80FA-58C66A4796D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244146" y="6060663"/>
                  <a:ext cx="12240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2A1E7AB-FA92-87DA-BDD9-3E6F22976A57}"/>
                    </a:ext>
                  </a:extLst>
                </p14:cNvPr>
                <p14:cNvContentPartPr/>
                <p14:nvPr/>
              </p14:nvContentPartPr>
              <p14:xfrm>
                <a:off x="1232266" y="6064983"/>
                <a:ext cx="370440" cy="5353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2A1E7AB-FA92-87DA-BDD9-3E6F22976A5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227946" y="6060663"/>
                  <a:ext cx="3790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92C3DA9-1064-3F46-748F-068E7664D148}"/>
                    </a:ext>
                  </a:extLst>
                </p14:cNvPr>
                <p14:cNvContentPartPr/>
                <p14:nvPr/>
              </p14:nvContentPartPr>
              <p14:xfrm>
                <a:off x="1774066" y="6310143"/>
                <a:ext cx="417240" cy="2624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92C3DA9-1064-3F46-748F-068E7664D14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769746" y="6305823"/>
                  <a:ext cx="425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76BB763-0CD2-BE0A-28BE-90B52A9798AE}"/>
                    </a:ext>
                  </a:extLst>
                </p14:cNvPr>
                <p14:cNvContentPartPr/>
                <p14:nvPr/>
              </p14:nvContentPartPr>
              <p14:xfrm>
                <a:off x="2341066" y="6446943"/>
                <a:ext cx="132480" cy="262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76BB763-0CD2-BE0A-28BE-90B52A9798A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336746" y="6442623"/>
                  <a:ext cx="141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502F023E-ECF1-594A-0BD3-9DC1C1F36FDF}"/>
                    </a:ext>
                  </a:extLst>
                </p14:cNvPr>
                <p14:cNvContentPartPr/>
                <p14:nvPr/>
              </p14:nvContentPartPr>
              <p14:xfrm>
                <a:off x="2658946" y="6323463"/>
                <a:ext cx="358560" cy="3646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502F023E-ECF1-594A-0BD3-9DC1C1F36FD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654626" y="6319143"/>
                  <a:ext cx="3672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4247865E-5F07-4F2C-D443-03F1103BF3DC}"/>
                    </a:ext>
                  </a:extLst>
                </p14:cNvPr>
                <p14:cNvContentPartPr/>
                <p14:nvPr/>
              </p14:nvContentPartPr>
              <p14:xfrm>
                <a:off x="3186706" y="6298263"/>
                <a:ext cx="102240" cy="2066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4247865E-5F07-4F2C-D443-03F1103BF3D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182386" y="6293943"/>
                  <a:ext cx="110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37C1EFC-4A53-0136-2B5A-C31417204ACA}"/>
                    </a:ext>
                  </a:extLst>
                </p14:cNvPr>
                <p14:cNvContentPartPr/>
                <p14:nvPr/>
              </p14:nvContentPartPr>
              <p14:xfrm>
                <a:off x="3311626" y="6346503"/>
                <a:ext cx="261720" cy="1155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37C1EFC-4A53-0136-2B5A-C31417204AC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307306" y="6342183"/>
                  <a:ext cx="270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38FC22E-4085-2827-5178-4E4A8DA59296}"/>
                    </a:ext>
                  </a:extLst>
                </p14:cNvPr>
                <p14:cNvContentPartPr/>
                <p14:nvPr/>
              </p14:nvContentPartPr>
              <p14:xfrm>
                <a:off x="3544186" y="6082263"/>
                <a:ext cx="276480" cy="4798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38FC22E-4085-2827-5178-4E4A8DA5929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539866" y="6077943"/>
                  <a:ext cx="2851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780C3A8-9D44-E90D-AAF5-14B0AAD919E9}"/>
                    </a:ext>
                  </a:extLst>
                </p14:cNvPr>
                <p14:cNvContentPartPr/>
                <p14:nvPr/>
              </p14:nvContentPartPr>
              <p14:xfrm>
                <a:off x="3884386" y="6338583"/>
                <a:ext cx="630000" cy="3744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780C3A8-9D44-E90D-AAF5-14B0AAD919E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880066" y="6334263"/>
                  <a:ext cx="6386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70F6173-0CA8-3340-B7A7-65035920690F}"/>
                    </a:ext>
                  </a:extLst>
                </p14:cNvPr>
                <p14:cNvContentPartPr/>
                <p14:nvPr/>
              </p14:nvContentPartPr>
              <p14:xfrm>
                <a:off x="4367506" y="6181623"/>
                <a:ext cx="185760" cy="3124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70F6173-0CA8-3340-B7A7-65035920690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363186" y="6177303"/>
                  <a:ext cx="194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617AA264-2B2B-AC64-D805-53668BC939B9}"/>
                    </a:ext>
                  </a:extLst>
                </p14:cNvPr>
                <p14:cNvContentPartPr/>
                <p14:nvPr/>
              </p14:nvContentPartPr>
              <p14:xfrm>
                <a:off x="4669546" y="6069303"/>
                <a:ext cx="255240" cy="5270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617AA264-2B2B-AC64-D805-53668BC939B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665226" y="6064983"/>
                  <a:ext cx="2638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26115A07-28F4-277A-1469-6FFFCF917B72}"/>
                    </a:ext>
                  </a:extLst>
                </p14:cNvPr>
                <p14:cNvContentPartPr/>
                <p14:nvPr/>
              </p14:nvContentPartPr>
              <p14:xfrm>
                <a:off x="5137906" y="5491143"/>
                <a:ext cx="217080" cy="3873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26115A07-28F4-277A-1469-6FFFCF917B7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133586" y="5486823"/>
                  <a:ext cx="2257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FA9A2CD-F3F2-6B28-4AA2-3C65331833EE}"/>
                    </a:ext>
                  </a:extLst>
                </p14:cNvPr>
                <p14:cNvContentPartPr/>
                <p14:nvPr/>
              </p14:nvContentPartPr>
              <p14:xfrm>
                <a:off x="5439946" y="5613183"/>
                <a:ext cx="96120" cy="1612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FA9A2CD-F3F2-6B28-4AA2-3C65331833E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35626" y="5608863"/>
                  <a:ext cx="104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7594FBD4-2935-CC80-7ABD-5F450EB641AE}"/>
                    </a:ext>
                  </a:extLst>
                </p14:cNvPr>
                <p14:cNvContentPartPr/>
                <p14:nvPr/>
              </p14:nvContentPartPr>
              <p14:xfrm>
                <a:off x="5705986" y="5333823"/>
                <a:ext cx="203760" cy="5173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7594FBD4-2935-CC80-7ABD-5F450EB641A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01666" y="5329503"/>
                  <a:ext cx="2124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5CA2517-B54E-23EA-39A9-FA6BD3FDAA1A}"/>
                    </a:ext>
                  </a:extLst>
                </p14:cNvPr>
                <p14:cNvContentPartPr/>
                <p14:nvPr/>
              </p14:nvContentPartPr>
              <p14:xfrm>
                <a:off x="6567106" y="5671143"/>
                <a:ext cx="226440" cy="2138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5CA2517-B54E-23EA-39A9-FA6BD3FDAA1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562786" y="5666823"/>
                  <a:ext cx="235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1A71730D-5097-6177-806C-0E23571BD857}"/>
                    </a:ext>
                  </a:extLst>
                </p14:cNvPr>
                <p14:cNvContentPartPr/>
                <p14:nvPr/>
              </p14:nvContentPartPr>
              <p14:xfrm>
                <a:off x="6901546" y="5321583"/>
                <a:ext cx="84240" cy="5058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1A71730D-5097-6177-806C-0E23571BD85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897226" y="5317263"/>
                  <a:ext cx="928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DA2EF2C-3262-DD94-B6AB-30EB646AAAB2}"/>
                    </a:ext>
                  </a:extLst>
                </p14:cNvPr>
                <p14:cNvContentPartPr/>
                <p14:nvPr/>
              </p14:nvContentPartPr>
              <p14:xfrm>
                <a:off x="6862666" y="5470983"/>
                <a:ext cx="505800" cy="2862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DA2EF2C-3262-DD94-B6AB-30EB646AAAB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858346" y="5466663"/>
                  <a:ext cx="514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B94AF3E-BC8B-2BD7-C544-9CE4B5FC5569}"/>
                    </a:ext>
                  </a:extLst>
                </p14:cNvPr>
                <p14:cNvContentPartPr/>
                <p14:nvPr/>
              </p14:nvContentPartPr>
              <p14:xfrm>
                <a:off x="7463146" y="5567823"/>
                <a:ext cx="264240" cy="19008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B94AF3E-BC8B-2BD7-C544-9CE4B5FC556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458826" y="5563503"/>
                  <a:ext cx="272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FAA0492-9B4C-7DA1-7E3D-FD593A6309E3}"/>
                    </a:ext>
                  </a:extLst>
                </p14:cNvPr>
                <p14:cNvContentPartPr/>
                <p14:nvPr/>
              </p14:nvContentPartPr>
              <p14:xfrm>
                <a:off x="7669066" y="5537223"/>
                <a:ext cx="224280" cy="2095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FAA0492-9B4C-7DA1-7E3D-FD593A6309E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664746" y="5532903"/>
                  <a:ext cx="232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663CE60-513D-4288-F459-BF47EABBE1A7}"/>
                    </a:ext>
                  </a:extLst>
                </p14:cNvPr>
                <p14:cNvContentPartPr/>
                <p14:nvPr/>
              </p14:nvContentPartPr>
              <p14:xfrm>
                <a:off x="7995226" y="5502303"/>
                <a:ext cx="319680" cy="2192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663CE60-513D-4288-F459-BF47EABBE1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990906" y="5497983"/>
                  <a:ext cx="328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19FA8D3E-E449-5AA3-EF56-C2B88A50F4D7}"/>
                    </a:ext>
                  </a:extLst>
                </p14:cNvPr>
                <p14:cNvContentPartPr/>
                <p14:nvPr/>
              </p14:nvContentPartPr>
              <p14:xfrm>
                <a:off x="8466826" y="5526423"/>
                <a:ext cx="36000" cy="1976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19FA8D3E-E449-5AA3-EF56-C2B88A50F4D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462506" y="5522103"/>
                  <a:ext cx="44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6161B404-C100-C35B-8E15-0E360B962B9E}"/>
                    </a:ext>
                  </a:extLst>
                </p14:cNvPr>
                <p14:cNvContentPartPr/>
                <p14:nvPr/>
              </p14:nvContentPartPr>
              <p14:xfrm>
                <a:off x="8555746" y="5450463"/>
                <a:ext cx="409320" cy="2354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6161B404-C100-C35B-8E15-0E360B962B9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551426" y="5446143"/>
                  <a:ext cx="417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4B60D2BF-4C6F-7248-EEE5-D9B959F5F3D6}"/>
                    </a:ext>
                  </a:extLst>
                </p14:cNvPr>
                <p14:cNvContentPartPr/>
                <p14:nvPr/>
              </p14:nvContentPartPr>
              <p14:xfrm>
                <a:off x="8297266" y="5285583"/>
                <a:ext cx="24840" cy="252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4B60D2BF-4C6F-7248-EEE5-D9B959F5F3D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292946" y="5281263"/>
                  <a:ext cx="334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ECF3E0D9-BB67-9DDA-9EB9-51A0B13D2342}"/>
                    </a:ext>
                  </a:extLst>
                </p14:cNvPr>
                <p14:cNvContentPartPr/>
                <p14:nvPr/>
              </p14:nvContentPartPr>
              <p14:xfrm>
                <a:off x="5344906" y="6258303"/>
                <a:ext cx="246960" cy="3607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ECF3E0D9-BB67-9DDA-9EB9-51A0B13D234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340586" y="6253983"/>
                  <a:ext cx="255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8B4B807-DBAC-249F-05D3-736A5424CED7}"/>
                    </a:ext>
                  </a:extLst>
                </p14:cNvPr>
                <p14:cNvContentPartPr/>
                <p14:nvPr/>
              </p14:nvContentPartPr>
              <p14:xfrm>
                <a:off x="5764666" y="6133383"/>
                <a:ext cx="121320" cy="4114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8B4B807-DBAC-249F-05D3-736A5424CED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60346" y="6129063"/>
                  <a:ext cx="1299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792BB467-73DD-6924-30CA-06B418D36AE4}"/>
                    </a:ext>
                  </a:extLst>
                </p14:cNvPr>
                <p14:cNvContentPartPr/>
                <p14:nvPr/>
              </p14:nvContentPartPr>
              <p14:xfrm>
                <a:off x="5741986" y="6338223"/>
                <a:ext cx="297000" cy="2268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792BB467-73DD-6924-30CA-06B418D36AE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37666" y="6333903"/>
                  <a:ext cx="305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E16324C6-43EF-D645-390D-A215B68B9E04}"/>
                    </a:ext>
                  </a:extLst>
                </p14:cNvPr>
                <p14:cNvContentPartPr/>
                <p14:nvPr/>
              </p14:nvContentPartPr>
              <p14:xfrm>
                <a:off x="6144106" y="6369183"/>
                <a:ext cx="187560" cy="1170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E16324C6-43EF-D645-390D-A215B68B9E0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139786" y="6364863"/>
                  <a:ext cx="196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B3F3536-27CB-0043-DC07-82FEB7474193}"/>
                    </a:ext>
                  </a:extLst>
                </p14:cNvPr>
                <p14:cNvContentPartPr/>
                <p14:nvPr/>
              </p14:nvContentPartPr>
              <p14:xfrm>
                <a:off x="6407266" y="5924223"/>
                <a:ext cx="155520" cy="5695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B3F3536-27CB-0043-DC07-82FEB747419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402946" y="5919903"/>
                  <a:ext cx="1641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EFDD0D7-9866-0B9F-AE0A-D9D71C3B9478}"/>
                    </a:ext>
                  </a:extLst>
                </p14:cNvPr>
                <p14:cNvContentPartPr/>
                <p14:nvPr/>
              </p14:nvContentPartPr>
              <p14:xfrm>
                <a:off x="6427786" y="6294303"/>
                <a:ext cx="230400" cy="302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EFDD0D7-9866-0B9F-AE0A-D9D71C3B947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423466" y="6289983"/>
                  <a:ext cx="239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6287FE96-8A10-71F3-A4F5-3B150E6D8DE0}"/>
                    </a:ext>
                  </a:extLst>
                </p14:cNvPr>
                <p14:cNvContentPartPr/>
                <p14:nvPr/>
              </p14:nvContentPartPr>
              <p14:xfrm>
                <a:off x="6849346" y="6250743"/>
                <a:ext cx="221760" cy="2088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6287FE96-8A10-71F3-A4F5-3B150E6D8DE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845026" y="6246423"/>
                  <a:ext cx="230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4EE43EC-A6AC-A63B-6617-33D2532F19B2}"/>
                    </a:ext>
                  </a:extLst>
                </p14:cNvPr>
                <p14:cNvContentPartPr/>
                <p14:nvPr/>
              </p14:nvContentPartPr>
              <p14:xfrm>
                <a:off x="9935626" y="1889703"/>
                <a:ext cx="186480" cy="5202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4EE43EC-A6AC-A63B-6617-33D2532F19B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931306" y="1885383"/>
                  <a:ext cx="19512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22030420-1F82-9547-98B6-C8C071E96F5C}"/>
                    </a:ext>
                  </a:extLst>
                </p14:cNvPr>
                <p14:cNvContentPartPr/>
                <p14:nvPr/>
              </p14:nvContentPartPr>
              <p14:xfrm>
                <a:off x="10294546" y="1712583"/>
                <a:ext cx="22680" cy="5497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22030420-1F82-9547-98B6-C8C071E96F5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290226" y="1708263"/>
                  <a:ext cx="313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CDC7BAF-5215-2F0D-D38D-7F98A003C661}"/>
                    </a:ext>
                  </a:extLst>
                </p14:cNvPr>
                <p14:cNvContentPartPr/>
                <p14:nvPr/>
              </p14:nvContentPartPr>
              <p14:xfrm>
                <a:off x="10256026" y="2212983"/>
                <a:ext cx="185040" cy="788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CDC7BAF-5215-2F0D-D38D-7F98A003C66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251706" y="2208663"/>
                  <a:ext cx="193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C3050283-58A2-01C9-C84A-E3EDC339AF17}"/>
                    </a:ext>
                  </a:extLst>
                </p14:cNvPr>
                <p14:cNvContentPartPr/>
                <p14:nvPr/>
              </p14:nvContentPartPr>
              <p14:xfrm>
                <a:off x="10689466" y="2044143"/>
                <a:ext cx="275760" cy="2199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C3050283-58A2-01C9-C84A-E3EDC339AF1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685146" y="2039823"/>
                  <a:ext cx="284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E565598-5E9D-250E-139D-899E6641B808}"/>
                    </a:ext>
                  </a:extLst>
                </p14:cNvPr>
                <p14:cNvContentPartPr/>
                <p14:nvPr/>
              </p14:nvContentPartPr>
              <p14:xfrm>
                <a:off x="10280506" y="2006343"/>
                <a:ext cx="376560" cy="241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E565598-5E9D-250E-139D-899E6641B80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276186" y="2002023"/>
                  <a:ext cx="385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A3175128-FEC7-5AFE-F2E1-0508DE823728}"/>
                    </a:ext>
                  </a:extLst>
                </p14:cNvPr>
                <p14:cNvContentPartPr/>
                <p14:nvPr/>
              </p14:nvContentPartPr>
              <p14:xfrm>
                <a:off x="11074306" y="1656063"/>
                <a:ext cx="132840" cy="5245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A3175128-FEC7-5AFE-F2E1-0508DE82372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069986" y="1651743"/>
                  <a:ext cx="1414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1B29AB8-BD36-701A-B028-5B1540CB747B}"/>
                    </a:ext>
                  </a:extLst>
                </p14:cNvPr>
                <p14:cNvContentPartPr/>
                <p14:nvPr/>
              </p14:nvContentPartPr>
              <p14:xfrm>
                <a:off x="10973866" y="2084103"/>
                <a:ext cx="395640" cy="900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1B29AB8-BD36-701A-B028-5B1540CB747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969546" y="2079783"/>
                  <a:ext cx="404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BF43F68-4F2E-4294-340D-221E1411182C}"/>
                    </a:ext>
                  </a:extLst>
                </p14:cNvPr>
                <p14:cNvContentPartPr/>
                <p14:nvPr/>
              </p14:nvContentPartPr>
              <p14:xfrm>
                <a:off x="11601706" y="2070063"/>
                <a:ext cx="115920" cy="15804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BF43F68-4F2E-4294-340D-221E1411182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597386" y="2065743"/>
                  <a:ext cx="124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C14EA1B0-4647-2AE0-705C-51EF0029026C}"/>
                    </a:ext>
                  </a:extLst>
                </p14:cNvPr>
                <p14:cNvContentPartPr/>
                <p14:nvPr/>
              </p14:nvContentPartPr>
              <p14:xfrm>
                <a:off x="9695866" y="2370663"/>
                <a:ext cx="360" cy="972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C14EA1B0-4647-2AE0-705C-51EF0029026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691546" y="2366343"/>
                  <a:ext cx="9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A15A0770-BAFF-5851-1C62-98C294961E79}"/>
                    </a:ext>
                  </a:extLst>
                </p14:cNvPr>
                <p14:cNvContentPartPr/>
                <p14:nvPr/>
              </p14:nvContentPartPr>
              <p14:xfrm>
                <a:off x="9627466" y="2255103"/>
                <a:ext cx="77760" cy="4381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A15A0770-BAFF-5851-1C62-98C294961E7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623146" y="2250783"/>
                  <a:ext cx="864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BC0994A-4E38-ECC0-4D14-60A54CB3B421}"/>
                    </a:ext>
                  </a:extLst>
                </p14:cNvPr>
                <p14:cNvContentPartPr/>
                <p14:nvPr/>
              </p14:nvContentPartPr>
              <p14:xfrm>
                <a:off x="9607666" y="2232783"/>
                <a:ext cx="255960" cy="468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BC0994A-4E38-ECC0-4D14-60A54CB3B42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603346" y="2228463"/>
                  <a:ext cx="264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4B54803E-7F7B-36CE-BDDF-C992645C8870}"/>
                    </a:ext>
                  </a:extLst>
                </p14:cNvPr>
                <p14:cNvContentPartPr/>
                <p14:nvPr/>
              </p14:nvContentPartPr>
              <p14:xfrm>
                <a:off x="9695866" y="2580543"/>
                <a:ext cx="137520" cy="57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4B54803E-7F7B-36CE-BDDF-C992645C887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691546" y="2576223"/>
                  <a:ext cx="146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2BCECAC-42E1-0334-A75C-07BCA1E534D6}"/>
                    </a:ext>
                  </a:extLst>
                </p14:cNvPr>
                <p14:cNvContentPartPr/>
                <p14:nvPr/>
              </p14:nvContentPartPr>
              <p14:xfrm>
                <a:off x="9937786" y="2391543"/>
                <a:ext cx="91800" cy="2390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2BCECAC-42E1-0334-A75C-07BCA1E534D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933466" y="2387223"/>
                  <a:ext cx="100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59B17BF-390F-1C28-0906-7EF3D9F96D29}"/>
                    </a:ext>
                  </a:extLst>
                </p14:cNvPr>
                <p14:cNvContentPartPr/>
                <p14:nvPr/>
              </p14:nvContentPartPr>
              <p14:xfrm>
                <a:off x="10143346" y="2514663"/>
                <a:ext cx="119160" cy="2631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59B17BF-390F-1C28-0906-7EF3D9F96D2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139026" y="2510343"/>
                  <a:ext cx="127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EF64A7D-8DC3-04EB-F52A-4B6C76E34EE8}"/>
                    </a:ext>
                  </a:extLst>
                </p14:cNvPr>
                <p14:cNvContentPartPr/>
                <p14:nvPr/>
              </p14:nvContentPartPr>
              <p14:xfrm>
                <a:off x="10385266" y="2402343"/>
                <a:ext cx="331920" cy="3574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EF64A7D-8DC3-04EB-F52A-4B6C76E34EE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380946" y="2398023"/>
                  <a:ext cx="340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82EC2C9-6C1A-2D03-2541-8243E116E5F0}"/>
                    </a:ext>
                  </a:extLst>
                </p14:cNvPr>
                <p14:cNvContentPartPr/>
                <p14:nvPr/>
              </p14:nvContentPartPr>
              <p14:xfrm>
                <a:off x="10558426" y="2545263"/>
                <a:ext cx="141480" cy="478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C82EC2C9-6C1A-2D03-2541-8243E116E5F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554106" y="2540943"/>
                  <a:ext cx="150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6D26DF65-8F11-A636-33C8-6E3EF87EF699}"/>
                    </a:ext>
                  </a:extLst>
                </p14:cNvPr>
                <p14:cNvContentPartPr/>
                <p14:nvPr/>
              </p14:nvContentPartPr>
              <p14:xfrm>
                <a:off x="11001946" y="2308023"/>
                <a:ext cx="232200" cy="3992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6D26DF65-8F11-A636-33C8-6E3EF87EF69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997626" y="2303703"/>
                  <a:ext cx="2408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6FD712C1-0B98-36D0-D4D1-E0F5DDC2319E}"/>
                    </a:ext>
                  </a:extLst>
                </p14:cNvPr>
                <p14:cNvContentPartPr/>
                <p14:nvPr/>
              </p14:nvContentPartPr>
              <p14:xfrm>
                <a:off x="11376706" y="2497743"/>
                <a:ext cx="111600" cy="23112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6FD712C1-0B98-36D0-D4D1-E0F5DDC2319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372386" y="2493423"/>
                  <a:ext cx="120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377C2A1-101F-5D9D-45FF-3B6327DE6449}"/>
                    </a:ext>
                  </a:extLst>
                </p14:cNvPr>
                <p14:cNvContentPartPr/>
                <p14:nvPr/>
              </p14:nvContentPartPr>
              <p14:xfrm>
                <a:off x="11468866" y="2284263"/>
                <a:ext cx="690840" cy="48600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377C2A1-101F-5D9D-45FF-3B6327DE644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464546" y="2279943"/>
                  <a:ext cx="6994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DC2D517A-A469-1616-11E5-B23F8A76CF99}"/>
                    </a:ext>
                  </a:extLst>
                </p14:cNvPr>
                <p14:cNvContentPartPr/>
                <p14:nvPr/>
              </p14:nvContentPartPr>
              <p14:xfrm>
                <a:off x="11880706" y="2580543"/>
                <a:ext cx="86400" cy="1213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DC2D517A-A469-1616-11E5-B23F8A76CF9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876386" y="2576223"/>
                  <a:ext cx="95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DBC98DCE-18E0-20B5-E486-D5B2BA917BA4}"/>
                    </a:ext>
                  </a:extLst>
                </p14:cNvPr>
                <p14:cNvContentPartPr/>
                <p14:nvPr/>
              </p14:nvContentPartPr>
              <p14:xfrm>
                <a:off x="12021466" y="2520423"/>
                <a:ext cx="39600" cy="1162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DBC98DCE-18E0-20B5-E486-D5B2BA917BA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2017146" y="2516103"/>
                  <a:ext cx="48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D68EF89-E5D4-04F8-C241-88E9496C739D}"/>
                    </a:ext>
                  </a:extLst>
                </p14:cNvPr>
                <p14:cNvContentPartPr/>
                <p14:nvPr/>
              </p14:nvContentPartPr>
              <p14:xfrm>
                <a:off x="10837066" y="2826423"/>
                <a:ext cx="320040" cy="33444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2D68EF89-E5D4-04F8-C241-88E9496C739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832746" y="2822103"/>
                  <a:ext cx="328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B3EA189-7108-C611-B6E0-8A500F5B0276}"/>
                    </a:ext>
                  </a:extLst>
                </p14:cNvPr>
                <p14:cNvContentPartPr/>
                <p14:nvPr/>
              </p14:nvContentPartPr>
              <p14:xfrm>
                <a:off x="11212546" y="2915703"/>
                <a:ext cx="160920" cy="23112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B3EA189-7108-C611-B6E0-8A500F5B027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208226" y="2911383"/>
                  <a:ext cx="169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7867D92-A961-7747-BB22-6D81A178408C}"/>
                    </a:ext>
                  </a:extLst>
                </p14:cNvPr>
                <p14:cNvContentPartPr/>
                <p14:nvPr/>
              </p14:nvContentPartPr>
              <p14:xfrm>
                <a:off x="11320186" y="2636703"/>
                <a:ext cx="169200" cy="4636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7867D92-A961-7747-BB22-6D81A178408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315866" y="2632383"/>
                  <a:ext cx="1778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F07DF6F-17EA-F177-B663-593B368CF061}"/>
                    </a:ext>
                  </a:extLst>
                </p14:cNvPr>
                <p14:cNvContentPartPr/>
                <p14:nvPr/>
              </p14:nvContentPartPr>
              <p14:xfrm>
                <a:off x="11510266" y="3034863"/>
                <a:ext cx="201240" cy="15660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F07DF6F-17EA-F177-B663-593B368CF06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505946" y="3030543"/>
                  <a:ext cx="209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D921F62-6E0D-B65A-52C6-073B7FCD41EC}"/>
                    </a:ext>
                  </a:extLst>
                </p14:cNvPr>
                <p14:cNvContentPartPr/>
                <p14:nvPr/>
              </p14:nvContentPartPr>
              <p14:xfrm>
                <a:off x="11787466" y="3022263"/>
                <a:ext cx="128520" cy="3427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D921F62-6E0D-B65A-52C6-073B7FCD41E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783146" y="3017943"/>
                  <a:ext cx="1371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A5EA2A5E-C94B-35AB-2AD8-2EA92867377C}"/>
                    </a:ext>
                  </a:extLst>
                </p14:cNvPr>
                <p14:cNvContentPartPr/>
                <p14:nvPr/>
              </p14:nvContentPartPr>
              <p14:xfrm>
                <a:off x="9081346" y="1456263"/>
                <a:ext cx="3095280" cy="196452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A5EA2A5E-C94B-35AB-2AD8-2EA92867377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077026" y="1451943"/>
                  <a:ext cx="3103920" cy="19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8FC5E25C-6393-91D7-9FBE-E57E9A4D663A}"/>
                    </a:ext>
                  </a:extLst>
                </p14:cNvPr>
                <p14:cNvContentPartPr/>
                <p14:nvPr/>
              </p14:nvContentPartPr>
              <p14:xfrm>
                <a:off x="11660746" y="2930103"/>
                <a:ext cx="134640" cy="26064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8FC5E25C-6393-91D7-9FBE-E57E9A4D663A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656426" y="2925783"/>
                  <a:ext cx="143280" cy="26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C7EEC9-2B38-61E7-A55D-039AF76BDA57}"/>
              </a:ext>
            </a:extLst>
          </p:cNvPr>
          <p:cNvGrpSpPr/>
          <p:nvPr/>
        </p:nvGrpSpPr>
        <p:grpSpPr>
          <a:xfrm>
            <a:off x="912270" y="441720"/>
            <a:ext cx="10919160" cy="6419910"/>
            <a:chOff x="912270" y="441720"/>
            <a:chExt cx="10919160" cy="64199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1A7A82-AC8C-BEEE-C498-DFF4320B2DD6}"/>
                    </a:ext>
                  </a:extLst>
                </p14:cNvPr>
                <p14:cNvContentPartPr/>
                <p14:nvPr/>
              </p14:nvContentPartPr>
              <p14:xfrm>
                <a:off x="912270" y="597960"/>
                <a:ext cx="1054800" cy="895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1A7A82-AC8C-BEEE-C498-DFF4320B2D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7950" y="593640"/>
                  <a:ext cx="106344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C30718A-3185-B3AB-957D-EC63AF9584C3}"/>
                    </a:ext>
                  </a:extLst>
                </p14:cNvPr>
                <p14:cNvContentPartPr/>
                <p14:nvPr/>
              </p14:nvContentPartPr>
              <p14:xfrm>
                <a:off x="1207830" y="842040"/>
                <a:ext cx="390600" cy="332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C30718A-3185-B3AB-957D-EC63AF9584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3510" y="837720"/>
                  <a:ext cx="399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1B38C1-4CBE-CC24-AB8A-165EE2BFB39E}"/>
                    </a:ext>
                  </a:extLst>
                </p14:cNvPr>
                <p14:cNvContentPartPr/>
                <p14:nvPr/>
              </p14:nvContentPartPr>
              <p14:xfrm>
                <a:off x="1979310" y="1060920"/>
                <a:ext cx="1530360" cy="80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1B38C1-4CBE-CC24-AB8A-165EE2BFB3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4990" y="1056600"/>
                  <a:ext cx="1539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10B40E-9620-4829-93C8-94269FFA95A2}"/>
                    </a:ext>
                  </a:extLst>
                </p14:cNvPr>
                <p14:cNvContentPartPr/>
                <p14:nvPr/>
              </p14:nvContentPartPr>
              <p14:xfrm>
                <a:off x="2430390" y="441720"/>
                <a:ext cx="371160" cy="131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10B40E-9620-4829-93C8-94269FFA95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26070" y="437400"/>
                  <a:ext cx="379800" cy="13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91B306-197F-265E-72E1-BCCB1F371263}"/>
                    </a:ext>
                  </a:extLst>
                </p14:cNvPr>
                <p14:cNvContentPartPr/>
                <p14:nvPr/>
              </p14:nvContentPartPr>
              <p14:xfrm>
                <a:off x="3117990" y="699120"/>
                <a:ext cx="4790880" cy="80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91B306-197F-265E-72E1-BCCB1F3712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3670" y="694800"/>
                  <a:ext cx="479952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9BB55C-D4C2-0331-1E7C-095C26E9C55C}"/>
                    </a:ext>
                  </a:extLst>
                </p14:cNvPr>
                <p14:cNvContentPartPr/>
                <p14:nvPr/>
              </p14:nvContentPartPr>
              <p14:xfrm>
                <a:off x="7029030" y="841680"/>
                <a:ext cx="114840" cy="1236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9BB55C-D4C2-0331-1E7C-095C26E9C5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4710" y="837360"/>
                  <a:ext cx="123480" cy="12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FF39AB-D8E1-02E7-710C-C515F890BD8C}"/>
                    </a:ext>
                  </a:extLst>
                </p14:cNvPr>
                <p14:cNvContentPartPr/>
                <p14:nvPr/>
              </p14:nvContentPartPr>
              <p14:xfrm>
                <a:off x="7463910" y="1261800"/>
                <a:ext cx="1536840" cy="16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FF39AB-D8E1-02E7-710C-C515F890BD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9590" y="1257480"/>
                  <a:ext cx="1545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480A1D-7697-7C4A-DCEC-B28B0AA24727}"/>
                    </a:ext>
                  </a:extLst>
                </p14:cNvPr>
                <p14:cNvContentPartPr/>
                <p14:nvPr/>
              </p14:nvContentPartPr>
              <p14:xfrm>
                <a:off x="8804550" y="849960"/>
                <a:ext cx="1595880" cy="111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480A1D-7697-7C4A-DCEC-B28B0AA247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00230" y="845640"/>
                  <a:ext cx="16045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F4C7EF-A2BC-ADAA-D881-6A80110709FF}"/>
                    </a:ext>
                  </a:extLst>
                </p14:cNvPr>
                <p14:cNvContentPartPr/>
                <p14:nvPr/>
              </p14:nvContentPartPr>
              <p14:xfrm>
                <a:off x="9380190" y="1420920"/>
                <a:ext cx="430200" cy="28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F4C7EF-A2BC-ADAA-D881-6A80110709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75870" y="1416600"/>
                  <a:ext cx="438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E9A9C8-16EC-8F81-EAD8-84848FA50465}"/>
                    </a:ext>
                  </a:extLst>
                </p14:cNvPr>
                <p14:cNvContentPartPr/>
                <p14:nvPr/>
              </p14:nvContentPartPr>
              <p14:xfrm>
                <a:off x="7084470" y="1628280"/>
                <a:ext cx="993240" cy="69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E9A9C8-16EC-8F81-EAD8-84848FA504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0150" y="1623960"/>
                  <a:ext cx="100188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19957D-3B0C-D0BB-95C4-8D42BA370F20}"/>
                    </a:ext>
                  </a:extLst>
                </p14:cNvPr>
                <p14:cNvContentPartPr/>
                <p14:nvPr/>
              </p14:nvContentPartPr>
              <p14:xfrm>
                <a:off x="7776030" y="2179800"/>
                <a:ext cx="666000" cy="3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19957D-3B0C-D0BB-95C4-8D42BA370F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71710" y="2175480"/>
                  <a:ext cx="674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4C6195-D759-534B-D715-E761A24D7817}"/>
                    </a:ext>
                  </a:extLst>
                </p14:cNvPr>
                <p14:cNvContentPartPr/>
                <p14:nvPr/>
              </p14:nvContentPartPr>
              <p14:xfrm>
                <a:off x="7717350" y="2158560"/>
                <a:ext cx="662760" cy="43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4C6195-D759-534B-D715-E761A24D78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3030" y="2154240"/>
                  <a:ext cx="6714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B11ADA-1562-1AB3-4D35-59A52C196110}"/>
                    </a:ext>
                  </a:extLst>
                </p14:cNvPr>
                <p14:cNvContentPartPr/>
                <p14:nvPr/>
              </p14:nvContentPartPr>
              <p14:xfrm>
                <a:off x="4529190" y="1447560"/>
                <a:ext cx="208440" cy="769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B11ADA-1562-1AB3-4D35-59A52C1961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24870" y="1443240"/>
                  <a:ext cx="21708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AA8852-FB02-A574-5C65-BE99F5965FC7}"/>
                    </a:ext>
                  </a:extLst>
                </p14:cNvPr>
                <p14:cNvContentPartPr/>
                <p14:nvPr/>
              </p14:nvContentPartPr>
              <p14:xfrm>
                <a:off x="4874070" y="1683000"/>
                <a:ext cx="265680" cy="224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AA8852-FB02-A574-5C65-BE99F5965F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69750" y="1678680"/>
                  <a:ext cx="274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0E0EF8-2514-0985-06A3-043935918F16}"/>
                    </a:ext>
                  </a:extLst>
                </p14:cNvPr>
                <p14:cNvContentPartPr/>
                <p14:nvPr/>
              </p14:nvContentPartPr>
              <p14:xfrm>
                <a:off x="5290950" y="1872720"/>
                <a:ext cx="360" cy="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0E0EF8-2514-0985-06A3-043935918F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86630" y="1868400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E312E7-EB51-C290-9BE6-F2989F9834A5}"/>
                    </a:ext>
                  </a:extLst>
                </p14:cNvPr>
                <p14:cNvContentPartPr/>
                <p14:nvPr/>
              </p14:nvContentPartPr>
              <p14:xfrm>
                <a:off x="5513430" y="1652400"/>
                <a:ext cx="222480" cy="38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E312E7-EB51-C290-9BE6-F2989F9834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9110" y="1648080"/>
                  <a:ext cx="231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7B07F7-C440-FC77-25D4-4B0A5A16C3DB}"/>
                    </a:ext>
                  </a:extLst>
                </p14:cNvPr>
                <p14:cNvContentPartPr/>
                <p14:nvPr/>
              </p14:nvContentPartPr>
              <p14:xfrm>
                <a:off x="5831310" y="1548360"/>
                <a:ext cx="272880" cy="52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7B07F7-C440-FC77-25D4-4B0A5A16C3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6990" y="1544040"/>
                  <a:ext cx="2815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788D6E-B589-64E9-3EEA-00518423F515}"/>
                    </a:ext>
                  </a:extLst>
                </p14:cNvPr>
                <p14:cNvContentPartPr/>
                <p14:nvPr/>
              </p14:nvContentPartPr>
              <p14:xfrm>
                <a:off x="9351030" y="2196360"/>
                <a:ext cx="96120" cy="54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788D6E-B589-64E9-3EEA-00518423F5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46710" y="2192040"/>
                  <a:ext cx="1047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573166-4DB8-B722-983F-6993D0F1D279}"/>
                    </a:ext>
                  </a:extLst>
                </p14:cNvPr>
                <p14:cNvContentPartPr/>
                <p14:nvPr/>
              </p14:nvContentPartPr>
              <p14:xfrm>
                <a:off x="9050430" y="2235600"/>
                <a:ext cx="596160" cy="13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573166-4DB8-B722-983F-6993D0F1D2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46110" y="2231280"/>
                  <a:ext cx="604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F30ADB-57FC-057F-0B33-14EBDE709D1D}"/>
                    </a:ext>
                  </a:extLst>
                </p14:cNvPr>
                <p14:cNvContentPartPr/>
                <p14:nvPr/>
              </p14:nvContentPartPr>
              <p14:xfrm>
                <a:off x="9628590" y="2360520"/>
                <a:ext cx="469440" cy="24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F30ADB-57FC-057F-0B33-14EBDE709D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24270" y="2356200"/>
                  <a:ext cx="478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D7B4C7-C1ED-88AB-F545-EDC711700CBB}"/>
                    </a:ext>
                  </a:extLst>
                </p14:cNvPr>
                <p14:cNvContentPartPr/>
                <p14:nvPr/>
              </p14:nvContentPartPr>
              <p14:xfrm>
                <a:off x="10329150" y="2415600"/>
                <a:ext cx="48960" cy="14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D7B4C7-C1ED-88AB-F545-EDC711700C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24830" y="2411280"/>
                  <a:ext cx="57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F3D3ED-4A85-9B54-3499-FC9D09EA83D2}"/>
                    </a:ext>
                  </a:extLst>
                </p14:cNvPr>
                <p14:cNvContentPartPr/>
                <p14:nvPr/>
              </p14:nvContentPartPr>
              <p14:xfrm>
                <a:off x="10766190" y="2129040"/>
                <a:ext cx="264960" cy="522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F3D3ED-4A85-9B54-3499-FC9D09EA83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61870" y="2124720"/>
                  <a:ext cx="273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84714C-7F15-C487-D2E5-A16E82A18D23}"/>
                    </a:ext>
                  </a:extLst>
                </p14:cNvPr>
                <p14:cNvContentPartPr/>
                <p14:nvPr/>
              </p14:nvContentPartPr>
              <p14:xfrm>
                <a:off x="10755390" y="2394720"/>
                <a:ext cx="324720" cy="3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84714C-7F15-C487-D2E5-A16E82A18D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51070" y="2390400"/>
                  <a:ext cx="333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86345B-E8E1-CE75-EF59-E7B5D9E9CD0C}"/>
                    </a:ext>
                  </a:extLst>
                </p14:cNvPr>
                <p14:cNvContentPartPr/>
                <p14:nvPr/>
              </p14:nvContentPartPr>
              <p14:xfrm>
                <a:off x="11138790" y="2237400"/>
                <a:ext cx="289080" cy="397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86345B-E8E1-CE75-EF59-E7B5D9E9CD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34470" y="2233080"/>
                  <a:ext cx="2977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FC427A-3BB9-CF09-A1C7-4E9BB6856CD8}"/>
                    </a:ext>
                  </a:extLst>
                </p14:cNvPr>
                <p14:cNvContentPartPr/>
                <p14:nvPr/>
              </p14:nvContentPartPr>
              <p14:xfrm>
                <a:off x="11417430" y="2318400"/>
                <a:ext cx="116280" cy="29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FC427A-3BB9-CF09-A1C7-4E9BB6856C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13110" y="2314080"/>
                  <a:ext cx="124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104751-299B-E337-F6D5-02205566A0E3}"/>
                    </a:ext>
                  </a:extLst>
                </p14:cNvPr>
                <p14:cNvContentPartPr/>
                <p14:nvPr/>
              </p14:nvContentPartPr>
              <p14:xfrm>
                <a:off x="11421390" y="1901880"/>
                <a:ext cx="410040" cy="73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104751-299B-E337-F6D5-02205566A0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17070" y="1897560"/>
                  <a:ext cx="41868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2E5C4D-A166-2258-7195-493A80E0F96D}"/>
                    </a:ext>
                  </a:extLst>
                </p14:cNvPr>
                <p14:cNvContentPartPr/>
                <p14:nvPr/>
              </p14:nvContentPartPr>
              <p14:xfrm>
                <a:off x="10206390" y="2797920"/>
                <a:ext cx="34920" cy="50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2E5C4D-A166-2258-7195-493A80E0F9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02070" y="2793600"/>
                  <a:ext cx="435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A84BE3-E7E0-F594-7E00-247DADA3EB4C}"/>
                    </a:ext>
                  </a:extLst>
                </p14:cNvPr>
                <p14:cNvContentPartPr/>
                <p14:nvPr/>
              </p14:nvContentPartPr>
              <p14:xfrm>
                <a:off x="9982830" y="3068640"/>
                <a:ext cx="441000" cy="9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A84BE3-E7E0-F594-7E00-247DADA3EB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78510" y="3064320"/>
                  <a:ext cx="44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82F0DA-AF23-F2EF-830D-BA3AFBAF19AC}"/>
                    </a:ext>
                  </a:extLst>
                </p14:cNvPr>
                <p14:cNvContentPartPr/>
                <p14:nvPr/>
              </p14:nvContentPartPr>
              <p14:xfrm>
                <a:off x="9312150" y="3277440"/>
                <a:ext cx="119880" cy="510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82F0DA-AF23-F2EF-830D-BA3AFBAF19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07830" y="3273120"/>
                  <a:ext cx="1285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FBC4F0-A013-F9C3-023B-0A6C38BA9103}"/>
                    </a:ext>
                  </a:extLst>
                </p14:cNvPr>
                <p14:cNvContentPartPr/>
                <p14:nvPr/>
              </p14:nvContentPartPr>
              <p14:xfrm>
                <a:off x="9451110" y="3184920"/>
                <a:ext cx="195120" cy="55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FBC4F0-A013-F9C3-023B-0A6C38BA91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46790" y="3180600"/>
                  <a:ext cx="2037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F03E95-0B7F-ED5C-F503-B4516AB7FE37}"/>
                    </a:ext>
                  </a:extLst>
                </p14:cNvPr>
                <p14:cNvContentPartPr/>
                <p14:nvPr/>
              </p14:nvContentPartPr>
              <p14:xfrm>
                <a:off x="9786630" y="3403800"/>
                <a:ext cx="157320" cy="28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F03E95-0B7F-ED5C-F503-B4516AB7FE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82310" y="3399480"/>
                  <a:ext cx="165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05562F-9FAA-83B3-50C7-4D284C9F1410}"/>
                    </a:ext>
                  </a:extLst>
                </p14:cNvPr>
                <p14:cNvContentPartPr/>
                <p14:nvPr/>
              </p14:nvContentPartPr>
              <p14:xfrm>
                <a:off x="10172190" y="3413160"/>
                <a:ext cx="499320" cy="40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05562F-9FAA-83B3-50C7-4D284C9F14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67870" y="3408840"/>
                  <a:ext cx="5079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F04D6E-A5E8-8FDF-E782-3B0E86A313E5}"/>
                    </a:ext>
                  </a:extLst>
                </p14:cNvPr>
                <p14:cNvContentPartPr/>
                <p14:nvPr/>
              </p14:nvContentPartPr>
              <p14:xfrm>
                <a:off x="10808670" y="3247200"/>
                <a:ext cx="330120" cy="66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F04D6E-A5E8-8FDF-E782-3B0E86A313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04350" y="3242880"/>
                  <a:ext cx="338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BBC282-152F-FA66-5164-E7DB1736FDBA}"/>
                    </a:ext>
                  </a:extLst>
                </p14:cNvPr>
                <p14:cNvContentPartPr/>
                <p14:nvPr/>
              </p14:nvContentPartPr>
              <p14:xfrm>
                <a:off x="10788510" y="3642480"/>
                <a:ext cx="225720" cy="1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BBC282-152F-FA66-5164-E7DB1736FD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84190" y="3638160"/>
                  <a:ext cx="234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0CBB44-34DB-8BB1-573B-E5F025E8B09D}"/>
                    </a:ext>
                  </a:extLst>
                </p14:cNvPr>
                <p14:cNvContentPartPr/>
                <p14:nvPr/>
              </p14:nvContentPartPr>
              <p14:xfrm>
                <a:off x="1118190" y="3227040"/>
                <a:ext cx="341640" cy="49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0CBB44-34DB-8BB1-573B-E5F025E8B0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3870" y="3222720"/>
                  <a:ext cx="3502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5FB0CC-6081-C64D-3832-D06D35F69420}"/>
                    </a:ext>
                  </a:extLst>
                </p14:cNvPr>
                <p14:cNvContentPartPr/>
                <p14:nvPr/>
              </p14:nvContentPartPr>
              <p14:xfrm>
                <a:off x="1190190" y="3286440"/>
                <a:ext cx="139680" cy="442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5FB0CC-6081-C64D-3832-D06D35F694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85870" y="3282120"/>
                  <a:ext cx="1483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62007B-55B2-16D2-6919-A58EBC3701D0}"/>
                    </a:ext>
                  </a:extLst>
                </p14:cNvPr>
                <p14:cNvContentPartPr/>
                <p14:nvPr/>
              </p14:nvContentPartPr>
              <p14:xfrm>
                <a:off x="1143390" y="3993120"/>
                <a:ext cx="307080" cy="3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62007B-55B2-16D2-6919-A58EBC3701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9070" y="3988800"/>
                  <a:ext cx="315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78F028-3CC7-4F9B-FE2B-C165A614375E}"/>
                    </a:ext>
                  </a:extLst>
                </p14:cNvPr>
                <p14:cNvContentPartPr/>
                <p14:nvPr/>
              </p14:nvContentPartPr>
              <p14:xfrm>
                <a:off x="1856910" y="3566880"/>
                <a:ext cx="205200" cy="51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78F028-3CC7-4F9B-FE2B-C165A61437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52590" y="3562560"/>
                  <a:ext cx="213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2F2FC5-6EBE-F79E-DEEC-3DFA0F0D5A19}"/>
                    </a:ext>
                  </a:extLst>
                </p14:cNvPr>
                <p14:cNvContentPartPr/>
                <p14:nvPr/>
              </p14:nvContentPartPr>
              <p14:xfrm>
                <a:off x="1501950" y="3392280"/>
                <a:ext cx="564120" cy="2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2F2FC5-6EBE-F79E-DEEC-3DFA0F0D5A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97630" y="3387960"/>
                  <a:ext cx="572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2ACD15-C469-75B8-89AB-A0752C508F88}"/>
                    </a:ext>
                  </a:extLst>
                </p14:cNvPr>
                <p14:cNvContentPartPr/>
                <p14:nvPr/>
              </p14:nvContentPartPr>
              <p14:xfrm>
                <a:off x="2364510" y="2246760"/>
                <a:ext cx="786240" cy="3800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2ACD15-C469-75B8-89AB-A0752C508F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60190" y="2242440"/>
                  <a:ext cx="794880" cy="38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2A6252E-330D-8E89-F588-E1CA402E2C9D}"/>
                    </a:ext>
                  </a:extLst>
                </p14:cNvPr>
                <p14:cNvContentPartPr/>
                <p14:nvPr/>
              </p14:nvContentPartPr>
              <p14:xfrm>
                <a:off x="3153990" y="1980360"/>
                <a:ext cx="226080" cy="69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2A6252E-330D-8E89-F588-E1CA402E2C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49670" y="1976040"/>
                  <a:ext cx="2347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1D92DC-2806-DFE9-119E-587D7D0F902C}"/>
                    </a:ext>
                  </a:extLst>
                </p14:cNvPr>
                <p14:cNvContentPartPr/>
                <p14:nvPr/>
              </p14:nvContentPartPr>
              <p14:xfrm>
                <a:off x="3104670" y="1931400"/>
                <a:ext cx="447840" cy="620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1D92DC-2806-DFE9-119E-587D7D0F90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00350" y="1927080"/>
                  <a:ext cx="4564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C4D2EE-9CA6-4207-3386-5055CCC04A7E}"/>
                    </a:ext>
                  </a:extLst>
                </p14:cNvPr>
                <p14:cNvContentPartPr/>
                <p14:nvPr/>
              </p14:nvContentPartPr>
              <p14:xfrm>
                <a:off x="3655786" y="2421750"/>
                <a:ext cx="278280" cy="239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C4D2EE-9CA6-4207-3386-5055CCC04A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51466" y="2417430"/>
                  <a:ext cx="286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0FEEBB-65C0-3DAA-AAB4-6B67781E7E4C}"/>
                    </a:ext>
                  </a:extLst>
                </p14:cNvPr>
                <p14:cNvContentPartPr/>
                <p14:nvPr/>
              </p14:nvContentPartPr>
              <p14:xfrm>
                <a:off x="3376426" y="2843670"/>
                <a:ext cx="430920" cy="38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0FEEBB-65C0-3DAA-AAB4-6B67781E7E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72106" y="2839350"/>
                  <a:ext cx="439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0BF2BB-C08A-C8E6-B245-AEBE774BAE15}"/>
                    </a:ext>
                  </a:extLst>
                </p14:cNvPr>
                <p14:cNvContentPartPr/>
                <p14:nvPr/>
              </p14:nvContentPartPr>
              <p14:xfrm>
                <a:off x="3868546" y="3076590"/>
                <a:ext cx="257760" cy="198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0BF2BB-C08A-C8E6-B245-AEBE774BAE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64226" y="3072270"/>
                  <a:ext cx="266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E8F47F-AB6D-AE29-450E-D8A5B7A057A7}"/>
                    </a:ext>
                  </a:extLst>
                </p14:cNvPr>
                <p14:cNvContentPartPr/>
                <p14:nvPr/>
              </p14:nvContentPartPr>
              <p14:xfrm>
                <a:off x="3285346" y="3504270"/>
                <a:ext cx="81720" cy="31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E8F47F-AB6D-AE29-450E-D8A5B7A057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81026" y="3499950"/>
                  <a:ext cx="90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467DF8-6ECA-A03C-40C4-824B06F828E7}"/>
                    </a:ext>
                  </a:extLst>
                </p14:cNvPr>
                <p14:cNvContentPartPr/>
                <p14:nvPr/>
              </p14:nvContentPartPr>
              <p14:xfrm>
                <a:off x="3344026" y="3475470"/>
                <a:ext cx="263880" cy="75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467DF8-6ECA-A03C-40C4-824B06F828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39706" y="3471150"/>
                  <a:ext cx="272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BAD1CD-490D-72A3-B898-87479BCE5209}"/>
                    </a:ext>
                  </a:extLst>
                </p14:cNvPr>
                <p14:cNvContentPartPr/>
                <p14:nvPr/>
              </p14:nvContentPartPr>
              <p14:xfrm>
                <a:off x="3332506" y="3649710"/>
                <a:ext cx="230400" cy="190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BAD1CD-490D-72A3-B898-87479BCE52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28186" y="3645390"/>
                  <a:ext cx="23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C41345-65BF-6EE4-0FB9-EBA686A9CED0}"/>
                    </a:ext>
                  </a:extLst>
                </p14:cNvPr>
                <p14:cNvContentPartPr/>
                <p14:nvPr/>
              </p14:nvContentPartPr>
              <p14:xfrm>
                <a:off x="3660466" y="3362070"/>
                <a:ext cx="18360" cy="127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C41345-65BF-6EE4-0FB9-EBA686A9CE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56146" y="3357750"/>
                  <a:ext cx="27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85CB83-0173-3490-2C33-06BE2488159D}"/>
                    </a:ext>
                  </a:extLst>
                </p14:cNvPr>
                <p14:cNvContentPartPr/>
                <p14:nvPr/>
              </p14:nvContentPartPr>
              <p14:xfrm>
                <a:off x="3598906" y="3711630"/>
                <a:ext cx="224640" cy="31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85CB83-0173-3490-2C33-06BE248815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94586" y="3707310"/>
                  <a:ext cx="233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530397-9105-C9A0-1782-EA4BB1774B21}"/>
                    </a:ext>
                  </a:extLst>
                </p14:cNvPr>
                <p14:cNvContentPartPr/>
                <p14:nvPr/>
              </p14:nvContentPartPr>
              <p14:xfrm>
                <a:off x="4001026" y="3795510"/>
                <a:ext cx="167040" cy="258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530397-9105-C9A0-1782-EA4BB1774B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96706" y="3791190"/>
                  <a:ext cx="175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046E13-1DF2-2B36-2BA2-0C6CD7B7A59F}"/>
                    </a:ext>
                  </a:extLst>
                </p14:cNvPr>
                <p14:cNvContentPartPr/>
                <p14:nvPr/>
              </p14:nvContentPartPr>
              <p14:xfrm>
                <a:off x="3331066" y="4146870"/>
                <a:ext cx="304200" cy="279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046E13-1DF2-2B36-2BA2-0C6CD7B7A5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26746" y="4142550"/>
                  <a:ext cx="312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D0574FD-189E-0F76-2491-20505F68B0C8}"/>
                    </a:ext>
                  </a:extLst>
                </p14:cNvPr>
                <p14:cNvContentPartPr/>
                <p14:nvPr/>
              </p14:nvContentPartPr>
              <p14:xfrm>
                <a:off x="3376426" y="4295190"/>
                <a:ext cx="180720" cy="47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D0574FD-189E-0F76-2491-20505F68B0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2106" y="4290870"/>
                  <a:ext cx="189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B88F53-4772-4C6A-4EC5-75336890A828}"/>
                    </a:ext>
                  </a:extLst>
                </p14:cNvPr>
                <p14:cNvContentPartPr/>
                <p14:nvPr/>
              </p14:nvContentPartPr>
              <p14:xfrm>
                <a:off x="3638506" y="3997110"/>
                <a:ext cx="34200" cy="15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B88F53-4772-4C6A-4EC5-75336890A8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34186" y="3992790"/>
                  <a:ext cx="42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11191C5-8551-F14E-F729-9AB8D10190CF}"/>
                    </a:ext>
                  </a:extLst>
                </p14:cNvPr>
                <p14:cNvContentPartPr/>
                <p14:nvPr/>
              </p14:nvContentPartPr>
              <p14:xfrm>
                <a:off x="3685306" y="4115550"/>
                <a:ext cx="223560" cy="415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11191C5-8551-F14E-F729-9AB8D10190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80986" y="4111230"/>
                  <a:ext cx="2322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724FD62-46CE-5960-878F-CAD585B2485E}"/>
                    </a:ext>
                  </a:extLst>
                </p14:cNvPr>
                <p14:cNvContentPartPr/>
                <p14:nvPr/>
              </p14:nvContentPartPr>
              <p14:xfrm>
                <a:off x="4001026" y="4362510"/>
                <a:ext cx="159480" cy="13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724FD62-46CE-5960-878F-CAD585B248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96706" y="4358190"/>
                  <a:ext cx="168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4BD928C-0FF7-7D9D-0503-B8021A194D73}"/>
                    </a:ext>
                  </a:extLst>
                </p14:cNvPr>
                <p14:cNvContentPartPr/>
                <p14:nvPr/>
              </p14:nvContentPartPr>
              <p14:xfrm>
                <a:off x="3247546" y="4045350"/>
                <a:ext cx="241920" cy="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4BD928C-0FF7-7D9D-0503-B8021A194D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43226" y="4041030"/>
                  <a:ext cx="2505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EEC77-17A7-BDF4-046F-ED5672C53EBC}"/>
                    </a:ext>
                  </a:extLst>
                </p14:cNvPr>
                <p14:cNvContentPartPr/>
                <p14:nvPr/>
              </p14:nvContentPartPr>
              <p14:xfrm>
                <a:off x="3388666" y="4633950"/>
                <a:ext cx="285480" cy="357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EEC77-17A7-BDF4-046F-ED5672C53E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84346" y="4629630"/>
                  <a:ext cx="2941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FF79B4-781B-BC91-2293-3CAE07A0C59B}"/>
                    </a:ext>
                  </a:extLst>
                </p14:cNvPr>
                <p14:cNvContentPartPr/>
                <p14:nvPr/>
              </p14:nvContentPartPr>
              <p14:xfrm>
                <a:off x="3775666" y="4836990"/>
                <a:ext cx="180000" cy="291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FF79B4-781B-BC91-2293-3CAE07A0C5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71346" y="4832670"/>
                  <a:ext cx="188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30E80E-99AA-2D9E-5A47-DDA6737E01CB}"/>
                    </a:ext>
                  </a:extLst>
                </p14:cNvPr>
                <p14:cNvContentPartPr/>
                <p14:nvPr/>
              </p14:nvContentPartPr>
              <p14:xfrm>
                <a:off x="4099666" y="5065950"/>
                <a:ext cx="167040" cy="162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30E80E-99AA-2D9E-5A47-DDA6737E01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95346" y="5061630"/>
                  <a:ext cx="175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7D02E3-7254-813D-6556-1F3AF4630A1A}"/>
                    </a:ext>
                  </a:extLst>
                </p14:cNvPr>
                <p14:cNvContentPartPr/>
                <p14:nvPr/>
              </p14:nvContentPartPr>
              <p14:xfrm>
                <a:off x="3485506" y="5183310"/>
                <a:ext cx="335160" cy="392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7D02E3-7254-813D-6556-1F3AF4630A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81186" y="5178990"/>
                  <a:ext cx="3438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0DC6F6-CAC9-9FEB-69BE-06231F905D11}"/>
                    </a:ext>
                  </a:extLst>
                </p14:cNvPr>
                <p14:cNvContentPartPr/>
                <p14:nvPr/>
              </p14:nvContentPartPr>
              <p14:xfrm>
                <a:off x="3852346" y="5511990"/>
                <a:ext cx="41040" cy="248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0DC6F6-CAC9-9FEB-69BE-06231F905D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48026" y="5507670"/>
                  <a:ext cx="49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2EF2C7A-C0B2-CB60-060C-999EE45AE32E}"/>
                    </a:ext>
                  </a:extLst>
                </p14:cNvPr>
                <p14:cNvContentPartPr/>
                <p14:nvPr/>
              </p14:nvContentPartPr>
              <p14:xfrm>
                <a:off x="3896266" y="5500110"/>
                <a:ext cx="135000" cy="1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2EF2C7A-C0B2-CB60-060C-999EE45AE3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91946" y="5495790"/>
                  <a:ext cx="143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4864F3D-C0B6-D671-C1B7-3679E6487C97}"/>
                    </a:ext>
                  </a:extLst>
                </p14:cNvPr>
                <p14:cNvContentPartPr/>
                <p14:nvPr/>
              </p14:nvContentPartPr>
              <p14:xfrm>
                <a:off x="3884386" y="5632590"/>
                <a:ext cx="139320" cy="13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4864F3D-C0B6-D671-C1B7-3679E6487C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80066" y="5628270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923675-F925-F45D-1126-69C3FC4528A2}"/>
                    </a:ext>
                  </a:extLst>
                </p14:cNvPr>
                <p14:cNvContentPartPr/>
                <p14:nvPr/>
              </p14:nvContentPartPr>
              <p14:xfrm>
                <a:off x="4160506" y="5658510"/>
                <a:ext cx="267120" cy="216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923675-F925-F45D-1126-69C3FC4528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56186" y="5654190"/>
                  <a:ext cx="275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57DE11-E569-D5F3-0E26-8FE09934BC5D}"/>
                    </a:ext>
                  </a:extLst>
                </p14:cNvPr>
                <p14:cNvContentPartPr/>
                <p14:nvPr/>
              </p14:nvContentPartPr>
              <p14:xfrm>
                <a:off x="3868186" y="5733030"/>
                <a:ext cx="136080" cy="11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57DE11-E569-D5F3-0E26-8FE09934BC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63866" y="5728710"/>
                  <a:ext cx="144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B77703-042F-8273-345B-2374E62610A8}"/>
                    </a:ext>
                  </a:extLst>
                </p14:cNvPr>
                <p14:cNvContentPartPr/>
                <p14:nvPr/>
              </p14:nvContentPartPr>
              <p14:xfrm>
                <a:off x="3561826" y="5793510"/>
                <a:ext cx="318240" cy="489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B77703-042F-8273-345B-2374E62610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57506" y="5789190"/>
                  <a:ext cx="3268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0AAD1C-07B8-36C2-D417-014057677728}"/>
                    </a:ext>
                  </a:extLst>
                </p14:cNvPr>
                <p14:cNvContentPartPr/>
                <p14:nvPr/>
              </p14:nvContentPartPr>
              <p14:xfrm>
                <a:off x="3972946" y="5994750"/>
                <a:ext cx="180360" cy="393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0AAD1C-07B8-36C2-D417-0140576777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68626" y="5990430"/>
                  <a:ext cx="1890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C989F5-2DFE-520C-42FB-FD0D00495E5D}"/>
                    </a:ext>
                  </a:extLst>
                </p14:cNvPr>
                <p14:cNvContentPartPr/>
                <p14:nvPr/>
              </p14:nvContentPartPr>
              <p14:xfrm>
                <a:off x="3965026" y="6200310"/>
                <a:ext cx="209520" cy="51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C989F5-2DFE-520C-42FB-FD0D00495E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60706" y="6195990"/>
                  <a:ext cx="218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36365E-540F-8307-C896-CCC4D0AE1B0C}"/>
                    </a:ext>
                  </a:extLst>
                </p14:cNvPr>
                <p14:cNvContentPartPr/>
                <p14:nvPr/>
              </p14:nvContentPartPr>
              <p14:xfrm>
                <a:off x="4222786" y="6203190"/>
                <a:ext cx="196200" cy="239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36365E-540F-8307-C896-CCC4D0AE1B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18466" y="6198870"/>
                  <a:ext cx="204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68320F9-667C-4A3A-4344-1F1FA43389EB}"/>
                    </a:ext>
                  </a:extLst>
                </p14:cNvPr>
                <p14:cNvContentPartPr/>
                <p14:nvPr/>
              </p14:nvContentPartPr>
              <p14:xfrm>
                <a:off x="4082026" y="2083710"/>
                <a:ext cx="899640" cy="4777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68320F9-667C-4A3A-4344-1F1FA43389E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77706" y="2079390"/>
                  <a:ext cx="908280" cy="47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E4D7D5-E101-2287-B38D-19171C50D03E}"/>
                    </a:ext>
                  </a:extLst>
                </p14:cNvPr>
                <p14:cNvContentPartPr/>
                <p14:nvPr/>
              </p14:nvContentPartPr>
              <p14:xfrm>
                <a:off x="4404226" y="4658267"/>
                <a:ext cx="1535760" cy="5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E4D7D5-E101-2287-B38D-19171C50D03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99906" y="4653947"/>
                  <a:ext cx="1544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52B1AB-22F9-3ABD-28D1-D4222991C239}"/>
                    </a:ext>
                  </a:extLst>
                </p14:cNvPr>
                <p14:cNvContentPartPr/>
                <p14:nvPr/>
              </p14:nvContentPartPr>
              <p14:xfrm>
                <a:off x="5424106" y="4825667"/>
                <a:ext cx="402480" cy="1763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52B1AB-22F9-3ABD-28D1-D4222991C2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19786" y="4821347"/>
                  <a:ext cx="411120" cy="17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00856DF-B1A6-4BC1-E921-010069C47451}"/>
                    </a:ext>
                  </a:extLst>
                </p14:cNvPr>
                <p14:cNvContentPartPr/>
                <p14:nvPr/>
              </p14:nvContentPartPr>
              <p14:xfrm>
                <a:off x="6133306" y="5108267"/>
                <a:ext cx="105840" cy="667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00856DF-B1A6-4BC1-E921-010069C474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28986" y="5103947"/>
                  <a:ext cx="11448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CCF6DF-1F0A-D7B6-07D0-FB1EB2FEABB8}"/>
                    </a:ext>
                  </a:extLst>
                </p14:cNvPr>
                <p14:cNvContentPartPr/>
                <p14:nvPr/>
              </p14:nvContentPartPr>
              <p14:xfrm>
                <a:off x="6167866" y="5100347"/>
                <a:ext cx="333000" cy="809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CCF6DF-1F0A-D7B6-07D0-FB1EB2FEABB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63546" y="5096027"/>
                  <a:ext cx="3416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621F0B8-6C48-BD59-A9BF-97AE70D2A3F2}"/>
                    </a:ext>
                  </a:extLst>
                </p14:cNvPr>
                <p14:cNvContentPartPr/>
                <p14:nvPr/>
              </p14:nvContentPartPr>
              <p14:xfrm>
                <a:off x="6604186" y="5068667"/>
                <a:ext cx="513720" cy="750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621F0B8-6C48-BD59-A9BF-97AE70D2A3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99866" y="5064347"/>
                  <a:ext cx="52236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216217-6CA9-345A-1658-3135CA62682A}"/>
                    </a:ext>
                  </a:extLst>
                </p14:cNvPr>
                <p14:cNvContentPartPr/>
                <p14:nvPr/>
              </p14:nvContentPartPr>
              <p14:xfrm>
                <a:off x="7386826" y="5009267"/>
                <a:ext cx="606960" cy="81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216217-6CA9-345A-1658-3135CA62682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82506" y="5004947"/>
                  <a:ext cx="6156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2752E3-3385-A720-FB7A-C74F96E8E4E1}"/>
                    </a:ext>
                  </a:extLst>
                </p14:cNvPr>
                <p14:cNvContentPartPr/>
                <p14:nvPr/>
              </p14:nvContentPartPr>
              <p14:xfrm>
                <a:off x="8119786" y="4899107"/>
                <a:ext cx="423720" cy="106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2752E3-3385-A720-FB7A-C74F96E8E4E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15466" y="4894787"/>
                  <a:ext cx="432360" cy="10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BA497D-C76A-3C1B-1DEF-EF9CA67FBDA3}"/>
                    </a:ext>
                  </a:extLst>
                </p14:cNvPr>
                <p14:cNvContentPartPr/>
                <p14:nvPr/>
              </p14:nvContentPartPr>
              <p14:xfrm>
                <a:off x="8067586" y="5528387"/>
                <a:ext cx="239760" cy="34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BA497D-C76A-3C1B-1DEF-EF9CA67FBDA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63266" y="5524067"/>
                  <a:ext cx="248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FA2A160-EB7E-4D04-A470-D899A5EFF3D1}"/>
                    </a:ext>
                  </a:extLst>
                </p14:cNvPr>
                <p14:cNvContentPartPr/>
                <p14:nvPr/>
              </p14:nvContentPartPr>
              <p14:xfrm>
                <a:off x="4353466" y="2111627"/>
                <a:ext cx="555480" cy="825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FA2A160-EB7E-4D04-A470-D899A5EFF3D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49146" y="2107307"/>
                  <a:ext cx="56412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DA4A9B7-DA08-62CE-9840-AA99B7E61F2D}"/>
                    </a:ext>
                  </a:extLst>
                </p14:cNvPr>
                <p14:cNvContentPartPr/>
                <p14:nvPr/>
              </p14:nvContentPartPr>
              <p14:xfrm>
                <a:off x="5097586" y="2379467"/>
                <a:ext cx="42120" cy="378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DA4A9B7-DA08-62CE-9840-AA99B7E61F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93266" y="2375147"/>
                  <a:ext cx="50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E6BAD4-A531-E4A8-7D6E-E1ABE46145D3}"/>
                    </a:ext>
                  </a:extLst>
                </p14:cNvPr>
                <p14:cNvContentPartPr/>
                <p14:nvPr/>
              </p14:nvContentPartPr>
              <p14:xfrm>
                <a:off x="5093626" y="2460107"/>
                <a:ext cx="300960" cy="10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E6BAD4-A531-E4A8-7D6E-E1ABE46145D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89306" y="2455787"/>
                  <a:ext cx="309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A877174-948C-E784-8E5D-5491C7058FF3}"/>
                    </a:ext>
                  </a:extLst>
                </p14:cNvPr>
                <p14:cNvContentPartPr/>
                <p14:nvPr/>
              </p14:nvContentPartPr>
              <p14:xfrm>
                <a:off x="5198386" y="2608427"/>
                <a:ext cx="192960" cy="209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A877174-948C-E784-8E5D-5491C7058FF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94066" y="2604107"/>
                  <a:ext cx="201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94C9AC1-CF49-E302-6DF4-C287AD23FD01}"/>
                    </a:ext>
                  </a:extLst>
                </p14:cNvPr>
                <p14:cNvContentPartPr/>
                <p14:nvPr/>
              </p14:nvContentPartPr>
              <p14:xfrm>
                <a:off x="5566666" y="2419427"/>
                <a:ext cx="435960" cy="430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94C9AC1-CF49-E302-6DF4-C287AD23FD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62346" y="2415107"/>
                  <a:ext cx="4446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E0EAB7-C7BE-4C6E-6C5F-D0014FF06279}"/>
                    </a:ext>
                  </a:extLst>
                </p14:cNvPr>
                <p14:cNvContentPartPr/>
                <p14:nvPr/>
              </p14:nvContentPartPr>
              <p14:xfrm>
                <a:off x="6149146" y="2651627"/>
                <a:ext cx="351720" cy="133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E0EAB7-C7BE-4C6E-6C5F-D0014FF062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44826" y="2647307"/>
                  <a:ext cx="360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2649062-C279-AC1E-8F6B-DD8AC9895F06}"/>
                    </a:ext>
                  </a:extLst>
                </p14:cNvPr>
                <p14:cNvContentPartPr/>
                <p14:nvPr/>
              </p14:nvContentPartPr>
              <p14:xfrm>
                <a:off x="6328786" y="2357507"/>
                <a:ext cx="559800" cy="450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2649062-C279-AC1E-8F6B-DD8AC9895F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24466" y="2353187"/>
                  <a:ext cx="5684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524C2A-DABA-ED22-1384-43765B4EFAC5}"/>
                    </a:ext>
                  </a:extLst>
                </p14:cNvPr>
                <p14:cNvContentPartPr/>
                <p14:nvPr/>
              </p14:nvContentPartPr>
              <p14:xfrm>
                <a:off x="4803106" y="3309707"/>
                <a:ext cx="306720" cy="1076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524C2A-DABA-ED22-1384-43765B4EFAC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98786" y="3305387"/>
                  <a:ext cx="31536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47AF2F-F563-0672-1C34-A30DBE182321}"/>
                    </a:ext>
                  </a:extLst>
                </p14:cNvPr>
                <p14:cNvContentPartPr/>
                <p14:nvPr/>
              </p14:nvContentPartPr>
              <p14:xfrm>
                <a:off x="5318986" y="3364067"/>
                <a:ext cx="24840" cy="453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47AF2F-F563-0672-1C34-A30DBE1823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14666" y="3359747"/>
                  <a:ext cx="334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EB1309-2B7F-7319-45E9-1E1130B68E6A}"/>
                    </a:ext>
                  </a:extLst>
                </p14:cNvPr>
                <p14:cNvContentPartPr/>
                <p14:nvPr/>
              </p14:nvContentPartPr>
              <p14:xfrm>
                <a:off x="5339146" y="3461987"/>
                <a:ext cx="294120" cy="209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EB1309-2B7F-7319-45E9-1E1130B68E6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34826" y="3457667"/>
                  <a:ext cx="302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5052343-5FCA-0E22-84EA-8635D958EB08}"/>
                    </a:ext>
                  </a:extLst>
                </p14:cNvPr>
                <p14:cNvContentPartPr/>
                <p14:nvPr/>
              </p14:nvContentPartPr>
              <p14:xfrm>
                <a:off x="5318986" y="3906587"/>
                <a:ext cx="301320" cy="11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5052343-5FCA-0E22-84EA-8635D958EB0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14666" y="3902267"/>
                  <a:ext cx="309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94132F-51DF-993A-7CCB-F4A5D097BDB9}"/>
                    </a:ext>
                  </a:extLst>
                </p14:cNvPr>
                <p14:cNvContentPartPr/>
                <p14:nvPr/>
              </p14:nvContentPartPr>
              <p14:xfrm>
                <a:off x="5757826" y="3434267"/>
                <a:ext cx="422280" cy="436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94132F-51DF-993A-7CCB-F4A5D097BDB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53506" y="3429947"/>
                  <a:ext cx="4309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F3AE012-D714-C1CD-30C7-0B32B96DD273}"/>
                    </a:ext>
                  </a:extLst>
                </p14:cNvPr>
                <p14:cNvContentPartPr/>
                <p14:nvPr/>
              </p14:nvContentPartPr>
              <p14:xfrm>
                <a:off x="6316546" y="3676907"/>
                <a:ext cx="208080" cy="78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F3AE012-D714-C1CD-30C7-0B32B96DD27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12226" y="3672587"/>
                  <a:ext cx="216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7FDA0EE-F9E9-92AD-D6DD-DDD31A9C454F}"/>
                    </a:ext>
                  </a:extLst>
                </p14:cNvPr>
                <p14:cNvContentPartPr/>
                <p14:nvPr/>
              </p14:nvContentPartPr>
              <p14:xfrm>
                <a:off x="6544426" y="3464507"/>
                <a:ext cx="462240" cy="921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7FDA0EE-F9E9-92AD-D6DD-DDD31A9C454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40106" y="3460187"/>
                  <a:ext cx="470880" cy="9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2C7030-AD8F-2564-68B9-C2A27646C793}"/>
                  </a:ext>
                </a:extLst>
              </p14:cNvPr>
              <p14:cNvContentPartPr/>
              <p14:nvPr/>
            </p14:nvContentPartPr>
            <p14:xfrm>
              <a:off x="9893506" y="4268190"/>
              <a:ext cx="2027880" cy="82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2C7030-AD8F-2564-68B9-C2A27646C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186" y="4263870"/>
                <a:ext cx="203652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7C502591-05C1-4DD5-8343-26A7F78DE699}"/>
              </a:ext>
            </a:extLst>
          </p:cNvPr>
          <p:cNvGrpSpPr/>
          <p:nvPr/>
        </p:nvGrpSpPr>
        <p:grpSpPr>
          <a:xfrm>
            <a:off x="852466" y="174270"/>
            <a:ext cx="2325960" cy="1343160"/>
            <a:chOff x="852466" y="174270"/>
            <a:chExt cx="2325960" cy="13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355B23D-7E2E-E616-C206-839A9A1258C5}"/>
                    </a:ext>
                  </a:extLst>
                </p14:cNvPr>
                <p14:cNvContentPartPr/>
                <p14:nvPr/>
              </p14:nvContentPartPr>
              <p14:xfrm>
                <a:off x="852466" y="501870"/>
                <a:ext cx="690840" cy="685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355B23D-7E2E-E616-C206-839A9A1258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8146" y="497550"/>
                  <a:ext cx="69948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A2DBE5-39A3-6AA6-564A-40FC5309284B}"/>
                    </a:ext>
                  </a:extLst>
                </p14:cNvPr>
                <p14:cNvContentPartPr/>
                <p14:nvPr/>
              </p14:nvContentPartPr>
              <p14:xfrm>
                <a:off x="1135066" y="711030"/>
                <a:ext cx="303120" cy="29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A2DBE5-39A3-6AA6-564A-40FC530928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0746" y="706710"/>
                  <a:ext cx="311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F450A0-F6A8-22DB-72B7-07EC760F4FA1}"/>
                    </a:ext>
                  </a:extLst>
                </p14:cNvPr>
                <p14:cNvContentPartPr/>
                <p14:nvPr/>
              </p14:nvContentPartPr>
              <p14:xfrm>
                <a:off x="1776586" y="795630"/>
                <a:ext cx="899640" cy="115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F450A0-F6A8-22DB-72B7-07EC760F4F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2266" y="791310"/>
                  <a:ext cx="908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55E339-D7BE-C7A8-D10F-0F86929E8EA7}"/>
                    </a:ext>
                  </a:extLst>
                </p14:cNvPr>
                <p14:cNvContentPartPr/>
                <p14:nvPr/>
              </p14:nvContentPartPr>
              <p14:xfrm>
                <a:off x="2548426" y="387750"/>
                <a:ext cx="63000" cy="112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55E339-D7BE-C7A8-D10F-0F86929E8E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4106" y="383430"/>
                  <a:ext cx="7164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56C70B9-001F-64C1-B8F2-D60761377E68}"/>
                    </a:ext>
                  </a:extLst>
                </p14:cNvPr>
                <p14:cNvContentPartPr/>
                <p14:nvPr/>
              </p14:nvContentPartPr>
              <p14:xfrm>
                <a:off x="2824186" y="255270"/>
                <a:ext cx="76320" cy="250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56C70B9-001F-64C1-B8F2-D60761377E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19866" y="250950"/>
                  <a:ext cx="84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66C0CB7-5804-5EE6-8690-BEACE76CA9B4}"/>
                    </a:ext>
                  </a:extLst>
                </p14:cNvPr>
                <p14:cNvContentPartPr/>
                <p14:nvPr/>
              </p14:nvContentPartPr>
              <p14:xfrm>
                <a:off x="2550226" y="174270"/>
                <a:ext cx="628200" cy="423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66C0CB7-5804-5EE6-8690-BEACE76CA9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5906" y="169950"/>
                  <a:ext cx="636840" cy="43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A19772E-9C1E-8D1A-E127-AEE0E75269FE}"/>
              </a:ext>
            </a:extLst>
          </p:cNvPr>
          <p:cNvGrpSpPr/>
          <p:nvPr/>
        </p:nvGrpSpPr>
        <p:grpSpPr>
          <a:xfrm>
            <a:off x="1164226" y="1884270"/>
            <a:ext cx="1844640" cy="1569240"/>
            <a:chOff x="1164226" y="1884270"/>
            <a:chExt cx="1844640" cy="15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DA63A2-0910-0922-8579-A07F8C7027C5}"/>
                    </a:ext>
                  </a:extLst>
                </p14:cNvPr>
                <p14:cNvContentPartPr/>
                <p14:nvPr/>
              </p14:nvContentPartPr>
              <p14:xfrm>
                <a:off x="1164226" y="2425350"/>
                <a:ext cx="899280" cy="92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DA63A2-0910-0922-8579-A07F8C7027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906" y="2421030"/>
                  <a:ext cx="90792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52AF7A-C0B0-6E82-5697-B629EE584FC6}"/>
                    </a:ext>
                  </a:extLst>
                </p14:cNvPr>
                <p14:cNvContentPartPr/>
                <p14:nvPr/>
              </p14:nvContentPartPr>
              <p14:xfrm>
                <a:off x="1631506" y="2830350"/>
                <a:ext cx="215280" cy="16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52AF7A-C0B0-6E82-5697-B629EE584F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7186" y="2826030"/>
                  <a:ext cx="223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314CB6-9140-FE98-1919-4013F994B4C7}"/>
                    </a:ext>
                  </a:extLst>
                </p14:cNvPr>
                <p14:cNvContentPartPr/>
                <p14:nvPr/>
              </p14:nvContentPartPr>
              <p14:xfrm>
                <a:off x="2042266" y="2843670"/>
                <a:ext cx="955080" cy="4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314CB6-9140-FE98-1919-4013F994B4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7946" y="2839350"/>
                  <a:ext cx="963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5BD3F2-BF9E-C86C-CEBC-E94A29B714B4}"/>
                    </a:ext>
                  </a:extLst>
                </p14:cNvPr>
                <p14:cNvContentPartPr/>
                <p14:nvPr/>
              </p14:nvContentPartPr>
              <p14:xfrm>
                <a:off x="2445826" y="2477910"/>
                <a:ext cx="153000" cy="975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5BD3F2-BF9E-C86C-CEBC-E94A29B714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1506" y="2473590"/>
                  <a:ext cx="16164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8C6BB3-019D-F922-958B-773DE7AFFEEB}"/>
                    </a:ext>
                  </a:extLst>
                </p14:cNvPr>
                <p14:cNvContentPartPr/>
                <p14:nvPr/>
              </p14:nvContentPartPr>
              <p14:xfrm>
                <a:off x="2554186" y="2188110"/>
                <a:ext cx="388440" cy="186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8C6BB3-019D-F922-958B-773DE7AFFE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9866" y="2183790"/>
                  <a:ext cx="397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35377D-107E-E7D1-02E4-77B6B67F3536}"/>
                    </a:ext>
                  </a:extLst>
                </p14:cNvPr>
                <p14:cNvContentPartPr/>
                <p14:nvPr/>
              </p14:nvContentPartPr>
              <p14:xfrm>
                <a:off x="2237026" y="1884270"/>
                <a:ext cx="771840" cy="662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35377D-107E-E7D1-02E4-77B6B67F35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2706" y="1879950"/>
                  <a:ext cx="780480" cy="67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04677B-6FFB-C300-376E-9BD132DF02D0}"/>
              </a:ext>
            </a:extLst>
          </p:cNvPr>
          <p:cNvGrpSpPr/>
          <p:nvPr/>
        </p:nvGrpSpPr>
        <p:grpSpPr>
          <a:xfrm>
            <a:off x="8709826" y="119190"/>
            <a:ext cx="3011040" cy="1617840"/>
            <a:chOff x="8709826" y="119190"/>
            <a:chExt cx="3011040" cy="16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63DF7A-2200-77F1-9B30-0AD0B86D2EE1}"/>
                    </a:ext>
                  </a:extLst>
                </p14:cNvPr>
                <p14:cNvContentPartPr/>
                <p14:nvPr/>
              </p14:nvContentPartPr>
              <p14:xfrm>
                <a:off x="9600106" y="171030"/>
                <a:ext cx="15480" cy="90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63DF7A-2200-77F1-9B30-0AD0B86D2E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5786" y="166710"/>
                  <a:ext cx="2412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FB9D53-CA9C-75F4-3022-21E7A93E4292}"/>
                    </a:ext>
                  </a:extLst>
                </p14:cNvPr>
                <p14:cNvContentPartPr/>
                <p14:nvPr/>
              </p14:nvContentPartPr>
              <p14:xfrm>
                <a:off x="9700186" y="666030"/>
                <a:ext cx="722880" cy="100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FB9D53-CA9C-75F4-3022-21E7A93E42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95866" y="661710"/>
                  <a:ext cx="731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CCACAA-1435-47CE-91A8-99312E0FD4D0}"/>
                    </a:ext>
                  </a:extLst>
                </p14:cNvPr>
                <p14:cNvContentPartPr/>
                <p14:nvPr/>
              </p14:nvContentPartPr>
              <p14:xfrm>
                <a:off x="10365826" y="319350"/>
                <a:ext cx="881640" cy="73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CCACAA-1435-47CE-91A8-99312E0FD4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61506" y="315030"/>
                  <a:ext cx="89028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7C8F02-0B73-C0D4-A91A-08D7CC0995E8}"/>
                    </a:ext>
                  </a:extLst>
                </p14:cNvPr>
                <p14:cNvContentPartPr/>
                <p14:nvPr/>
              </p14:nvContentPartPr>
              <p14:xfrm>
                <a:off x="10722226" y="754590"/>
                <a:ext cx="240480" cy="55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7C8F02-0B73-C0D4-A91A-08D7CC0995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17906" y="750270"/>
                  <a:ext cx="249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3210DC-5C61-3B49-568F-DDB1C9F954F0}"/>
                    </a:ext>
                  </a:extLst>
                </p14:cNvPr>
                <p14:cNvContentPartPr/>
                <p14:nvPr/>
              </p14:nvContentPartPr>
              <p14:xfrm>
                <a:off x="9893866" y="1260030"/>
                <a:ext cx="182520" cy="37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3210DC-5C61-3B49-568F-DDB1C9F954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89546" y="1255710"/>
                  <a:ext cx="191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2CEB60-63DD-D0A1-5EBF-0E0601117779}"/>
                    </a:ext>
                  </a:extLst>
                </p14:cNvPr>
                <p14:cNvContentPartPr/>
                <p14:nvPr/>
              </p14:nvContentPartPr>
              <p14:xfrm>
                <a:off x="10320466" y="1127550"/>
                <a:ext cx="42840" cy="50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2CEB60-63DD-D0A1-5EBF-0E06011177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16146" y="1123230"/>
                  <a:ext cx="514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49C14F-3DE7-E291-1BDE-5115C65E8189}"/>
                    </a:ext>
                  </a:extLst>
                </p14:cNvPr>
                <p14:cNvContentPartPr/>
                <p14:nvPr/>
              </p14:nvContentPartPr>
              <p14:xfrm>
                <a:off x="10199866" y="1501950"/>
                <a:ext cx="241200" cy="5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49C14F-3DE7-E291-1BDE-5115C65E81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95546" y="1497630"/>
                  <a:ext cx="249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A09987-F342-FD5F-BF1C-31EFD9307725}"/>
                    </a:ext>
                  </a:extLst>
                </p14:cNvPr>
                <p14:cNvContentPartPr/>
                <p14:nvPr/>
              </p14:nvContentPartPr>
              <p14:xfrm>
                <a:off x="10653106" y="1395030"/>
                <a:ext cx="312480" cy="13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A09987-F342-FD5F-BF1C-31EFD930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48786" y="1390710"/>
                  <a:ext cx="321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0124CE-1F92-FE62-6D2D-4CBB68E84FBB}"/>
                    </a:ext>
                  </a:extLst>
                </p14:cNvPr>
                <p14:cNvContentPartPr/>
                <p14:nvPr/>
              </p14:nvContentPartPr>
              <p14:xfrm>
                <a:off x="11066386" y="1099470"/>
                <a:ext cx="162720" cy="63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0124CE-1F92-FE62-6D2D-4CBB68E84F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62066" y="1095150"/>
                  <a:ext cx="171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705607-F970-3FFC-5A72-2EEE6209313A}"/>
                    </a:ext>
                  </a:extLst>
                </p14:cNvPr>
                <p14:cNvContentPartPr/>
                <p14:nvPr/>
              </p14:nvContentPartPr>
              <p14:xfrm>
                <a:off x="11106706" y="1455870"/>
                <a:ext cx="270360" cy="96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705607-F970-3FFC-5A72-2EEE620931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02386" y="1451550"/>
                  <a:ext cx="279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E5338A-040C-AECF-C266-C4A5B4EA7C86}"/>
                    </a:ext>
                  </a:extLst>
                </p14:cNvPr>
                <p14:cNvContentPartPr/>
                <p14:nvPr/>
              </p14:nvContentPartPr>
              <p14:xfrm>
                <a:off x="11568586" y="1408710"/>
                <a:ext cx="152280" cy="214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E5338A-040C-AECF-C266-C4A5B4EA7C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64266" y="1404390"/>
                  <a:ext cx="160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67F890-C7C4-2D19-0416-01AAEE1A8E23}"/>
                    </a:ext>
                  </a:extLst>
                </p14:cNvPr>
                <p14:cNvContentPartPr/>
                <p14:nvPr/>
              </p14:nvContentPartPr>
              <p14:xfrm>
                <a:off x="11570026" y="1034670"/>
                <a:ext cx="6840" cy="1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67F890-C7C4-2D19-0416-01AAEE1A8E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65706" y="1030350"/>
                  <a:ext cx="15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065BC5-66B4-47CE-617F-39A3A056814A}"/>
                    </a:ext>
                  </a:extLst>
                </p14:cNvPr>
                <p14:cNvContentPartPr/>
                <p14:nvPr/>
              </p14:nvContentPartPr>
              <p14:xfrm>
                <a:off x="9075586" y="273630"/>
                <a:ext cx="230400" cy="412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065BC5-66B4-47CE-617F-39A3A05681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71266" y="269310"/>
                  <a:ext cx="2390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E6F328-3D94-A2DA-9A67-BF8EEB623485}"/>
                    </a:ext>
                  </a:extLst>
                </p14:cNvPr>
                <p14:cNvContentPartPr/>
                <p14:nvPr/>
              </p14:nvContentPartPr>
              <p14:xfrm>
                <a:off x="8709826" y="119190"/>
                <a:ext cx="898920" cy="664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9E6F328-3D94-A2DA-9A67-BF8EEB6234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05506" y="114870"/>
                  <a:ext cx="907560" cy="67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4A6BE84-7883-98A6-AF85-2AAB72C4FC31}"/>
              </a:ext>
            </a:extLst>
          </p:cNvPr>
          <p:cNvGrpSpPr/>
          <p:nvPr/>
        </p:nvGrpSpPr>
        <p:grpSpPr>
          <a:xfrm>
            <a:off x="8612626" y="2189910"/>
            <a:ext cx="3313440" cy="1970640"/>
            <a:chOff x="8612626" y="2189910"/>
            <a:chExt cx="3313440" cy="19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457D28-9E58-5BB0-73E4-931FCFA0A585}"/>
                    </a:ext>
                  </a:extLst>
                </p14:cNvPr>
                <p14:cNvContentPartPr/>
                <p14:nvPr/>
              </p14:nvContentPartPr>
              <p14:xfrm>
                <a:off x="9663826" y="2473590"/>
                <a:ext cx="51840" cy="799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457D28-9E58-5BB0-73E4-931FCFA0A5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59506" y="2469270"/>
                  <a:ext cx="6048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3E6428-208D-B012-A422-18B5537DD8BB}"/>
                    </a:ext>
                  </a:extLst>
                </p14:cNvPr>
                <p14:cNvContentPartPr/>
                <p14:nvPr/>
              </p14:nvContentPartPr>
              <p14:xfrm>
                <a:off x="9744106" y="2869230"/>
                <a:ext cx="671040" cy="4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3E6428-208D-B012-A422-18B5537DD8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39786" y="2864910"/>
                  <a:ext cx="679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5D6E97-5699-FA04-A619-786759900A67}"/>
                    </a:ext>
                  </a:extLst>
                </p14:cNvPr>
                <p14:cNvContentPartPr/>
                <p14:nvPr/>
              </p14:nvContentPartPr>
              <p14:xfrm>
                <a:off x="10338826" y="2450550"/>
                <a:ext cx="767880" cy="85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5D6E97-5699-FA04-A619-786759900A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34506" y="2446230"/>
                  <a:ext cx="77652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7F5DA5-410C-B58C-60C9-3FDEC5559622}"/>
                    </a:ext>
                  </a:extLst>
                </p14:cNvPr>
                <p14:cNvContentPartPr/>
                <p14:nvPr/>
              </p14:nvContentPartPr>
              <p14:xfrm>
                <a:off x="10655266" y="2993070"/>
                <a:ext cx="323640" cy="4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7F5DA5-410C-B58C-60C9-3FDEC55596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50946" y="2988750"/>
                  <a:ext cx="332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8A50E3-E0C9-C6F1-7C6D-DD6B077ADE05}"/>
                    </a:ext>
                  </a:extLst>
                </p14:cNvPr>
                <p14:cNvContentPartPr/>
                <p14:nvPr/>
              </p14:nvContentPartPr>
              <p14:xfrm>
                <a:off x="9950026" y="3611190"/>
                <a:ext cx="88200" cy="42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8A50E3-E0C9-C6F1-7C6D-DD6B077ADE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45706" y="3606870"/>
                  <a:ext cx="968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9910FA-EF6F-DC2E-AB35-37BF47C3ABE9}"/>
                    </a:ext>
                  </a:extLst>
                </p14:cNvPr>
                <p14:cNvContentPartPr/>
                <p14:nvPr/>
              </p14:nvContentPartPr>
              <p14:xfrm>
                <a:off x="9955066" y="3462150"/>
                <a:ext cx="370080" cy="698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9910FA-EF6F-DC2E-AB35-37BF47C3AB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50746" y="3457830"/>
                  <a:ext cx="3787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8268C5-6AB6-A575-E5E7-AAB51249CF5C}"/>
                    </a:ext>
                  </a:extLst>
                </p14:cNvPr>
                <p14:cNvContentPartPr/>
                <p14:nvPr/>
              </p14:nvContentPartPr>
              <p14:xfrm>
                <a:off x="10513786" y="3570870"/>
                <a:ext cx="249480" cy="45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8268C5-6AB6-A575-E5E7-AAB51249CF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09466" y="3566550"/>
                  <a:ext cx="2581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6CBA3D-46D2-54AC-C163-BE22230EA844}"/>
                    </a:ext>
                  </a:extLst>
                </p14:cNvPr>
                <p14:cNvContentPartPr/>
                <p14:nvPr/>
              </p14:nvContentPartPr>
              <p14:xfrm>
                <a:off x="11043706" y="3491670"/>
                <a:ext cx="882360" cy="543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6CBA3D-46D2-54AC-C163-BE22230EA8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39386" y="3487350"/>
                  <a:ext cx="891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5DF87E-5744-E9E3-AC4C-A9221F062085}"/>
                    </a:ext>
                  </a:extLst>
                </p14:cNvPr>
                <p14:cNvContentPartPr/>
                <p14:nvPr/>
              </p14:nvContentPartPr>
              <p14:xfrm>
                <a:off x="11598466" y="3828270"/>
                <a:ext cx="288000" cy="4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5DF87E-5744-E9E3-AC4C-A9221F0620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94146" y="3823950"/>
                  <a:ext cx="29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A4FF35-4332-71F4-4AB0-0F760FD93B9C}"/>
                    </a:ext>
                  </a:extLst>
                </p14:cNvPr>
                <p14:cNvContentPartPr/>
                <p14:nvPr/>
              </p14:nvContentPartPr>
              <p14:xfrm>
                <a:off x="11594146" y="3775710"/>
                <a:ext cx="266040" cy="3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A4FF35-4332-71F4-4AB0-0F760FD93B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9826" y="3771390"/>
                  <a:ext cx="274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918FB-01C0-E271-9B52-2E896A5A8D15}"/>
                    </a:ext>
                  </a:extLst>
                </p14:cNvPr>
                <p14:cNvContentPartPr/>
                <p14:nvPr/>
              </p14:nvContentPartPr>
              <p14:xfrm>
                <a:off x="8989546" y="2409510"/>
                <a:ext cx="310320" cy="255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918FB-01C0-E271-9B52-2E896A5A8D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85226" y="2405190"/>
                  <a:ext cx="318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C777E2-5B97-766B-4149-D8D79791EB75}"/>
                    </a:ext>
                  </a:extLst>
                </p14:cNvPr>
                <p14:cNvContentPartPr/>
                <p14:nvPr/>
              </p14:nvContentPartPr>
              <p14:xfrm>
                <a:off x="9095746" y="2465670"/>
                <a:ext cx="65160" cy="438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C777E2-5B97-766B-4149-D8D79791EB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1426" y="2461350"/>
                  <a:ext cx="738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937126-D978-FE78-BB88-4B9B80E33D78}"/>
                    </a:ext>
                  </a:extLst>
                </p14:cNvPr>
                <p14:cNvContentPartPr/>
                <p14:nvPr/>
              </p14:nvContentPartPr>
              <p14:xfrm>
                <a:off x="8612626" y="2189910"/>
                <a:ext cx="1068840" cy="93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937126-D978-FE78-BB88-4B9B80E33D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08306" y="2185590"/>
                  <a:ext cx="1077480" cy="9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771FBF-5C90-6F5D-0155-2B36084403ED}"/>
              </a:ext>
            </a:extLst>
          </p:cNvPr>
          <p:cNvGrpSpPr/>
          <p:nvPr/>
        </p:nvGrpSpPr>
        <p:grpSpPr>
          <a:xfrm>
            <a:off x="559066" y="3601470"/>
            <a:ext cx="2672280" cy="1186200"/>
            <a:chOff x="559066" y="3601470"/>
            <a:chExt cx="2672280" cy="11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B7844A-8462-F83A-8A20-DAA2C757C83B}"/>
                    </a:ext>
                  </a:extLst>
                </p14:cNvPr>
                <p14:cNvContentPartPr/>
                <p14:nvPr/>
              </p14:nvContentPartPr>
              <p14:xfrm>
                <a:off x="1067386" y="4513350"/>
                <a:ext cx="2117160" cy="119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B7844A-8462-F83A-8A20-DAA2C757C8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066" y="4509030"/>
                  <a:ext cx="2125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E77C4C-C8CE-9D42-2604-157A7B8AE450}"/>
                    </a:ext>
                  </a:extLst>
                </p14:cNvPr>
                <p14:cNvContentPartPr/>
                <p14:nvPr/>
              </p14:nvContentPartPr>
              <p14:xfrm>
                <a:off x="1131106" y="3719550"/>
                <a:ext cx="381240" cy="55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E77C4C-C8CE-9D42-2604-157A7B8AE4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6786" y="3715230"/>
                  <a:ext cx="3898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67333C-513F-96A9-3EC6-E26465A6CB51}"/>
                    </a:ext>
                  </a:extLst>
                </p14:cNvPr>
                <p14:cNvContentPartPr/>
                <p14:nvPr/>
              </p14:nvContentPartPr>
              <p14:xfrm>
                <a:off x="1252426" y="4052550"/>
                <a:ext cx="145800" cy="3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67333C-513F-96A9-3EC6-E26465A6CB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8106" y="4048230"/>
                  <a:ext cx="154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B24462-8419-B17A-02DD-10925E2B18EA}"/>
                    </a:ext>
                  </a:extLst>
                </p14:cNvPr>
                <p14:cNvContentPartPr/>
                <p14:nvPr/>
              </p14:nvContentPartPr>
              <p14:xfrm>
                <a:off x="1612786" y="3823950"/>
                <a:ext cx="252720" cy="318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B24462-8419-B17A-02DD-10925E2B18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08466" y="3819630"/>
                  <a:ext cx="261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BC7204-3E3B-999C-1B99-16C3A50C01DE}"/>
                    </a:ext>
                  </a:extLst>
                </p14:cNvPr>
                <p14:cNvContentPartPr/>
                <p14:nvPr/>
              </p14:nvContentPartPr>
              <p14:xfrm>
                <a:off x="2211466" y="3686070"/>
                <a:ext cx="455400" cy="478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BC7204-3E3B-999C-1B99-16C3A50C01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07146" y="3681750"/>
                  <a:ext cx="4640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521E20-8796-CBE0-4442-7341B1E26370}"/>
                    </a:ext>
                  </a:extLst>
                </p14:cNvPr>
                <p14:cNvContentPartPr/>
                <p14:nvPr/>
              </p14:nvContentPartPr>
              <p14:xfrm>
                <a:off x="2797546" y="3601470"/>
                <a:ext cx="433800" cy="65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521E20-8796-CBE0-4442-7341B1E263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93226" y="3597150"/>
                  <a:ext cx="4424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2E7787-E9AF-C3B3-D1E4-3A241DF35DC9}"/>
                    </a:ext>
                  </a:extLst>
                </p14:cNvPr>
                <p14:cNvContentPartPr/>
                <p14:nvPr/>
              </p14:nvContentPartPr>
              <p14:xfrm>
                <a:off x="2808346" y="4047870"/>
                <a:ext cx="233280" cy="5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2E7787-E9AF-C3B3-D1E4-3A241DF35D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04026" y="4043550"/>
                  <a:ext cx="241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9CD853-BC82-A68C-3A8F-F4CACEAC22B2}"/>
                    </a:ext>
                  </a:extLst>
                </p14:cNvPr>
                <p14:cNvContentPartPr/>
                <p14:nvPr/>
              </p14:nvContentPartPr>
              <p14:xfrm>
                <a:off x="780826" y="3936630"/>
                <a:ext cx="179640" cy="594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9CD853-BC82-A68C-3A8F-F4CACEAC22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6506" y="3932310"/>
                  <a:ext cx="1882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72B6B6-BC4F-A3E4-0AFD-1AE06D6752D4}"/>
                    </a:ext>
                  </a:extLst>
                </p14:cNvPr>
                <p14:cNvContentPartPr/>
                <p14:nvPr/>
              </p14:nvContentPartPr>
              <p14:xfrm>
                <a:off x="559066" y="3851310"/>
                <a:ext cx="901440" cy="883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72B6B6-BC4F-A3E4-0AFD-1AE06D6752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4746" y="3846990"/>
                  <a:ext cx="91008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8C176A-8AA6-67AA-A800-472D6B08306D}"/>
                    </a:ext>
                  </a:extLst>
                </p14:cNvPr>
                <p14:cNvContentPartPr/>
                <p14:nvPr/>
              </p14:nvContentPartPr>
              <p14:xfrm>
                <a:off x="833386" y="3819270"/>
                <a:ext cx="680760" cy="968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8C176A-8AA6-67AA-A800-472D6B0830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9066" y="3814950"/>
                  <a:ext cx="689400" cy="9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9787E5B-4D19-F53A-DABC-CD2580BEEC7B}"/>
                  </a:ext>
                </a:extLst>
              </p14:cNvPr>
              <p14:cNvContentPartPr/>
              <p14:nvPr/>
            </p14:nvContentPartPr>
            <p14:xfrm>
              <a:off x="3701866" y="1010910"/>
              <a:ext cx="202680" cy="330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9787E5B-4D19-F53A-DABC-CD2580BEEC7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97546" y="1006590"/>
                <a:ext cx="2113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A023DEB-72E5-DE55-FAFB-67C8322494F4}"/>
                  </a:ext>
                </a:extLst>
              </p14:cNvPr>
              <p14:cNvContentPartPr/>
              <p14:nvPr/>
            </p14:nvContentPartPr>
            <p14:xfrm>
              <a:off x="3613666" y="918390"/>
              <a:ext cx="242640" cy="427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A023DEB-72E5-DE55-FAFB-67C8322494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09346" y="914070"/>
                <a:ext cx="2512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F489B14-3350-832E-33EC-9FDFF82F4B0D}"/>
                  </a:ext>
                </a:extLst>
              </p14:cNvPr>
              <p14:cNvContentPartPr/>
              <p14:nvPr/>
            </p14:nvContentPartPr>
            <p14:xfrm>
              <a:off x="4069786" y="1064190"/>
              <a:ext cx="161640" cy="35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F489B14-3350-832E-33EC-9FDFF82F4B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65466" y="1059870"/>
                <a:ext cx="1702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5FF179F-FC00-B503-A707-10E3EB736AD8}"/>
                  </a:ext>
                </a:extLst>
              </p14:cNvPr>
              <p14:cNvContentPartPr/>
              <p14:nvPr/>
            </p14:nvContentPartPr>
            <p14:xfrm>
              <a:off x="4041346" y="1217550"/>
              <a:ext cx="178560" cy="70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5FF179F-FC00-B503-A707-10E3EB736AD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37026" y="1213230"/>
                <a:ext cx="18720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BEC43E5-98AD-B764-0D6E-6CE7F0C013F8}"/>
              </a:ext>
            </a:extLst>
          </p:cNvPr>
          <p:cNvGrpSpPr/>
          <p:nvPr/>
        </p:nvGrpSpPr>
        <p:grpSpPr>
          <a:xfrm>
            <a:off x="4491346" y="60707"/>
            <a:ext cx="2206080" cy="6838723"/>
            <a:chOff x="4491346" y="60707"/>
            <a:chExt cx="2206080" cy="683872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1EBB68-9E90-EEA3-08B8-EE0042E835D3}"/>
                    </a:ext>
                  </a:extLst>
                </p14:cNvPr>
                <p14:cNvContentPartPr/>
                <p14:nvPr/>
              </p14:nvContentPartPr>
              <p14:xfrm>
                <a:off x="4491346" y="222870"/>
                <a:ext cx="671400" cy="4185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1EBB68-9E90-EEA3-08B8-EE0042E835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87026" y="218550"/>
                  <a:ext cx="680040" cy="41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89C8D41-A1D2-08D2-70D0-ED3332006A5B}"/>
                    </a:ext>
                  </a:extLst>
                </p14:cNvPr>
                <p14:cNvContentPartPr/>
                <p14:nvPr/>
              </p14:nvContentPartPr>
              <p14:xfrm>
                <a:off x="5043586" y="111270"/>
                <a:ext cx="270000" cy="348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89C8D41-A1D2-08D2-70D0-ED3332006A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39266" y="106950"/>
                  <a:ext cx="278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D7E99CD-2381-7271-38E9-5D48F7EA5052}"/>
                    </a:ext>
                  </a:extLst>
                </p14:cNvPr>
                <p14:cNvContentPartPr/>
                <p14:nvPr/>
              </p14:nvContentPartPr>
              <p14:xfrm>
                <a:off x="5408266" y="307830"/>
                <a:ext cx="196200" cy="196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D7E99CD-2381-7271-38E9-5D48F7EA50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03946" y="303510"/>
                  <a:ext cx="204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A2F2BB-CDD0-3BF2-E9B2-C8ADCA5018D0}"/>
                    </a:ext>
                  </a:extLst>
                </p14:cNvPr>
                <p14:cNvContentPartPr/>
                <p14:nvPr/>
              </p14:nvContentPartPr>
              <p14:xfrm>
                <a:off x="5195866" y="614190"/>
                <a:ext cx="357480" cy="297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A2F2BB-CDD0-3BF2-E9B2-C8ADCA5018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91546" y="609870"/>
                  <a:ext cx="366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EA138D7-5869-6E5E-4C5E-F193B340465F}"/>
                    </a:ext>
                  </a:extLst>
                </p14:cNvPr>
                <p14:cNvContentPartPr/>
                <p14:nvPr/>
              </p14:nvContentPartPr>
              <p14:xfrm>
                <a:off x="5779786" y="753510"/>
                <a:ext cx="226800" cy="173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EA138D7-5869-6E5E-4C5E-F193B34046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75466" y="749190"/>
                  <a:ext cx="235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EE65318-5E43-BC28-C6B7-9910E7FBC05D}"/>
                    </a:ext>
                  </a:extLst>
                </p14:cNvPr>
                <p14:cNvContentPartPr/>
                <p14:nvPr/>
              </p14:nvContentPartPr>
              <p14:xfrm>
                <a:off x="5113786" y="994710"/>
                <a:ext cx="172800" cy="346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EE65318-5E43-BC28-C6B7-9910E7FBC0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09466" y="990390"/>
                  <a:ext cx="1814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3F7EDF7-BEC7-9F9E-E2BC-244B1D71E322}"/>
                    </a:ext>
                  </a:extLst>
                </p14:cNvPr>
                <p14:cNvContentPartPr/>
                <p14:nvPr/>
              </p14:nvContentPartPr>
              <p14:xfrm>
                <a:off x="5125306" y="974910"/>
                <a:ext cx="14652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3F7EDF7-BEC7-9F9E-E2BC-244B1D71E3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20986" y="970590"/>
                  <a:ext cx="155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43C420-5204-3DFE-D0CC-DCF4234F38DE}"/>
                    </a:ext>
                  </a:extLst>
                </p14:cNvPr>
                <p14:cNvContentPartPr/>
                <p14:nvPr/>
              </p14:nvContentPartPr>
              <p14:xfrm>
                <a:off x="5121706" y="1163550"/>
                <a:ext cx="244080" cy="14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43C420-5204-3DFE-D0CC-DCF4234F38D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17386" y="1159230"/>
                  <a:ext cx="252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DE9DC5-FA41-49B0-CCFE-72BB7831FDC3}"/>
                    </a:ext>
                  </a:extLst>
                </p14:cNvPr>
                <p14:cNvContentPartPr/>
                <p14:nvPr/>
              </p14:nvContentPartPr>
              <p14:xfrm>
                <a:off x="5475586" y="1208910"/>
                <a:ext cx="137520" cy="394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DE9DC5-FA41-49B0-CCFE-72BB7831FD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71266" y="1204590"/>
                  <a:ext cx="1461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E519D70-3BC0-DC77-5572-C65C941B830D}"/>
                    </a:ext>
                  </a:extLst>
                </p14:cNvPr>
                <p14:cNvContentPartPr/>
                <p14:nvPr/>
              </p14:nvContentPartPr>
              <p14:xfrm>
                <a:off x="5741986" y="1348230"/>
                <a:ext cx="128520" cy="142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E519D70-3BC0-DC77-5572-C65C941B83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37666" y="1343910"/>
                  <a:ext cx="13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C1A897-446A-762B-24B8-8AB2ADCDB791}"/>
                    </a:ext>
                  </a:extLst>
                </p14:cNvPr>
                <p14:cNvContentPartPr/>
                <p14:nvPr/>
              </p14:nvContentPartPr>
              <p14:xfrm>
                <a:off x="5390626" y="926310"/>
                <a:ext cx="150840" cy="160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C1A897-446A-762B-24B8-8AB2ADCDB7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86306" y="921990"/>
                  <a:ext cx="159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DB5A7A-C80F-B8C0-957A-BCE89ECA9DCD}"/>
                    </a:ext>
                  </a:extLst>
                </p14:cNvPr>
                <p14:cNvContentPartPr/>
                <p14:nvPr/>
              </p14:nvContentPartPr>
              <p14:xfrm>
                <a:off x="5134666" y="1521390"/>
                <a:ext cx="11160" cy="383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DB5A7A-C80F-B8C0-957A-BCE89ECA9D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30346" y="1517070"/>
                  <a:ext cx="19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A050A8-79CD-12E8-7C9B-48BF784F1DFA}"/>
                    </a:ext>
                  </a:extLst>
                </p14:cNvPr>
                <p14:cNvContentPartPr/>
                <p14:nvPr/>
              </p14:nvContentPartPr>
              <p14:xfrm>
                <a:off x="5157706" y="1528950"/>
                <a:ext cx="172800" cy="18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2A050A8-79CD-12E8-7C9B-48BF784F1DF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53386" y="1524630"/>
                  <a:ext cx="181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A8ADAFB-E5B3-F4BB-70B4-E92D7ABB3449}"/>
                    </a:ext>
                  </a:extLst>
                </p14:cNvPr>
                <p14:cNvContentPartPr/>
                <p14:nvPr/>
              </p14:nvContentPartPr>
              <p14:xfrm>
                <a:off x="5137546" y="1878870"/>
                <a:ext cx="148320" cy="13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A8ADAFB-E5B3-F4BB-70B4-E92D7ABB344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33226" y="1874550"/>
                  <a:ext cx="156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3BBF74-0BA5-1B02-BC52-26CB998B33BF}"/>
                    </a:ext>
                  </a:extLst>
                </p14:cNvPr>
                <p14:cNvContentPartPr/>
                <p14:nvPr/>
              </p14:nvContentPartPr>
              <p14:xfrm>
                <a:off x="5468026" y="1452990"/>
                <a:ext cx="24840" cy="169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3BBF74-0BA5-1B02-BC52-26CB998B33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63706" y="1448670"/>
                  <a:ext cx="33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DFB424-CD9C-4DFE-3109-76241A65E65A}"/>
                    </a:ext>
                  </a:extLst>
                </p14:cNvPr>
                <p14:cNvContentPartPr/>
                <p14:nvPr/>
              </p14:nvContentPartPr>
              <p14:xfrm>
                <a:off x="5359306" y="1681230"/>
                <a:ext cx="197640" cy="465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DFB424-CD9C-4DFE-3109-76241A65E6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54986" y="1676910"/>
                  <a:ext cx="2062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6D7042-CC0C-8DF2-F5B2-91F6875D89C7}"/>
                    </a:ext>
                  </a:extLst>
                </p14:cNvPr>
                <p14:cNvContentPartPr/>
                <p14:nvPr/>
              </p14:nvContentPartPr>
              <p14:xfrm>
                <a:off x="5577106" y="1969590"/>
                <a:ext cx="263880" cy="128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6D7042-CC0C-8DF2-F5B2-91F6875D89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72786" y="1965270"/>
                  <a:ext cx="272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3871C31-ACE8-5973-E155-026E94D3A1AB}"/>
                    </a:ext>
                  </a:extLst>
                </p14:cNvPr>
                <p14:cNvContentPartPr/>
                <p14:nvPr/>
              </p14:nvContentPartPr>
              <p14:xfrm>
                <a:off x="5129626" y="2168670"/>
                <a:ext cx="247320" cy="361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3871C31-ACE8-5973-E155-026E94D3A1A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25306" y="2164350"/>
                  <a:ext cx="2559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AE1D222-65C8-C760-7F5B-71F07C47B0F7}"/>
                    </a:ext>
                  </a:extLst>
                </p14:cNvPr>
                <p14:cNvContentPartPr/>
                <p14:nvPr/>
              </p14:nvContentPartPr>
              <p14:xfrm>
                <a:off x="5435986" y="2341110"/>
                <a:ext cx="360" cy="4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AE1D222-65C8-C760-7F5B-71F07C47B0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31666" y="2336790"/>
                  <a:ext cx="9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7912AB-3C54-8FAA-C609-101C63261E85}"/>
                    </a:ext>
                  </a:extLst>
                </p14:cNvPr>
                <p14:cNvContentPartPr/>
                <p14:nvPr/>
              </p14:nvContentPartPr>
              <p14:xfrm>
                <a:off x="5371546" y="2364870"/>
                <a:ext cx="4680" cy="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7912AB-3C54-8FAA-C609-101C63261E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67226" y="2360550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CF980B1-3A5A-674B-AB1C-B6403FF1E06E}"/>
                    </a:ext>
                  </a:extLst>
                </p14:cNvPr>
                <p14:cNvContentPartPr/>
                <p14:nvPr/>
              </p14:nvContentPartPr>
              <p14:xfrm>
                <a:off x="5468386" y="2377110"/>
                <a:ext cx="227520" cy="238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CF980B1-3A5A-674B-AB1C-B6403FF1E06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64066" y="2372790"/>
                  <a:ext cx="236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9D1645E-D25C-0BF3-5CBA-555BF20DE56F}"/>
                    </a:ext>
                  </a:extLst>
                </p14:cNvPr>
                <p14:cNvContentPartPr/>
                <p14:nvPr/>
              </p14:nvContentPartPr>
              <p14:xfrm>
                <a:off x="5761786" y="2530110"/>
                <a:ext cx="140760" cy="222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9D1645E-D25C-0BF3-5CBA-555BF20DE5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57466" y="2525790"/>
                  <a:ext cx="149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13C8A0A-E547-06CD-AC1D-78114EEDEE6C}"/>
                    </a:ext>
                  </a:extLst>
                </p14:cNvPr>
                <p14:cNvContentPartPr/>
                <p14:nvPr/>
              </p14:nvContentPartPr>
              <p14:xfrm>
                <a:off x="5194066" y="2723070"/>
                <a:ext cx="282240" cy="412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13C8A0A-E547-06CD-AC1D-78114EEDEE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89746" y="2718750"/>
                  <a:ext cx="2908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BDCFD4D-C17A-5390-72EE-3A1485BF2DF1}"/>
                    </a:ext>
                  </a:extLst>
                </p14:cNvPr>
                <p14:cNvContentPartPr/>
                <p14:nvPr/>
              </p14:nvContentPartPr>
              <p14:xfrm>
                <a:off x="5456146" y="2963910"/>
                <a:ext cx="68760" cy="223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BDCFD4D-C17A-5390-72EE-3A1485BF2DF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51826" y="2959590"/>
                  <a:ext cx="77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BA54AD-C697-5484-7E06-CF880629A081}"/>
                    </a:ext>
                  </a:extLst>
                </p14:cNvPr>
                <p14:cNvContentPartPr/>
                <p14:nvPr/>
              </p14:nvContentPartPr>
              <p14:xfrm>
                <a:off x="5492146" y="2976870"/>
                <a:ext cx="155160" cy="7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BA54AD-C697-5484-7E06-CF880629A0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87826" y="2972550"/>
                  <a:ext cx="1638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903F70B-AB53-EB5E-8948-B1904A4DDBCE}"/>
                    </a:ext>
                  </a:extLst>
                </p14:cNvPr>
                <p14:cNvContentPartPr/>
                <p14:nvPr/>
              </p14:nvContentPartPr>
              <p14:xfrm>
                <a:off x="5476306" y="3080550"/>
                <a:ext cx="210240" cy="159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903F70B-AB53-EB5E-8948-B1904A4DDB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71986" y="3076230"/>
                  <a:ext cx="218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A321CDD-D4AC-6BAE-784E-6CAB6F7B888A}"/>
                    </a:ext>
                  </a:extLst>
                </p14:cNvPr>
                <p14:cNvContentPartPr/>
                <p14:nvPr/>
              </p14:nvContentPartPr>
              <p14:xfrm>
                <a:off x="5780866" y="3064710"/>
                <a:ext cx="235800" cy="195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A321CDD-D4AC-6BAE-784E-6CAB6F7B88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76546" y="3060390"/>
                  <a:ext cx="244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04523E4-4C14-E854-3267-4553B839BF16}"/>
                    </a:ext>
                  </a:extLst>
                </p14:cNvPr>
                <p14:cNvContentPartPr/>
                <p14:nvPr/>
              </p14:nvContentPartPr>
              <p14:xfrm>
                <a:off x="5315026" y="3285390"/>
                <a:ext cx="200160" cy="499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04523E4-4C14-E854-3267-4553B839BF1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10706" y="3281070"/>
                  <a:ext cx="2088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6F5DAD7-D45E-FF9D-D587-77A2EDA01779}"/>
                    </a:ext>
                  </a:extLst>
                </p14:cNvPr>
                <p14:cNvContentPartPr/>
                <p14:nvPr/>
              </p14:nvContentPartPr>
              <p14:xfrm>
                <a:off x="5589706" y="3470070"/>
                <a:ext cx="113400" cy="309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6F5DAD7-D45E-FF9D-D587-77A2EDA017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85386" y="3465750"/>
                  <a:ext cx="122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7E7A12-08AF-3497-97CD-D0FB2A9CA0FE}"/>
                    </a:ext>
                  </a:extLst>
                </p14:cNvPr>
                <p14:cNvContentPartPr/>
                <p14:nvPr/>
              </p14:nvContentPartPr>
              <p14:xfrm>
                <a:off x="5661706" y="3674550"/>
                <a:ext cx="163800" cy="29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7E7A12-08AF-3497-97CD-D0FB2A9CA0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57386" y="3670230"/>
                  <a:ext cx="172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20A1485-461C-C680-43F5-83D0F876DFA5}"/>
                    </a:ext>
                  </a:extLst>
                </p14:cNvPr>
                <p14:cNvContentPartPr/>
                <p14:nvPr/>
              </p14:nvContentPartPr>
              <p14:xfrm>
                <a:off x="5923786" y="3658710"/>
                <a:ext cx="177840" cy="118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20A1485-461C-C680-43F5-83D0F876DFA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19466" y="3654390"/>
                  <a:ext cx="186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FE39272-9C13-8AA7-A9DF-71E4D192C084}"/>
                    </a:ext>
                  </a:extLst>
                </p14:cNvPr>
                <p14:cNvContentPartPr/>
                <p14:nvPr/>
              </p14:nvContentPartPr>
              <p14:xfrm>
                <a:off x="4916866" y="4008630"/>
                <a:ext cx="365040" cy="2890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FE39272-9C13-8AA7-A9DF-71E4D192C0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12546" y="4004310"/>
                  <a:ext cx="373680" cy="28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36227DE-B3E3-6E10-F86D-088223B5281E}"/>
                    </a:ext>
                  </a:extLst>
                </p14:cNvPr>
                <p14:cNvContentPartPr/>
                <p14:nvPr/>
              </p14:nvContentPartPr>
              <p14:xfrm>
                <a:off x="5258146" y="3983627"/>
                <a:ext cx="268920" cy="302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36227DE-B3E3-6E10-F86D-088223B528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53826" y="3979307"/>
                  <a:ext cx="277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BE3BD68-C80F-E2DC-7F46-24698D909D6C}"/>
                    </a:ext>
                  </a:extLst>
                </p14:cNvPr>
                <p14:cNvContentPartPr/>
                <p14:nvPr/>
              </p14:nvContentPartPr>
              <p14:xfrm>
                <a:off x="5572426" y="4192067"/>
                <a:ext cx="198000" cy="281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BE3BD68-C80F-E2DC-7F46-24698D909D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68106" y="4187747"/>
                  <a:ext cx="206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741D5C-2BFF-A90F-DB99-74546162C2DD}"/>
                    </a:ext>
                  </a:extLst>
                </p14:cNvPr>
                <p14:cNvContentPartPr/>
                <p14:nvPr/>
              </p14:nvContentPartPr>
              <p14:xfrm>
                <a:off x="5331226" y="4489427"/>
                <a:ext cx="413280" cy="373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741D5C-2BFF-A90F-DB99-74546162C2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26906" y="4485107"/>
                  <a:ext cx="4219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52A577-57C2-51B3-2AB4-923CEBDFBA3E}"/>
                    </a:ext>
                  </a:extLst>
                </p14:cNvPr>
                <p14:cNvContentPartPr/>
                <p14:nvPr/>
              </p14:nvContentPartPr>
              <p14:xfrm>
                <a:off x="5807146" y="4694267"/>
                <a:ext cx="142920" cy="234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52A577-57C2-51B3-2AB4-923CEBDFBA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02826" y="4689947"/>
                  <a:ext cx="151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FBD5F0E-080E-32F4-8CCE-EA9006CAF62C}"/>
                    </a:ext>
                  </a:extLst>
                </p14:cNvPr>
                <p14:cNvContentPartPr/>
                <p14:nvPr/>
              </p14:nvContentPartPr>
              <p14:xfrm>
                <a:off x="5361826" y="4964267"/>
                <a:ext cx="202320" cy="256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FBD5F0E-080E-32F4-8CCE-EA9006CAF6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57506" y="4959947"/>
                  <a:ext cx="210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6849E5-5794-EA41-B5F8-BA906E998932}"/>
                    </a:ext>
                  </a:extLst>
                </p14:cNvPr>
                <p14:cNvContentPartPr/>
                <p14:nvPr/>
              </p14:nvContentPartPr>
              <p14:xfrm>
                <a:off x="5419786" y="4973987"/>
                <a:ext cx="136440" cy="34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6849E5-5794-EA41-B5F8-BA906E9989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15466" y="4969667"/>
                  <a:ext cx="145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8C84DE0-AE11-F1F7-5590-92D4D66D5F85}"/>
                    </a:ext>
                  </a:extLst>
                </p14:cNvPr>
                <p14:cNvContentPartPr/>
                <p14:nvPr/>
              </p14:nvContentPartPr>
              <p14:xfrm>
                <a:off x="5698066" y="4887587"/>
                <a:ext cx="4320" cy="115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8C84DE0-AE11-F1F7-5590-92D4D66D5F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93746" y="4883267"/>
                  <a:ext cx="12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571DA-600F-4264-F22D-639C0DFBC0B3}"/>
                    </a:ext>
                  </a:extLst>
                </p14:cNvPr>
                <p14:cNvContentPartPr/>
                <p14:nvPr/>
              </p14:nvContentPartPr>
              <p14:xfrm>
                <a:off x="5899306" y="5268467"/>
                <a:ext cx="80280" cy="118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571DA-600F-4264-F22D-639C0DFBC0B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94986" y="5264147"/>
                  <a:ext cx="88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E430F8E-8F0A-3A98-6EBC-622DD8996993}"/>
                    </a:ext>
                  </a:extLst>
                </p14:cNvPr>
                <p14:cNvContentPartPr/>
                <p14:nvPr/>
              </p14:nvContentPartPr>
              <p14:xfrm>
                <a:off x="5695186" y="5128427"/>
                <a:ext cx="95400" cy="302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E430F8E-8F0A-3A98-6EBC-622DD8996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90866" y="5124107"/>
                  <a:ext cx="104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289DD64-4056-E46B-8C8C-485ED00334B0}"/>
                    </a:ext>
                  </a:extLst>
                </p14:cNvPr>
                <p14:cNvContentPartPr/>
                <p14:nvPr/>
              </p14:nvContentPartPr>
              <p14:xfrm>
                <a:off x="5496466" y="5085587"/>
                <a:ext cx="75960" cy="27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289DD64-4056-E46B-8C8C-485ED00334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92146" y="5081267"/>
                  <a:ext cx="84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3D69C9B-5CC2-515A-6591-D4E92C1F3D7C}"/>
                    </a:ext>
                  </a:extLst>
                </p14:cNvPr>
                <p14:cNvContentPartPr/>
                <p14:nvPr/>
              </p14:nvContentPartPr>
              <p14:xfrm>
                <a:off x="5208106" y="5373587"/>
                <a:ext cx="22320" cy="161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3D69C9B-5CC2-515A-6591-D4E92C1F3D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03786" y="5369267"/>
                  <a:ext cx="30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97B6AE5-5E16-ABA6-C9AC-381F35A79971}"/>
                    </a:ext>
                  </a:extLst>
                </p14:cNvPr>
                <p14:cNvContentPartPr/>
                <p14:nvPr/>
              </p14:nvContentPartPr>
              <p14:xfrm>
                <a:off x="5216026" y="5309867"/>
                <a:ext cx="187200" cy="112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97B6AE5-5E16-ABA6-C9AC-381F35A7997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11706" y="5305547"/>
                  <a:ext cx="195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1076A1B-E300-8EC7-D4B4-7EE03EC4FF30}"/>
                    </a:ext>
                  </a:extLst>
                </p14:cNvPr>
                <p14:cNvContentPartPr/>
                <p14:nvPr/>
              </p14:nvContentPartPr>
              <p14:xfrm>
                <a:off x="5222146" y="5489867"/>
                <a:ext cx="187560" cy="64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1076A1B-E300-8EC7-D4B4-7EE03EC4FF3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17826" y="5485547"/>
                  <a:ext cx="196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1427893-AE36-CC15-6363-4482A952F03B}"/>
                    </a:ext>
                  </a:extLst>
                </p14:cNvPr>
                <p14:cNvContentPartPr/>
                <p14:nvPr/>
              </p14:nvContentPartPr>
              <p14:xfrm>
                <a:off x="5534266" y="5297267"/>
                <a:ext cx="14760" cy="125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1427893-AE36-CC15-6363-4482A952F03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29946" y="5292947"/>
                  <a:ext cx="23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8E76C38-B2C6-AB7E-49F8-3485A6ED819E}"/>
                    </a:ext>
                  </a:extLst>
                </p14:cNvPr>
                <p14:cNvContentPartPr/>
                <p14:nvPr/>
              </p14:nvContentPartPr>
              <p14:xfrm>
                <a:off x="5514106" y="5392667"/>
                <a:ext cx="168120" cy="279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8E76C38-B2C6-AB7E-49F8-3485A6ED819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09786" y="5388347"/>
                  <a:ext cx="176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2D373F3-FF11-AA09-7979-21C629CDC7F9}"/>
                    </a:ext>
                  </a:extLst>
                </p14:cNvPr>
                <p14:cNvContentPartPr/>
                <p14:nvPr/>
              </p14:nvContentPartPr>
              <p14:xfrm>
                <a:off x="5763226" y="5570507"/>
                <a:ext cx="119160" cy="194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2D373F3-FF11-AA09-7979-21C629CDC7F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58906" y="5566187"/>
                  <a:ext cx="127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99DEC91-2C80-A7B1-BF41-E932EB2277E2}"/>
                    </a:ext>
                  </a:extLst>
                </p14:cNvPr>
                <p14:cNvContentPartPr/>
                <p14:nvPr/>
              </p14:nvContentPartPr>
              <p14:xfrm>
                <a:off x="5254186" y="5723147"/>
                <a:ext cx="289080" cy="371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99DEC91-2C80-A7B1-BF41-E932EB2277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49866" y="5718827"/>
                  <a:ext cx="2977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E105B1A-B652-2CEC-EC06-CFC9AA21FA7D}"/>
                    </a:ext>
                  </a:extLst>
                </p14:cNvPr>
                <p14:cNvContentPartPr/>
                <p14:nvPr/>
              </p14:nvContentPartPr>
              <p14:xfrm>
                <a:off x="5637946" y="5907107"/>
                <a:ext cx="147960" cy="229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E105B1A-B652-2CEC-EC06-CFC9AA21FA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33626" y="5902787"/>
                  <a:ext cx="156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4C3561A-64F6-D1D2-753E-515C378135C5}"/>
                    </a:ext>
                  </a:extLst>
                </p14:cNvPr>
                <p14:cNvContentPartPr/>
                <p14:nvPr/>
              </p14:nvContentPartPr>
              <p14:xfrm>
                <a:off x="5858986" y="6003947"/>
                <a:ext cx="63720" cy="219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4C3561A-64F6-D1D2-753E-515C378135C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54666" y="5999627"/>
                  <a:ext cx="72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F74AF74-0A12-0DCE-95F0-5CF794F8BAF6}"/>
                    </a:ext>
                  </a:extLst>
                </p14:cNvPr>
                <p14:cNvContentPartPr/>
                <p14:nvPr/>
              </p14:nvContentPartPr>
              <p14:xfrm>
                <a:off x="5641546" y="6346307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F74AF74-0A12-0DCE-95F0-5CF794F8BAF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37226" y="6341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9A73BFF-2AFF-96AD-D438-C7E8CD1CD89F}"/>
                    </a:ext>
                  </a:extLst>
                </p14:cNvPr>
                <p14:cNvContentPartPr/>
                <p14:nvPr/>
              </p14:nvContentPartPr>
              <p14:xfrm>
                <a:off x="5726506" y="6539267"/>
                <a:ext cx="3600" cy="19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9A73BFF-2AFF-96AD-D438-C7E8CD1CD89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22186" y="6534947"/>
                  <a:ext cx="1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63384D-F69F-413E-F46B-C31B8C070165}"/>
                    </a:ext>
                  </a:extLst>
                </p14:cNvPr>
                <p14:cNvContentPartPr/>
                <p14:nvPr/>
              </p14:nvContentPartPr>
              <p14:xfrm>
                <a:off x="5689786" y="6671747"/>
                <a:ext cx="49680" cy="92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63384D-F69F-413E-F46B-C31B8C0701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85466" y="6667427"/>
                  <a:ext cx="58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20040D8-43D9-926B-DFED-6004BCF965AD}"/>
                    </a:ext>
                  </a:extLst>
                </p14:cNvPr>
                <p14:cNvContentPartPr/>
                <p14:nvPr/>
              </p14:nvContentPartPr>
              <p14:xfrm>
                <a:off x="5629306" y="6305987"/>
                <a:ext cx="55440" cy="342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20040D8-43D9-926B-DFED-6004BCF965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24986" y="6301667"/>
                  <a:ext cx="640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50662D1-CC7F-73B3-4382-D4BEE6137CC4}"/>
                    </a:ext>
                  </a:extLst>
                </p14:cNvPr>
                <p14:cNvContentPartPr/>
                <p14:nvPr/>
              </p14:nvContentPartPr>
              <p14:xfrm>
                <a:off x="5681866" y="6683627"/>
                <a:ext cx="8640" cy="81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50662D1-CC7F-73B3-4382-D4BEE6137CC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77546" y="6679307"/>
                  <a:ext cx="17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7EA7761-1068-870D-FE39-5D8EADDDFD5D}"/>
                    </a:ext>
                  </a:extLst>
                </p14:cNvPr>
                <p14:cNvContentPartPr/>
                <p14:nvPr/>
              </p14:nvContentPartPr>
              <p14:xfrm>
                <a:off x="6152746" y="60707"/>
                <a:ext cx="544680" cy="6435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7EA7761-1068-870D-FE39-5D8EADDDFD5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48426" y="56387"/>
                  <a:ext cx="553320" cy="64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C3A2D80-3462-4283-25F8-55C028564F58}"/>
                  </a:ext>
                </a:extLst>
              </p14:cNvPr>
              <p14:cNvContentPartPr/>
              <p14:nvPr/>
            </p14:nvContentPartPr>
            <p14:xfrm>
              <a:off x="7229506" y="80867"/>
              <a:ext cx="3600" cy="259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C3A2D80-3462-4283-25F8-55C028564F5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225186" y="76547"/>
                <a:ext cx="122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A0F57B2-5820-D3EC-F124-B161C29F711F}"/>
                  </a:ext>
                </a:extLst>
              </p14:cNvPr>
              <p14:cNvContentPartPr/>
              <p14:nvPr/>
            </p14:nvContentPartPr>
            <p14:xfrm>
              <a:off x="7253626" y="546707"/>
              <a:ext cx="153720" cy="2631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A0F57B2-5820-D3EC-F124-B161C29F711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249306" y="542387"/>
                <a:ext cx="16236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FA69127-946C-6D9F-3B69-A12B5D64FEA9}"/>
              </a:ext>
            </a:extLst>
          </p:cNvPr>
          <p:cNvGrpSpPr/>
          <p:nvPr/>
        </p:nvGrpSpPr>
        <p:grpSpPr>
          <a:xfrm>
            <a:off x="7085866" y="984827"/>
            <a:ext cx="1347120" cy="5254200"/>
            <a:chOff x="7085866" y="984827"/>
            <a:chExt cx="1347120" cy="52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74AE9CB-8F01-07B4-D07B-8B36D30B3CC1}"/>
                    </a:ext>
                  </a:extLst>
                </p14:cNvPr>
                <p14:cNvContentPartPr/>
                <p14:nvPr/>
              </p14:nvContentPartPr>
              <p14:xfrm>
                <a:off x="7085866" y="1016867"/>
                <a:ext cx="474120" cy="5222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74AE9CB-8F01-07B4-D07B-8B36D30B3CC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81546" y="1012547"/>
                  <a:ext cx="482760" cy="52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25A196C-D294-F7B8-B88A-B0899C4E6E36}"/>
                    </a:ext>
                  </a:extLst>
                </p14:cNvPr>
                <p14:cNvContentPartPr/>
                <p14:nvPr/>
              </p14:nvContentPartPr>
              <p14:xfrm>
                <a:off x="7856626" y="984827"/>
                <a:ext cx="576360" cy="5235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25A196C-D294-F7B8-B88A-B0899C4E6E3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52306" y="980507"/>
                  <a:ext cx="585000" cy="52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6F687CE-DB79-D6E6-D4FA-3F5E813579C8}"/>
                    </a:ext>
                  </a:extLst>
                </p14:cNvPr>
                <p14:cNvContentPartPr/>
                <p14:nvPr/>
              </p14:nvContentPartPr>
              <p14:xfrm>
                <a:off x="7404106" y="1189667"/>
                <a:ext cx="316440" cy="443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6F687CE-DB79-D6E6-D4FA-3F5E813579C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99786" y="1185347"/>
                  <a:ext cx="3250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3897F9E-A63F-2F18-ADCD-25D475D6B62A}"/>
                    </a:ext>
                  </a:extLst>
                </p14:cNvPr>
                <p14:cNvContentPartPr/>
                <p14:nvPr/>
              </p14:nvContentPartPr>
              <p14:xfrm>
                <a:off x="7689586" y="1475147"/>
                <a:ext cx="235440" cy="309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3897F9E-A63F-2F18-ADCD-25D475D6B62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85266" y="1470827"/>
                  <a:ext cx="244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CAF7AC9-1905-F09D-97EC-F2A02474DEF1}"/>
                    </a:ext>
                  </a:extLst>
                </p14:cNvPr>
                <p14:cNvContentPartPr/>
                <p14:nvPr/>
              </p14:nvContentPartPr>
              <p14:xfrm>
                <a:off x="7765186" y="1607987"/>
                <a:ext cx="84960" cy="253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CAF7AC9-1905-F09D-97EC-F2A02474DEF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60866" y="1603667"/>
                  <a:ext cx="93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55A7A92-79B0-2975-64F1-A35B13F83907}"/>
                    </a:ext>
                  </a:extLst>
                </p14:cNvPr>
                <p14:cNvContentPartPr/>
                <p14:nvPr/>
              </p14:nvContentPartPr>
              <p14:xfrm>
                <a:off x="7386826" y="2033507"/>
                <a:ext cx="426960" cy="332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55A7A92-79B0-2975-64F1-A35B13F8390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82506" y="2029187"/>
                  <a:ext cx="435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4B0AA28-6B15-1B12-A1DF-5EC4931FFC5B}"/>
                    </a:ext>
                  </a:extLst>
                </p14:cNvPr>
                <p14:cNvContentPartPr/>
                <p14:nvPr/>
              </p14:nvContentPartPr>
              <p14:xfrm>
                <a:off x="7848346" y="2258867"/>
                <a:ext cx="252720" cy="353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4B0AA28-6B15-1B12-A1DF-5EC4931FFC5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44026" y="2254547"/>
                  <a:ext cx="2613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1AE5421-B6BE-FF10-BAC3-8C2BC6ED8D1C}"/>
                    </a:ext>
                  </a:extLst>
                </p14:cNvPr>
                <p14:cNvContentPartPr/>
                <p14:nvPr/>
              </p14:nvContentPartPr>
              <p14:xfrm>
                <a:off x="7894426" y="2359307"/>
                <a:ext cx="88560" cy="397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1AE5421-B6BE-FF10-BAC3-8C2BC6ED8D1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90106" y="2354987"/>
                  <a:ext cx="97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38427F-112B-AC5F-0AEC-852EE63208E0}"/>
                    </a:ext>
                  </a:extLst>
                </p14:cNvPr>
                <p14:cNvContentPartPr/>
                <p14:nvPr/>
              </p14:nvContentPartPr>
              <p14:xfrm>
                <a:off x="7390426" y="2845667"/>
                <a:ext cx="100080" cy="427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38427F-112B-AC5F-0AEC-852EE63208E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386106" y="2841347"/>
                  <a:ext cx="1087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C4B1F0-AF1F-B478-C074-61B2A361E396}"/>
                    </a:ext>
                  </a:extLst>
                </p14:cNvPr>
                <p14:cNvContentPartPr/>
                <p14:nvPr/>
              </p14:nvContentPartPr>
              <p14:xfrm>
                <a:off x="7544146" y="2945027"/>
                <a:ext cx="62640" cy="17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C4B1F0-AF1F-B478-C074-61B2A361E3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39826" y="2940707"/>
                  <a:ext cx="71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3621CA-3C87-419D-719E-ED876938462A}"/>
                    </a:ext>
                  </a:extLst>
                </p14:cNvPr>
                <p14:cNvContentPartPr/>
                <p14:nvPr/>
              </p14:nvContentPartPr>
              <p14:xfrm>
                <a:off x="7430746" y="3163187"/>
                <a:ext cx="160920" cy="22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3621CA-3C87-419D-719E-ED876938462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26426" y="3158867"/>
                  <a:ext cx="169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B03C28-A5AC-9F54-4D2F-C0A5F4F427D6}"/>
                    </a:ext>
                  </a:extLst>
                </p14:cNvPr>
                <p14:cNvContentPartPr/>
                <p14:nvPr/>
              </p14:nvContentPartPr>
              <p14:xfrm>
                <a:off x="7680586" y="2624627"/>
                <a:ext cx="98280" cy="281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B03C28-A5AC-9F54-4D2F-C0A5F4F427D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76266" y="2620307"/>
                  <a:ext cx="106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27841BC-995F-AD20-8558-23B368B0EF0E}"/>
                    </a:ext>
                  </a:extLst>
                </p14:cNvPr>
                <p14:cNvContentPartPr/>
                <p14:nvPr/>
              </p14:nvContentPartPr>
              <p14:xfrm>
                <a:off x="7366666" y="2855747"/>
                <a:ext cx="175680" cy="34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27841BC-995F-AD20-8558-23B368B0EF0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2346" y="2851427"/>
                  <a:ext cx="184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914A27C-F833-D01B-5F03-63C9ABE04D7D}"/>
                    </a:ext>
                  </a:extLst>
                </p14:cNvPr>
                <p14:cNvContentPartPr/>
                <p14:nvPr/>
              </p14:nvContentPartPr>
              <p14:xfrm>
                <a:off x="7638826" y="3046907"/>
                <a:ext cx="236160" cy="342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914A27C-F833-D01B-5F03-63C9ABE04D7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34506" y="3042587"/>
                  <a:ext cx="244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4DC2483-42EC-E1BB-3836-B2604DA8EEE9}"/>
                    </a:ext>
                  </a:extLst>
                </p14:cNvPr>
                <p14:cNvContentPartPr/>
                <p14:nvPr/>
              </p14:nvContentPartPr>
              <p14:xfrm>
                <a:off x="7939426" y="3086867"/>
                <a:ext cx="186840" cy="195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4DC2483-42EC-E1BB-3836-B2604DA8EE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35106" y="3082547"/>
                  <a:ext cx="195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26FF298-8A3A-0888-EC6E-5A91CFEAAFD5}"/>
                    </a:ext>
                  </a:extLst>
                </p14:cNvPr>
                <p14:cNvContentPartPr/>
                <p14:nvPr/>
              </p14:nvContentPartPr>
              <p14:xfrm>
                <a:off x="7975066" y="3114947"/>
                <a:ext cx="64440" cy="271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26FF298-8A3A-0888-EC6E-5A91CFEAAFD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70746" y="3110627"/>
                  <a:ext cx="73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1287D73-9265-5D1D-CAD4-BD146FEBBE4B}"/>
                    </a:ext>
                  </a:extLst>
                </p14:cNvPr>
                <p14:cNvContentPartPr/>
                <p14:nvPr/>
              </p14:nvContentPartPr>
              <p14:xfrm>
                <a:off x="7511746" y="3464507"/>
                <a:ext cx="43920" cy="370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1287D73-9265-5D1D-CAD4-BD146FEBBE4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07426" y="3460187"/>
                  <a:ext cx="52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605FD48-ADE3-5A6F-A576-970622FE4805}"/>
                    </a:ext>
                  </a:extLst>
                </p14:cNvPr>
                <p14:cNvContentPartPr/>
                <p14:nvPr/>
              </p14:nvContentPartPr>
              <p14:xfrm>
                <a:off x="7604266" y="3448667"/>
                <a:ext cx="133200" cy="229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605FD48-ADE3-5A6F-A576-970622FE480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99946" y="3444347"/>
                  <a:ext cx="141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CB27709-CAE3-635A-8D96-AF2C4EA0CB67}"/>
                    </a:ext>
                  </a:extLst>
                </p14:cNvPr>
                <p14:cNvContentPartPr/>
                <p14:nvPr/>
              </p14:nvContentPartPr>
              <p14:xfrm>
                <a:off x="7842226" y="3364067"/>
                <a:ext cx="3600" cy="150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CB27709-CAE3-635A-8D96-AF2C4EA0CB6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37906" y="3359747"/>
                  <a:ext cx="12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F337638-4928-D9BD-D61E-32B2DE703970}"/>
                    </a:ext>
                  </a:extLst>
                </p14:cNvPr>
                <p14:cNvContentPartPr/>
                <p14:nvPr/>
              </p14:nvContentPartPr>
              <p14:xfrm>
                <a:off x="7567906" y="3857267"/>
                <a:ext cx="132120" cy="9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F337638-4928-D9BD-D61E-32B2DE70397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63586" y="3852947"/>
                  <a:ext cx="140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18C4B53-8216-D1E9-8FC6-AA6839E434CD}"/>
                    </a:ext>
                  </a:extLst>
                </p14:cNvPr>
                <p14:cNvContentPartPr/>
                <p14:nvPr/>
              </p14:nvContentPartPr>
              <p14:xfrm>
                <a:off x="7823506" y="3626867"/>
                <a:ext cx="240840" cy="291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18C4B53-8216-D1E9-8FC6-AA6839E434C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19186" y="3622547"/>
                  <a:ext cx="249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964768-A086-68FC-DC0C-91F594B6CA7C}"/>
                    </a:ext>
                  </a:extLst>
                </p14:cNvPr>
                <p14:cNvContentPartPr/>
                <p14:nvPr/>
              </p14:nvContentPartPr>
              <p14:xfrm>
                <a:off x="8090626" y="3782387"/>
                <a:ext cx="166680" cy="151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964768-A086-68FC-DC0C-91F594B6CA7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86306" y="3778067"/>
                  <a:ext cx="175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1DB370D-1B01-ADCA-1613-C9CD488A17EE}"/>
                    </a:ext>
                  </a:extLst>
                </p14:cNvPr>
                <p14:cNvContentPartPr/>
                <p14:nvPr/>
              </p14:nvContentPartPr>
              <p14:xfrm>
                <a:off x="8120146" y="3793907"/>
                <a:ext cx="15840" cy="229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1DB370D-1B01-ADCA-1613-C9CD488A17E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15826" y="3789587"/>
                  <a:ext cx="24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4A52EE8-BEDA-1A5A-A611-99AAAB51B178}"/>
                    </a:ext>
                  </a:extLst>
                </p14:cNvPr>
                <p14:cNvContentPartPr/>
                <p14:nvPr/>
              </p14:nvContentPartPr>
              <p14:xfrm>
                <a:off x="7727386" y="3436427"/>
                <a:ext cx="219960" cy="133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4A52EE8-BEDA-1A5A-A611-99AAAB51B17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23066" y="3432107"/>
                  <a:ext cx="228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842B119-4FB8-676D-5B2F-CB644EDF4D47}"/>
                    </a:ext>
                  </a:extLst>
                </p14:cNvPr>
                <p14:cNvContentPartPr/>
                <p14:nvPr/>
              </p14:nvContentPartPr>
              <p14:xfrm>
                <a:off x="7523626" y="4063547"/>
                <a:ext cx="257400" cy="384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842B119-4FB8-676D-5B2F-CB644EDF4D4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19306" y="4059227"/>
                  <a:ext cx="266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C3BBA15-458A-5D44-8DFD-4E9EDE230008}"/>
                    </a:ext>
                  </a:extLst>
                </p14:cNvPr>
                <p14:cNvContentPartPr/>
                <p14:nvPr/>
              </p14:nvContentPartPr>
              <p14:xfrm>
                <a:off x="7795426" y="4345067"/>
                <a:ext cx="113040" cy="270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C3BBA15-458A-5D44-8DFD-4E9EDE23000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791106" y="4340747"/>
                  <a:ext cx="121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F58DF21-9582-1D38-657B-46BDC7848B0A}"/>
                    </a:ext>
                  </a:extLst>
                </p14:cNvPr>
                <p14:cNvContentPartPr/>
                <p14:nvPr/>
              </p14:nvContentPartPr>
              <p14:xfrm>
                <a:off x="8003146" y="4461347"/>
                <a:ext cx="201600" cy="2311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F58DF21-9582-1D38-657B-46BDC7848B0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998826" y="4457027"/>
                  <a:ext cx="210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47A0474-6568-006D-B201-4B9082AB95FF}"/>
                    </a:ext>
                  </a:extLst>
                </p14:cNvPr>
                <p14:cNvContentPartPr/>
                <p14:nvPr/>
              </p14:nvContentPartPr>
              <p14:xfrm>
                <a:off x="8096026" y="4537307"/>
                <a:ext cx="67680" cy="270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47A0474-6568-006D-B201-4B9082AB95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91706" y="4532987"/>
                  <a:ext cx="76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35E8A61-CD51-CB17-3CB3-12F07C337446}"/>
                    </a:ext>
                  </a:extLst>
                </p14:cNvPr>
                <p14:cNvContentPartPr/>
                <p14:nvPr/>
              </p14:nvContentPartPr>
              <p14:xfrm>
                <a:off x="7668346" y="4782827"/>
                <a:ext cx="170640" cy="325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35E8A61-CD51-CB17-3CB3-12F07C3374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64026" y="4778507"/>
                  <a:ext cx="179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E3EFE60-478C-9A9B-E987-3CA67FF6C9FF}"/>
                    </a:ext>
                  </a:extLst>
                </p14:cNvPr>
                <p14:cNvContentPartPr/>
                <p14:nvPr/>
              </p14:nvContentPartPr>
              <p14:xfrm>
                <a:off x="7922506" y="4951667"/>
                <a:ext cx="30960" cy="271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E3EFE60-478C-9A9B-E987-3CA67FF6C9F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18186" y="4947347"/>
                  <a:ext cx="39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174B425-2F5E-6ACA-5AE2-6EA25BADB097}"/>
                    </a:ext>
                  </a:extLst>
                </p14:cNvPr>
                <p14:cNvContentPartPr/>
                <p14:nvPr/>
              </p14:nvContentPartPr>
              <p14:xfrm>
                <a:off x="7894426" y="5022587"/>
                <a:ext cx="141840" cy="45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174B425-2F5E-6ACA-5AE2-6EA25BADB09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90106" y="5018267"/>
                  <a:ext cx="150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58D72C4-FAFF-C3A6-2C62-1219620E23C0}"/>
                    </a:ext>
                  </a:extLst>
                </p14:cNvPr>
                <p14:cNvContentPartPr/>
                <p14:nvPr/>
              </p14:nvContentPartPr>
              <p14:xfrm>
                <a:off x="7934746" y="5128067"/>
                <a:ext cx="179640" cy="1306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58D72C4-FAFF-C3A6-2C62-1219620E23C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930426" y="5123747"/>
                  <a:ext cx="188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A318941-9573-3D45-2FDD-EF6208A88A4F}"/>
                    </a:ext>
                  </a:extLst>
                </p14:cNvPr>
                <p14:cNvContentPartPr/>
                <p14:nvPr/>
              </p14:nvContentPartPr>
              <p14:xfrm>
                <a:off x="8150386" y="5100347"/>
                <a:ext cx="186480" cy="1976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A318941-9573-3D45-2FDD-EF6208A88A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46066" y="5096027"/>
                  <a:ext cx="195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9AE6C4E-04CF-21D0-F9E7-46A3796B46D3}"/>
                    </a:ext>
                  </a:extLst>
                </p14:cNvPr>
                <p14:cNvContentPartPr/>
                <p14:nvPr/>
              </p14:nvContentPartPr>
              <p14:xfrm>
                <a:off x="8216986" y="5156507"/>
                <a:ext cx="65880" cy="2919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9AE6C4E-04CF-21D0-F9E7-46A3796B46D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12666" y="5152187"/>
                  <a:ext cx="74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7EE83FB-773B-28D7-903D-B0B11E6E4C1C}"/>
                    </a:ext>
                  </a:extLst>
                </p14:cNvPr>
                <p14:cNvContentPartPr/>
                <p14:nvPr/>
              </p14:nvContentPartPr>
              <p14:xfrm>
                <a:off x="7632346" y="5340107"/>
                <a:ext cx="275040" cy="390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7EE83FB-773B-28D7-903D-B0B11E6E4C1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28026" y="5335787"/>
                  <a:ext cx="2836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96593A2-317B-C440-B65D-7F853CB595C8}"/>
                    </a:ext>
                  </a:extLst>
                </p14:cNvPr>
                <p14:cNvContentPartPr/>
                <p14:nvPr/>
              </p14:nvContentPartPr>
              <p14:xfrm>
                <a:off x="7979026" y="5514347"/>
                <a:ext cx="138600" cy="2984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96593A2-317B-C440-B65D-7F853CB595C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974706" y="5510027"/>
                  <a:ext cx="147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24E10AC-3DC4-7E36-153D-9BAE56628205}"/>
                    </a:ext>
                  </a:extLst>
                </p14:cNvPr>
                <p14:cNvContentPartPr/>
                <p14:nvPr/>
              </p14:nvContentPartPr>
              <p14:xfrm>
                <a:off x="7995226" y="5617307"/>
                <a:ext cx="115560" cy="21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24E10AC-3DC4-7E36-153D-9BAE5662820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90906" y="5612987"/>
                  <a:ext cx="12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40C83B9-199A-F747-483E-4F4BF5322E9E}"/>
                    </a:ext>
                  </a:extLst>
                </p14:cNvPr>
                <p14:cNvContentPartPr/>
                <p14:nvPr/>
              </p14:nvContentPartPr>
              <p14:xfrm>
                <a:off x="8220226" y="5630987"/>
                <a:ext cx="201600" cy="3668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40C83B9-199A-F747-483E-4F4BF5322E9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15906" y="5626667"/>
                  <a:ext cx="210240" cy="37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2F34209-F9A9-E7EF-5F2C-5968533D2350}"/>
              </a:ext>
            </a:extLst>
          </p:cNvPr>
          <p:cNvGrpSpPr/>
          <p:nvPr/>
        </p:nvGrpSpPr>
        <p:grpSpPr>
          <a:xfrm>
            <a:off x="412546" y="359670"/>
            <a:ext cx="11651040" cy="6362280"/>
            <a:chOff x="412546" y="359670"/>
            <a:chExt cx="11651040" cy="63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15CE6A-54D1-66DF-B20F-AA27769DD4AC}"/>
                    </a:ext>
                  </a:extLst>
                </p14:cNvPr>
                <p14:cNvContentPartPr/>
                <p14:nvPr/>
              </p14:nvContentPartPr>
              <p14:xfrm>
                <a:off x="2618986" y="2236710"/>
                <a:ext cx="258120" cy="272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15CE6A-54D1-66DF-B20F-AA27769DD4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14666" y="2232390"/>
                  <a:ext cx="266760" cy="27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79D996-AA9A-A23B-399E-F11757FBE103}"/>
                    </a:ext>
                  </a:extLst>
                </p14:cNvPr>
                <p14:cNvContentPartPr/>
                <p14:nvPr/>
              </p14:nvContentPartPr>
              <p14:xfrm>
                <a:off x="2324506" y="1806150"/>
                <a:ext cx="4233960" cy="3313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79D996-AA9A-A23B-399E-F11757FBE1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0186" y="1801830"/>
                  <a:ext cx="4242600" cy="33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0414BF-0C74-9A3F-AA75-678BB061FD61}"/>
                    </a:ext>
                  </a:extLst>
                </p14:cNvPr>
                <p14:cNvContentPartPr/>
                <p14:nvPr/>
              </p14:nvContentPartPr>
              <p14:xfrm>
                <a:off x="3626986" y="590790"/>
                <a:ext cx="923760" cy="77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0414BF-0C74-9A3F-AA75-678BB061FD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2666" y="586470"/>
                  <a:ext cx="93240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187826-E939-9247-5BD9-75AD5DBED457}"/>
                    </a:ext>
                  </a:extLst>
                </p14:cNvPr>
                <p14:cNvContentPartPr/>
                <p14:nvPr/>
              </p14:nvContentPartPr>
              <p14:xfrm>
                <a:off x="4010386" y="1004790"/>
                <a:ext cx="281880" cy="3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187826-E939-9247-5BD9-75AD5DBED4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6066" y="1000470"/>
                  <a:ext cx="290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DD35C1-0597-A9ED-31DF-7445FF5F1044}"/>
                    </a:ext>
                  </a:extLst>
                </p14:cNvPr>
                <p14:cNvContentPartPr/>
                <p14:nvPr/>
              </p14:nvContentPartPr>
              <p14:xfrm>
                <a:off x="4073386" y="1364790"/>
                <a:ext cx="15840" cy="54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DD35C1-0597-A9ED-31DF-7445FF5F10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066" y="1360470"/>
                  <a:ext cx="2448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55C483-F61B-A2F1-62D9-8BE8FB9A5C1E}"/>
                    </a:ext>
                  </a:extLst>
                </p14:cNvPr>
                <p14:cNvContentPartPr/>
                <p14:nvPr/>
              </p14:nvContentPartPr>
              <p14:xfrm>
                <a:off x="3560026" y="1468830"/>
                <a:ext cx="1218960" cy="157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55C483-F61B-A2F1-62D9-8BE8FB9A5C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55706" y="1464510"/>
                  <a:ext cx="1227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BE51F6-563E-A388-C209-18A636F8A889}"/>
                    </a:ext>
                  </a:extLst>
                </p14:cNvPr>
                <p14:cNvContentPartPr/>
                <p14:nvPr/>
              </p14:nvContentPartPr>
              <p14:xfrm>
                <a:off x="4734706" y="1115310"/>
                <a:ext cx="14760" cy="27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BE51F6-563E-A388-C209-18A636F8A8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30386" y="1110990"/>
                  <a:ext cx="23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2C7F84-5F39-8D0C-9D58-0A5DC429561D}"/>
                    </a:ext>
                  </a:extLst>
                </p14:cNvPr>
                <p14:cNvContentPartPr/>
                <p14:nvPr/>
              </p14:nvContentPartPr>
              <p14:xfrm>
                <a:off x="4988866" y="978510"/>
                <a:ext cx="319680" cy="501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2C7F84-5F39-8D0C-9D58-0A5DC42956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84546" y="974190"/>
                  <a:ext cx="3283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D272E5-4899-EC7F-7572-F32584FBCBF3}"/>
                    </a:ext>
                  </a:extLst>
                </p14:cNvPr>
                <p14:cNvContentPartPr/>
                <p14:nvPr/>
              </p14:nvContentPartPr>
              <p14:xfrm>
                <a:off x="5285866" y="1145910"/>
                <a:ext cx="302040" cy="96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D272E5-4899-EC7F-7572-F32584FBCB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81546" y="1141590"/>
                  <a:ext cx="310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5F3EFE-18F7-3B81-AA25-845895C5DA65}"/>
                    </a:ext>
                  </a:extLst>
                </p14:cNvPr>
                <p14:cNvContentPartPr/>
                <p14:nvPr/>
              </p14:nvContentPartPr>
              <p14:xfrm>
                <a:off x="543586" y="2130510"/>
                <a:ext cx="620640" cy="613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5F3EFE-18F7-3B81-AA25-845895C5DA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266" y="2126190"/>
                  <a:ext cx="6292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D33287-45F0-FAAE-2071-5C93D92B5FC5}"/>
                    </a:ext>
                  </a:extLst>
                </p14:cNvPr>
                <p14:cNvContentPartPr/>
                <p14:nvPr/>
              </p14:nvContentPartPr>
              <p14:xfrm>
                <a:off x="741586" y="2463510"/>
                <a:ext cx="158040" cy="7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D33287-45F0-FAAE-2071-5C93D92B5F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266" y="2459190"/>
                  <a:ext cx="166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B3109E-293E-0F52-CAF9-4CA5DE5D4011}"/>
                    </a:ext>
                  </a:extLst>
                </p14:cNvPr>
                <p14:cNvContentPartPr/>
                <p14:nvPr/>
              </p14:nvContentPartPr>
              <p14:xfrm>
                <a:off x="1228306" y="2462070"/>
                <a:ext cx="1317600" cy="5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B3109E-293E-0F52-CAF9-4CA5DE5D40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23986" y="2457750"/>
                  <a:ext cx="1326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837A72-6A2E-B610-AAF1-802E902464B1}"/>
                    </a:ext>
                  </a:extLst>
                </p14:cNvPr>
                <p14:cNvContentPartPr/>
                <p14:nvPr/>
              </p14:nvContentPartPr>
              <p14:xfrm>
                <a:off x="1631506" y="2051670"/>
                <a:ext cx="51120" cy="875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837A72-6A2E-B610-AAF1-802E902464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27186" y="2047350"/>
                  <a:ext cx="5976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3EDCB5-EA90-3313-83FD-DACB25FBE665}"/>
                    </a:ext>
                  </a:extLst>
                </p14:cNvPr>
                <p14:cNvContentPartPr/>
                <p14:nvPr/>
              </p14:nvContentPartPr>
              <p14:xfrm>
                <a:off x="1393546" y="2811270"/>
                <a:ext cx="258480" cy="307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3EDCB5-EA90-3313-83FD-DACB25FBE6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89226" y="2806950"/>
                  <a:ext cx="267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D826F3-0C48-11EA-E8F7-2F70A007E6EE}"/>
                    </a:ext>
                  </a:extLst>
                </p14:cNvPr>
                <p14:cNvContentPartPr/>
                <p14:nvPr/>
              </p14:nvContentPartPr>
              <p14:xfrm>
                <a:off x="1284826" y="3028710"/>
                <a:ext cx="306360" cy="20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D826F3-0C48-11EA-E8F7-2F70A007E6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80506" y="3024390"/>
                  <a:ext cx="315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ABD6EF-0C2A-B213-606F-840A2E309001}"/>
                    </a:ext>
                  </a:extLst>
                </p14:cNvPr>
                <p14:cNvContentPartPr/>
                <p14:nvPr/>
              </p14:nvContentPartPr>
              <p14:xfrm>
                <a:off x="1172146" y="3458550"/>
                <a:ext cx="9360" cy="51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ABD6EF-0C2A-B213-606F-840A2E3090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7826" y="3454230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32B6D9-1080-9A25-6C75-F4CA0B00C987}"/>
                    </a:ext>
                  </a:extLst>
                </p14:cNvPr>
                <p14:cNvContentPartPr/>
                <p14:nvPr/>
              </p14:nvContentPartPr>
              <p14:xfrm>
                <a:off x="1127506" y="3944550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32B6D9-1080-9A25-6C75-F4CA0B00C9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186" y="3940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C16803-1411-6EE9-8B4F-632C23A040E0}"/>
                    </a:ext>
                  </a:extLst>
                </p14:cNvPr>
                <p14:cNvContentPartPr/>
                <p14:nvPr/>
              </p14:nvContentPartPr>
              <p14:xfrm>
                <a:off x="412546" y="4237950"/>
                <a:ext cx="792720" cy="85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C16803-1411-6EE9-8B4F-632C23A040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8226" y="4233630"/>
                  <a:ext cx="80136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8993F0-EE7B-394E-C9D5-A4662C96786D}"/>
                    </a:ext>
                  </a:extLst>
                </p14:cNvPr>
                <p14:cNvContentPartPr/>
                <p14:nvPr/>
              </p14:nvContentPartPr>
              <p14:xfrm>
                <a:off x="696226" y="4783350"/>
                <a:ext cx="139320" cy="69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8993F0-EE7B-394E-C9D5-A4662C9678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1906" y="4779030"/>
                  <a:ext cx="147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E15863-E484-F3FB-2BF2-8A6CA198EFBB}"/>
                    </a:ext>
                  </a:extLst>
                </p14:cNvPr>
                <p14:cNvContentPartPr/>
                <p14:nvPr/>
              </p14:nvContentPartPr>
              <p14:xfrm>
                <a:off x="1143346" y="4523430"/>
                <a:ext cx="1522800" cy="113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E15863-E484-F3FB-2BF2-8A6CA198EF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9026" y="4519110"/>
                  <a:ext cx="1531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8275367-77E3-4EF7-1509-4265A68F9C95}"/>
                    </a:ext>
                  </a:extLst>
                </p14:cNvPr>
                <p14:cNvContentPartPr/>
                <p14:nvPr/>
              </p14:nvContentPartPr>
              <p14:xfrm>
                <a:off x="1155586" y="4278270"/>
                <a:ext cx="446760" cy="102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8275367-77E3-4EF7-1509-4265A68F9C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1266" y="4273950"/>
                  <a:ext cx="45540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5B5311-FFB6-5F96-BA37-0174FA8D28D3}"/>
                    </a:ext>
                  </a:extLst>
                </p14:cNvPr>
                <p14:cNvContentPartPr/>
                <p14:nvPr/>
              </p14:nvContentPartPr>
              <p14:xfrm>
                <a:off x="1139746" y="5306790"/>
                <a:ext cx="165960" cy="12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5B5311-FFB6-5F96-BA37-0174FA8D28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5426" y="5302470"/>
                  <a:ext cx="174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8B3F7F8-0658-09B2-A79B-49A96B308A69}"/>
                    </a:ext>
                  </a:extLst>
                </p14:cNvPr>
                <p14:cNvContentPartPr/>
                <p14:nvPr/>
              </p14:nvContentPartPr>
              <p14:xfrm>
                <a:off x="1022746" y="5254950"/>
                <a:ext cx="294840" cy="19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8B3F7F8-0658-09B2-A79B-49A96B308A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8426" y="5250630"/>
                  <a:ext cx="303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7D510F-7988-2EA0-8734-BF4A706BD668}"/>
                    </a:ext>
                  </a:extLst>
                </p14:cNvPr>
                <p14:cNvContentPartPr/>
                <p14:nvPr/>
              </p14:nvContentPartPr>
              <p14:xfrm>
                <a:off x="5972026" y="2272710"/>
                <a:ext cx="1388520" cy="64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7D510F-7988-2EA0-8734-BF4A706BD6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67706" y="2268390"/>
                  <a:ext cx="1397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68031D-E99E-B9AF-3233-40A9CCB4B62C}"/>
                    </a:ext>
                  </a:extLst>
                </p14:cNvPr>
                <p14:cNvContentPartPr/>
                <p14:nvPr/>
              </p14:nvContentPartPr>
              <p14:xfrm>
                <a:off x="6644506" y="1891110"/>
                <a:ext cx="97560" cy="803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68031D-E99E-B9AF-3233-40A9CCB4B6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40186" y="1886790"/>
                  <a:ext cx="106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45E5D6-A1D3-D98D-633B-97F84C82439B}"/>
                    </a:ext>
                  </a:extLst>
                </p14:cNvPr>
                <p14:cNvContentPartPr/>
                <p14:nvPr/>
              </p14:nvContentPartPr>
              <p14:xfrm>
                <a:off x="7456306" y="2453430"/>
                <a:ext cx="96120" cy="195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45E5D6-A1D3-D98D-633B-97F84C8243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51986" y="2449110"/>
                  <a:ext cx="104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CD7416-CDB3-FF38-B558-8FE82D832C1D}"/>
                    </a:ext>
                  </a:extLst>
                </p14:cNvPr>
                <p14:cNvContentPartPr/>
                <p14:nvPr/>
              </p14:nvContentPartPr>
              <p14:xfrm>
                <a:off x="7217266" y="2614350"/>
                <a:ext cx="372240" cy="210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CD7416-CDB3-FF38-B558-8FE82D832C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12946" y="2610030"/>
                  <a:ext cx="380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DFCAB8-CEBB-44FB-E1D4-DDB7C6879392}"/>
                    </a:ext>
                  </a:extLst>
                </p14:cNvPr>
                <p14:cNvContentPartPr/>
                <p14:nvPr/>
              </p14:nvContentPartPr>
              <p14:xfrm>
                <a:off x="7658626" y="2715150"/>
                <a:ext cx="143640" cy="146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DFCAB8-CEBB-44FB-E1D4-DDB7C68793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54306" y="2710830"/>
                  <a:ext cx="152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8A153F1-7AB6-2C9F-228D-4E17C93DE455}"/>
                    </a:ext>
                  </a:extLst>
                </p14:cNvPr>
                <p14:cNvContentPartPr/>
                <p14:nvPr/>
              </p14:nvContentPartPr>
              <p14:xfrm>
                <a:off x="7106026" y="3216990"/>
                <a:ext cx="103680" cy="869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8A153F1-7AB6-2C9F-228D-4E17C93DE4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01706" y="3212670"/>
                  <a:ext cx="11232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CCA994-CB23-5C99-935C-2BDCF9AE9B8E}"/>
                    </a:ext>
                  </a:extLst>
                </p14:cNvPr>
                <p14:cNvContentPartPr/>
                <p14:nvPr/>
              </p14:nvContentPartPr>
              <p14:xfrm>
                <a:off x="6568546" y="4141830"/>
                <a:ext cx="704160" cy="107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CCA994-CB23-5C99-935C-2BDCF9AE9B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64226" y="4137510"/>
                  <a:ext cx="712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8FFD0D5-CA1F-1137-F9DB-943D9A15BE58}"/>
                    </a:ext>
                  </a:extLst>
                </p14:cNvPr>
                <p14:cNvContentPartPr/>
                <p14:nvPr/>
              </p14:nvContentPartPr>
              <p14:xfrm>
                <a:off x="6967426" y="3848430"/>
                <a:ext cx="54720" cy="891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8FFD0D5-CA1F-1137-F9DB-943D9A15BE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63106" y="3844110"/>
                  <a:ext cx="6336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8F68439-DFAF-853E-0E2D-3091BDB68C1A}"/>
                    </a:ext>
                  </a:extLst>
                </p14:cNvPr>
                <p14:cNvContentPartPr/>
                <p14:nvPr/>
              </p14:nvContentPartPr>
              <p14:xfrm>
                <a:off x="7318066" y="4145790"/>
                <a:ext cx="385560" cy="590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8F68439-DFAF-853E-0E2D-3091BDB68C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13746" y="4141470"/>
                  <a:ext cx="3942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0559F04-6DAD-98C5-74E6-C757E15BF36E}"/>
                    </a:ext>
                  </a:extLst>
                </p14:cNvPr>
                <p14:cNvContentPartPr/>
                <p14:nvPr/>
              </p14:nvContentPartPr>
              <p14:xfrm>
                <a:off x="7277746" y="4587510"/>
                <a:ext cx="459720" cy="302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0559F04-6DAD-98C5-74E6-C757E15BF3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73426" y="4583190"/>
                  <a:ext cx="468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ADE6DFA-4A71-D62E-65F4-830D80286655}"/>
                    </a:ext>
                  </a:extLst>
                </p14:cNvPr>
                <p14:cNvContentPartPr/>
                <p14:nvPr/>
              </p14:nvContentPartPr>
              <p14:xfrm>
                <a:off x="2735986" y="2424990"/>
                <a:ext cx="3328920" cy="125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ADE6DFA-4A71-D62E-65F4-830D802866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31666" y="2420670"/>
                  <a:ext cx="3337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8D686D-3401-4461-880A-1ADCC2D9E598}"/>
                    </a:ext>
                  </a:extLst>
                </p14:cNvPr>
                <p14:cNvContentPartPr/>
                <p14:nvPr/>
              </p14:nvContentPartPr>
              <p14:xfrm>
                <a:off x="3001666" y="3160830"/>
                <a:ext cx="3416400" cy="357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8D686D-3401-4461-880A-1ADCC2D9E5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97346" y="3156510"/>
                  <a:ext cx="3425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7AD7-9205-04D0-8F97-8BA895BB0C6F}"/>
                    </a:ext>
                  </a:extLst>
                </p14:cNvPr>
                <p14:cNvContentPartPr/>
                <p14:nvPr/>
              </p14:nvContentPartPr>
              <p14:xfrm>
                <a:off x="2957026" y="2429670"/>
                <a:ext cx="2824200" cy="1799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7AD7-9205-04D0-8F97-8BA895BB0C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52706" y="2425350"/>
                  <a:ext cx="2832840" cy="18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F0EAFAC-A1A8-613B-F8A2-70E03E8542EA}"/>
                    </a:ext>
                  </a:extLst>
                </p14:cNvPr>
                <p14:cNvContentPartPr/>
                <p14:nvPr/>
              </p14:nvContentPartPr>
              <p14:xfrm>
                <a:off x="2660386" y="2413830"/>
                <a:ext cx="3271680" cy="1566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F0EAFAC-A1A8-613B-F8A2-70E03E8542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6066" y="2409510"/>
                  <a:ext cx="3280320" cy="15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837792-DFF5-5B47-F35F-32C7CAE9A504}"/>
                    </a:ext>
                  </a:extLst>
                </p14:cNvPr>
                <p14:cNvContentPartPr/>
                <p14:nvPr/>
              </p14:nvContentPartPr>
              <p14:xfrm>
                <a:off x="2429266" y="2948070"/>
                <a:ext cx="3588120" cy="1782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837792-DFF5-5B47-F35F-32C7CAE9A5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24946" y="2943750"/>
                  <a:ext cx="3596760" cy="17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9EA40E2-7BA6-9A26-D457-5A38B6E275CC}"/>
                    </a:ext>
                  </a:extLst>
                </p14:cNvPr>
                <p14:cNvContentPartPr/>
                <p14:nvPr/>
              </p14:nvContentPartPr>
              <p14:xfrm>
                <a:off x="2344666" y="3702990"/>
                <a:ext cx="3622680" cy="1584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9EA40E2-7BA6-9A26-D457-5A38B6E275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40346" y="3698670"/>
                  <a:ext cx="3631320" cy="15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68DB617-A2F8-D455-A8C2-890FAD6FB0DA}"/>
                    </a:ext>
                  </a:extLst>
                </p14:cNvPr>
                <p14:cNvContentPartPr/>
                <p14:nvPr/>
              </p14:nvContentPartPr>
              <p14:xfrm>
                <a:off x="8450986" y="773670"/>
                <a:ext cx="554400" cy="589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68DB617-A2F8-D455-A8C2-890FAD6FB0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46666" y="769350"/>
                  <a:ext cx="5630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132222-7D91-5CEB-8A7D-C7E17F84B2C5}"/>
                    </a:ext>
                  </a:extLst>
                </p14:cNvPr>
                <p14:cNvContentPartPr/>
                <p14:nvPr/>
              </p14:nvContentPartPr>
              <p14:xfrm>
                <a:off x="8404186" y="749910"/>
                <a:ext cx="409680" cy="539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132222-7D91-5CEB-8A7D-C7E17F84B2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99866" y="745590"/>
                  <a:ext cx="4183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2954C31-6265-0C5C-6144-0487E196F4D2}"/>
                    </a:ext>
                  </a:extLst>
                </p14:cNvPr>
                <p14:cNvContentPartPr/>
                <p14:nvPr/>
              </p14:nvContentPartPr>
              <p14:xfrm>
                <a:off x="8462506" y="1738110"/>
                <a:ext cx="271800" cy="29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2954C31-6265-0C5C-6144-0487E196F4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8186" y="1733790"/>
                  <a:ext cx="280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5BE8615-F579-F5D4-59A8-F2A1F3E635CA}"/>
                    </a:ext>
                  </a:extLst>
                </p14:cNvPr>
                <p14:cNvContentPartPr/>
                <p14:nvPr/>
              </p14:nvContentPartPr>
              <p14:xfrm>
                <a:off x="8544586" y="359670"/>
                <a:ext cx="140040" cy="92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5BE8615-F579-F5D4-59A8-F2A1F3E635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40266" y="355350"/>
                  <a:ext cx="148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FD02936-F9D0-32C5-BD28-D57A264F340A}"/>
                    </a:ext>
                  </a:extLst>
                </p14:cNvPr>
                <p14:cNvContentPartPr/>
                <p14:nvPr/>
              </p14:nvContentPartPr>
              <p14:xfrm>
                <a:off x="9224266" y="911910"/>
                <a:ext cx="372240" cy="264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FD02936-F9D0-32C5-BD28-D57A264F34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19946" y="907590"/>
                  <a:ext cx="380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B80DAA1-A3A4-AB49-3C55-1B4D273326FA}"/>
                    </a:ext>
                  </a:extLst>
                </p14:cNvPr>
                <p14:cNvContentPartPr/>
                <p14:nvPr/>
              </p14:nvContentPartPr>
              <p14:xfrm>
                <a:off x="9808186" y="536430"/>
                <a:ext cx="108720" cy="902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B80DAA1-A3A4-AB49-3C55-1B4D273326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03866" y="532110"/>
                  <a:ext cx="11736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C97324E-FD86-38AD-6326-C46A9D8224F0}"/>
                    </a:ext>
                  </a:extLst>
                </p14:cNvPr>
                <p14:cNvContentPartPr/>
                <p14:nvPr/>
              </p14:nvContentPartPr>
              <p14:xfrm>
                <a:off x="9659866" y="965190"/>
                <a:ext cx="503640" cy="595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C97324E-FD86-38AD-6326-C46A9D8224F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55546" y="960870"/>
                  <a:ext cx="5122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61D5FB4-818D-6CE5-3B03-AE4530035FDD}"/>
                    </a:ext>
                  </a:extLst>
                </p14:cNvPr>
                <p14:cNvContentPartPr/>
                <p14:nvPr/>
              </p14:nvContentPartPr>
              <p14:xfrm>
                <a:off x="10368346" y="581070"/>
                <a:ext cx="288000" cy="633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61D5FB4-818D-6CE5-3B03-AE4530035F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64026" y="576750"/>
                  <a:ext cx="2966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D202B7-74A5-0844-A909-25E7CD5B2740}"/>
                    </a:ext>
                  </a:extLst>
                </p14:cNvPr>
                <p14:cNvContentPartPr/>
                <p14:nvPr/>
              </p14:nvContentPartPr>
              <p14:xfrm>
                <a:off x="10586866" y="713550"/>
                <a:ext cx="496440" cy="514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D202B7-74A5-0844-A909-25E7CD5B27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82546" y="709230"/>
                  <a:ext cx="5050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1CC502F-70FB-F647-C617-BD2DB43D8076}"/>
                    </a:ext>
                  </a:extLst>
                </p14:cNvPr>
                <p14:cNvContentPartPr/>
                <p14:nvPr/>
              </p14:nvContentPartPr>
              <p14:xfrm>
                <a:off x="10735546" y="1334550"/>
                <a:ext cx="245160" cy="22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1CC502F-70FB-F647-C617-BD2DB43D80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31226" y="1330230"/>
                  <a:ext cx="253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21DFEC4-6ACA-30B3-CE11-D03B92A43FB4}"/>
                    </a:ext>
                  </a:extLst>
                </p14:cNvPr>
                <p14:cNvContentPartPr/>
                <p14:nvPr/>
              </p14:nvContentPartPr>
              <p14:xfrm>
                <a:off x="11260066" y="1002990"/>
                <a:ext cx="69120" cy="127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21DFEC4-6ACA-30B3-CE11-D03B92A43F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55746" y="998670"/>
                  <a:ext cx="77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1C9ACE-E3AB-EC1E-BE2C-A7CD30C3F6C9}"/>
                    </a:ext>
                  </a:extLst>
                </p14:cNvPr>
                <p14:cNvContentPartPr/>
                <p14:nvPr/>
              </p14:nvContentPartPr>
              <p14:xfrm>
                <a:off x="11433226" y="776910"/>
                <a:ext cx="378000" cy="1025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1C9ACE-E3AB-EC1E-BE2C-A7CD30C3F6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28906" y="772590"/>
                  <a:ext cx="386640" cy="10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F1FC414-CD8A-B881-E2B0-929287E90F7E}"/>
                    </a:ext>
                  </a:extLst>
                </p14:cNvPr>
                <p14:cNvContentPartPr/>
                <p14:nvPr/>
              </p14:nvContentPartPr>
              <p14:xfrm>
                <a:off x="11384626" y="1135110"/>
                <a:ext cx="245160" cy="2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F1FC414-CD8A-B881-E2B0-929287E90F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80306" y="1130790"/>
                  <a:ext cx="2538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BBC0115-4A43-B175-93DA-1BB61021883E}"/>
                    </a:ext>
                  </a:extLst>
                </p14:cNvPr>
                <p14:cNvContentPartPr/>
                <p14:nvPr/>
              </p14:nvContentPartPr>
              <p14:xfrm>
                <a:off x="11957026" y="592950"/>
                <a:ext cx="106560" cy="835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BBC0115-4A43-B175-93DA-1BB6102188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952706" y="588630"/>
                  <a:ext cx="11520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8A97FDC-7B33-3DE1-5E7D-2C00CEE2316A}"/>
                    </a:ext>
                  </a:extLst>
                </p14:cNvPr>
                <p14:cNvContentPartPr/>
                <p14:nvPr/>
              </p14:nvContentPartPr>
              <p14:xfrm>
                <a:off x="8484106" y="2094150"/>
                <a:ext cx="323640" cy="353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8A97FDC-7B33-3DE1-5E7D-2C00CEE231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79786" y="2089830"/>
                  <a:ext cx="332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EDCED4B-4D3C-B9D1-5366-E576955DAFD3}"/>
                    </a:ext>
                  </a:extLst>
                </p14:cNvPr>
                <p14:cNvContentPartPr/>
                <p14:nvPr/>
              </p14:nvContentPartPr>
              <p14:xfrm>
                <a:off x="8430106" y="2828910"/>
                <a:ext cx="342360" cy="23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EDCED4B-4D3C-B9D1-5366-E576955DAF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25786" y="2824590"/>
                  <a:ext cx="351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8152F65-F07A-2D08-A085-09451A2868B1}"/>
                    </a:ext>
                  </a:extLst>
                </p14:cNvPr>
                <p14:cNvContentPartPr/>
                <p14:nvPr/>
              </p14:nvContentPartPr>
              <p14:xfrm>
                <a:off x="9066946" y="2282430"/>
                <a:ext cx="328680" cy="327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8152F65-F07A-2D08-A085-09451A2868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62626" y="2278110"/>
                  <a:ext cx="337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CC157D-3B69-7A94-17CF-D1FB537EB7E6}"/>
                    </a:ext>
                  </a:extLst>
                </p14:cNvPr>
                <p14:cNvContentPartPr/>
                <p14:nvPr/>
              </p14:nvContentPartPr>
              <p14:xfrm>
                <a:off x="9729706" y="2167590"/>
                <a:ext cx="363600" cy="1227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CC157D-3B69-7A94-17CF-D1FB537EB7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25386" y="2163270"/>
                  <a:ext cx="37224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8387313-1B6B-B2F3-3700-B94D6D8BE326}"/>
                    </a:ext>
                  </a:extLst>
                </p14:cNvPr>
                <p14:cNvContentPartPr/>
                <p14:nvPr/>
              </p14:nvContentPartPr>
              <p14:xfrm>
                <a:off x="9631426" y="2627310"/>
                <a:ext cx="309240" cy="11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8387313-1B6B-B2F3-3700-B94D6D8BE32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27106" y="2622990"/>
                  <a:ext cx="317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1FD8701-0381-C1B5-71CB-86D5F26793FE}"/>
                    </a:ext>
                  </a:extLst>
                </p14:cNvPr>
                <p14:cNvContentPartPr/>
                <p14:nvPr/>
              </p14:nvContentPartPr>
              <p14:xfrm>
                <a:off x="10197706" y="2172270"/>
                <a:ext cx="244080" cy="454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1FD8701-0381-C1B5-71CB-86D5F26793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93386" y="2167950"/>
                  <a:ext cx="2527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44FE5B1-246B-FA10-10EE-2B06C86155EA}"/>
                    </a:ext>
                  </a:extLst>
                </p14:cNvPr>
                <p14:cNvContentPartPr/>
                <p14:nvPr/>
              </p14:nvContentPartPr>
              <p14:xfrm>
                <a:off x="10449706" y="2168670"/>
                <a:ext cx="477720" cy="668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44FE5B1-246B-FA10-10EE-2B06C86155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45386" y="2164350"/>
                  <a:ext cx="4863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BDA040-138C-408C-7B10-030A61964CDC}"/>
                    </a:ext>
                  </a:extLst>
                </p14:cNvPr>
                <p14:cNvContentPartPr/>
                <p14:nvPr/>
              </p14:nvContentPartPr>
              <p14:xfrm>
                <a:off x="11082226" y="2413830"/>
                <a:ext cx="66960" cy="174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BDA040-138C-408C-7B10-030A61964C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77906" y="2409510"/>
                  <a:ext cx="75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85AE54-B1D4-D8D0-2141-7E777C8A652A}"/>
                    </a:ext>
                  </a:extLst>
                </p14:cNvPr>
                <p14:cNvContentPartPr/>
                <p14:nvPr/>
              </p14:nvContentPartPr>
              <p14:xfrm>
                <a:off x="11316226" y="2121150"/>
                <a:ext cx="293400" cy="1237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85AE54-B1D4-D8D0-2141-7E777C8A65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11906" y="2116830"/>
                  <a:ext cx="302040" cy="12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1910D9F-9EF9-9C8F-503E-A8BA5C7C718C}"/>
                    </a:ext>
                  </a:extLst>
                </p14:cNvPr>
                <p14:cNvContentPartPr/>
                <p14:nvPr/>
              </p14:nvContentPartPr>
              <p14:xfrm>
                <a:off x="11134786" y="2696430"/>
                <a:ext cx="590400" cy="26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1910D9F-9EF9-9C8F-503E-A8BA5C7C71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30466" y="2692110"/>
                  <a:ext cx="599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4EC5E1C-7371-6560-33F0-162DEFF80135}"/>
                    </a:ext>
                  </a:extLst>
                </p14:cNvPr>
                <p14:cNvContentPartPr/>
                <p14:nvPr/>
              </p14:nvContentPartPr>
              <p14:xfrm>
                <a:off x="11856226" y="2192430"/>
                <a:ext cx="160200" cy="555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4EC5E1C-7371-6560-33F0-162DEFF801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51906" y="2188110"/>
                  <a:ext cx="1688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2939BEE-013E-1952-4363-13D7368C3FC1}"/>
                    </a:ext>
                  </a:extLst>
                </p14:cNvPr>
                <p14:cNvContentPartPr/>
                <p14:nvPr/>
              </p14:nvContentPartPr>
              <p14:xfrm>
                <a:off x="11118586" y="2232750"/>
                <a:ext cx="134640" cy="162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2939BEE-013E-1952-4363-13D7368C3F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14266" y="2228430"/>
                  <a:ext cx="143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F76E772-59C5-19EB-2360-E2A2F83A0B07}"/>
                    </a:ext>
                  </a:extLst>
                </p14:cNvPr>
                <p14:cNvContentPartPr/>
                <p14:nvPr/>
              </p14:nvContentPartPr>
              <p14:xfrm>
                <a:off x="9731506" y="3604350"/>
                <a:ext cx="699120" cy="581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F76E772-59C5-19EB-2360-E2A2F83A0B0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27186" y="3600030"/>
                  <a:ext cx="707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CA4B687-C4AE-B654-CFC1-232CC3E2F7BB}"/>
                    </a:ext>
                  </a:extLst>
                </p14:cNvPr>
                <p14:cNvContentPartPr/>
                <p14:nvPr/>
              </p14:nvContentPartPr>
              <p14:xfrm>
                <a:off x="8652226" y="4495350"/>
                <a:ext cx="501480" cy="601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CA4B687-C4AE-B654-CFC1-232CC3E2F7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47906" y="4491030"/>
                  <a:ext cx="5101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59EBD0A-024A-ADD5-9692-1314F627252A}"/>
                    </a:ext>
                  </a:extLst>
                </p14:cNvPr>
                <p14:cNvContentPartPr/>
                <p14:nvPr/>
              </p14:nvContentPartPr>
              <p14:xfrm>
                <a:off x="8793706" y="4499310"/>
                <a:ext cx="270000" cy="528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59EBD0A-024A-ADD5-9692-1314F62725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89386" y="4494990"/>
                  <a:ext cx="2786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FE1B4F9-D689-9D1C-EAF7-6062A4F37AB6}"/>
                    </a:ext>
                  </a:extLst>
                </p14:cNvPr>
                <p14:cNvContentPartPr/>
                <p14:nvPr/>
              </p14:nvContentPartPr>
              <p14:xfrm>
                <a:off x="8773186" y="5271150"/>
                <a:ext cx="358560" cy="16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FE1B4F9-D689-9D1C-EAF7-6062A4F37AB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68866" y="5266830"/>
                  <a:ext cx="367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9B0F0BC-8768-C015-021A-EFED8A804E37}"/>
                    </a:ext>
                  </a:extLst>
                </p14:cNvPr>
                <p14:cNvContentPartPr/>
                <p14:nvPr/>
              </p14:nvContentPartPr>
              <p14:xfrm>
                <a:off x="8681746" y="4040310"/>
                <a:ext cx="977400" cy="608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9B0F0BC-8768-C015-021A-EFED8A804E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7426" y="4035990"/>
                  <a:ext cx="9860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1B55A26-927C-C2E0-2644-808D15BBE6B5}"/>
                    </a:ext>
                  </a:extLst>
                </p14:cNvPr>
                <p14:cNvContentPartPr/>
                <p14:nvPr/>
              </p14:nvContentPartPr>
              <p14:xfrm>
                <a:off x="9474106" y="4824750"/>
                <a:ext cx="270720" cy="7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1B55A26-927C-C2E0-2644-808D15BBE6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69786" y="4820430"/>
                  <a:ext cx="279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DA4B611-2CFE-54BD-1266-B8909B6B7600}"/>
                    </a:ext>
                  </a:extLst>
                </p14:cNvPr>
                <p14:cNvContentPartPr/>
                <p14:nvPr/>
              </p14:nvContentPartPr>
              <p14:xfrm>
                <a:off x="9953986" y="4335510"/>
                <a:ext cx="379080" cy="923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DA4B611-2CFE-54BD-1266-B8909B6B76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49666" y="4331190"/>
                  <a:ext cx="38772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788428B-E223-F309-3B0F-13BCC78098A2}"/>
                    </a:ext>
                  </a:extLst>
                </p14:cNvPr>
                <p14:cNvContentPartPr/>
                <p14:nvPr/>
              </p14:nvContentPartPr>
              <p14:xfrm>
                <a:off x="9913666" y="4723950"/>
                <a:ext cx="284040" cy="48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788428B-E223-F309-3B0F-13BCC78098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09346" y="4719630"/>
                  <a:ext cx="292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EAA38C7-2D91-E6A9-D869-99740F877F83}"/>
                    </a:ext>
                  </a:extLst>
                </p14:cNvPr>
                <p14:cNvContentPartPr/>
                <p14:nvPr/>
              </p14:nvContentPartPr>
              <p14:xfrm>
                <a:off x="9703786" y="5472030"/>
                <a:ext cx="399600" cy="25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EAA38C7-2D91-E6A9-D869-99740F877F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99466" y="5467710"/>
                  <a:ext cx="408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8D1EFA8-0167-14A7-C290-80F568FA36C8}"/>
                    </a:ext>
                  </a:extLst>
                </p14:cNvPr>
                <p14:cNvContentPartPr/>
                <p14:nvPr/>
              </p14:nvContentPartPr>
              <p14:xfrm>
                <a:off x="10516306" y="4471230"/>
                <a:ext cx="665640" cy="762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8D1EFA8-0167-14A7-C290-80F568FA36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11986" y="4466910"/>
                  <a:ext cx="67428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43A82DB-0520-900F-6262-51595A79BF5D}"/>
                    </a:ext>
                  </a:extLst>
                </p14:cNvPr>
                <p14:cNvContentPartPr/>
                <p14:nvPr/>
              </p14:nvContentPartPr>
              <p14:xfrm>
                <a:off x="10909426" y="4571670"/>
                <a:ext cx="344520" cy="692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43A82DB-0520-900F-6262-51595A79BF5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05106" y="4567350"/>
                  <a:ext cx="35316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CB8E132-6C96-979C-4701-A720292F55FF}"/>
                    </a:ext>
                  </a:extLst>
                </p14:cNvPr>
                <p14:cNvContentPartPr/>
                <p14:nvPr/>
              </p14:nvContentPartPr>
              <p14:xfrm>
                <a:off x="11433226" y="4334430"/>
                <a:ext cx="316440" cy="821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CB8E132-6C96-979C-4701-A720292F55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28906" y="4330110"/>
                  <a:ext cx="32508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46278A5-4C2C-70FF-1BFB-678E054F07A5}"/>
                    </a:ext>
                  </a:extLst>
                </p14:cNvPr>
                <p14:cNvContentPartPr/>
                <p14:nvPr/>
              </p14:nvContentPartPr>
              <p14:xfrm>
                <a:off x="1775866" y="5555910"/>
                <a:ext cx="407520" cy="455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46278A5-4C2C-70FF-1BFB-678E054F07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71546" y="5551590"/>
                  <a:ext cx="4161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07163EA-CC60-CBF7-6E42-C5251760C6F4}"/>
                    </a:ext>
                  </a:extLst>
                </p14:cNvPr>
                <p14:cNvContentPartPr/>
                <p14:nvPr/>
              </p14:nvContentPartPr>
              <p14:xfrm>
                <a:off x="1820146" y="5524230"/>
                <a:ext cx="194400" cy="490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07163EA-CC60-CBF7-6E42-C5251760C6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5826" y="5519910"/>
                  <a:ext cx="2030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E751F55-C3D0-B318-CDDD-0B16AAA979AF}"/>
                    </a:ext>
                  </a:extLst>
                </p14:cNvPr>
                <p14:cNvContentPartPr/>
                <p14:nvPr/>
              </p14:nvContentPartPr>
              <p14:xfrm>
                <a:off x="1570666" y="6183030"/>
                <a:ext cx="564480" cy="105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E751F55-C3D0-B318-CDDD-0B16AAA979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6346" y="6178710"/>
                  <a:ext cx="573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34BE1BA-51B1-86D7-261D-E3BFC9DC6F62}"/>
                    </a:ext>
                  </a:extLst>
                </p14:cNvPr>
                <p14:cNvContentPartPr/>
                <p14:nvPr/>
              </p14:nvContentPartPr>
              <p14:xfrm>
                <a:off x="2429266" y="5713230"/>
                <a:ext cx="245160" cy="1915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34BE1BA-51B1-86D7-261D-E3BFC9DC6F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24946" y="5708910"/>
                  <a:ext cx="253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75CEE5C-984D-16CB-B984-DCB4EC397805}"/>
                    </a:ext>
                  </a:extLst>
                </p14:cNvPr>
                <p14:cNvContentPartPr/>
                <p14:nvPr/>
              </p14:nvContentPartPr>
              <p14:xfrm>
                <a:off x="2890786" y="5440350"/>
                <a:ext cx="219600" cy="478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75CEE5C-984D-16CB-B984-DCB4EC39780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86466" y="5436030"/>
                  <a:ext cx="2282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D620CC5-4FB3-D39F-C966-52A4CD3924F1}"/>
                    </a:ext>
                  </a:extLst>
                </p14:cNvPr>
                <p14:cNvContentPartPr/>
                <p14:nvPr/>
              </p14:nvContentPartPr>
              <p14:xfrm>
                <a:off x="3009586" y="6255750"/>
                <a:ext cx="11880" cy="25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D620CC5-4FB3-D39F-C966-52A4CD3924F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05266" y="6251430"/>
                  <a:ext cx="20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ED8AD3D-AB9E-88D6-E733-80D718333699}"/>
                    </a:ext>
                  </a:extLst>
                </p14:cNvPr>
                <p14:cNvContentPartPr/>
                <p14:nvPr/>
              </p14:nvContentPartPr>
              <p14:xfrm>
                <a:off x="3505666" y="5757510"/>
                <a:ext cx="2160" cy="240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ED8AD3D-AB9E-88D6-E733-80D7183336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01346" y="5753190"/>
                  <a:ext cx="10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27A53B5-E816-0E2B-D148-2E33C32F6797}"/>
                    </a:ext>
                  </a:extLst>
                </p14:cNvPr>
                <p14:cNvContentPartPr/>
                <p14:nvPr/>
              </p14:nvContentPartPr>
              <p14:xfrm>
                <a:off x="3872506" y="5536110"/>
                <a:ext cx="359280" cy="842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27A53B5-E816-0E2B-D148-2E33C32F67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68186" y="5531790"/>
                  <a:ext cx="36792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AF51FDF-D056-C2D5-B9CA-0033B1C539A2}"/>
                    </a:ext>
                  </a:extLst>
                </p14:cNvPr>
                <p14:cNvContentPartPr/>
                <p14:nvPr/>
              </p14:nvContentPartPr>
              <p14:xfrm>
                <a:off x="4355626" y="5653830"/>
                <a:ext cx="239760" cy="51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AF51FDF-D056-C2D5-B9CA-0033B1C539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51306" y="5649510"/>
                  <a:ext cx="248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743DDBB-3AB7-3194-2017-852C9D171DCC}"/>
                    </a:ext>
                  </a:extLst>
                </p14:cNvPr>
                <p14:cNvContentPartPr/>
                <p14:nvPr/>
              </p14:nvContentPartPr>
              <p14:xfrm>
                <a:off x="4375786" y="5904750"/>
                <a:ext cx="211320" cy="7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743DDBB-3AB7-3194-2017-852C9D171D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71466" y="5900430"/>
                  <a:ext cx="2199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A3279DE-6899-4CA2-F1B1-DD9A9911FE1B}"/>
                    </a:ext>
                  </a:extLst>
                </p14:cNvPr>
                <p14:cNvContentPartPr/>
                <p14:nvPr/>
              </p14:nvContentPartPr>
              <p14:xfrm>
                <a:off x="3843706" y="5901870"/>
                <a:ext cx="273600" cy="79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A3279DE-6899-4CA2-F1B1-DD9A9911FE1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39386" y="5897550"/>
                  <a:ext cx="2822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CD978B2-DF2D-F182-AABD-52C3786F2EF5}"/>
                    </a:ext>
                  </a:extLst>
                </p14:cNvPr>
                <p14:cNvContentPartPr/>
                <p14:nvPr/>
              </p14:nvContentPartPr>
              <p14:xfrm>
                <a:off x="4904626" y="5448630"/>
                <a:ext cx="232200" cy="624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CD978B2-DF2D-F182-AABD-52C3786F2E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00306" y="5444310"/>
                  <a:ext cx="24084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84D2127-CB01-B712-9D31-1AFA07A58C5B}"/>
                    </a:ext>
                  </a:extLst>
                </p14:cNvPr>
                <p14:cNvContentPartPr/>
                <p14:nvPr/>
              </p14:nvContentPartPr>
              <p14:xfrm>
                <a:off x="5020906" y="6388230"/>
                <a:ext cx="5760" cy="10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84D2127-CB01-B712-9D31-1AFA07A58C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16586" y="6383910"/>
                  <a:ext cx="14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F3D9846-0922-0777-E3B2-6D37B5C90A76}"/>
                    </a:ext>
                  </a:extLst>
                </p14:cNvPr>
                <p14:cNvContentPartPr/>
                <p14:nvPr/>
              </p14:nvContentPartPr>
              <p14:xfrm>
                <a:off x="5752426" y="5150550"/>
                <a:ext cx="91080" cy="1007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F3D9846-0922-0777-E3B2-6D37B5C90A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48106" y="5146230"/>
                  <a:ext cx="99720" cy="10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2863604-15A4-8247-1145-77EA5610A21C}"/>
                    </a:ext>
                  </a:extLst>
                </p14:cNvPr>
                <p14:cNvContentPartPr/>
                <p14:nvPr/>
              </p14:nvContentPartPr>
              <p14:xfrm>
                <a:off x="5601226" y="5745990"/>
                <a:ext cx="209880" cy="6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2863604-15A4-8247-1145-77EA5610A2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96906" y="5741670"/>
                  <a:ext cx="218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FF36E0D-537B-8D79-1451-8112DA839A9B}"/>
                    </a:ext>
                  </a:extLst>
                </p14:cNvPr>
                <p14:cNvContentPartPr/>
                <p14:nvPr/>
              </p14:nvContentPartPr>
              <p14:xfrm>
                <a:off x="6177586" y="5846790"/>
                <a:ext cx="122760" cy="26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FF36E0D-537B-8D79-1451-8112DA839A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73266" y="5842470"/>
                  <a:ext cx="131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BB392F9-D228-6EBC-B87A-427855B4B460}"/>
                    </a:ext>
                  </a:extLst>
                </p14:cNvPr>
                <p14:cNvContentPartPr/>
                <p14:nvPr/>
              </p14:nvContentPartPr>
              <p14:xfrm>
                <a:off x="6503746" y="5371950"/>
                <a:ext cx="258120" cy="858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BB392F9-D228-6EBC-B87A-427855B4B4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99426" y="5367630"/>
                  <a:ext cx="26676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7FBBEBE-C0F9-C1D5-60A1-CAA06C8F6547}"/>
                    </a:ext>
                  </a:extLst>
                </p14:cNvPr>
                <p14:cNvContentPartPr/>
                <p14:nvPr/>
              </p14:nvContentPartPr>
              <p14:xfrm>
                <a:off x="5983906" y="5729430"/>
                <a:ext cx="269280" cy="129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7FBBEBE-C0F9-C1D5-60A1-CAA06C8F65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79586" y="5725110"/>
                  <a:ext cx="277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EA03E9A-BF8C-0D35-149B-1A16DEB9A2C3}"/>
                    </a:ext>
                  </a:extLst>
                </p14:cNvPr>
                <p14:cNvContentPartPr/>
                <p14:nvPr/>
              </p14:nvContentPartPr>
              <p14:xfrm>
                <a:off x="6975346" y="5906190"/>
                <a:ext cx="20880" cy="56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EA03E9A-BF8C-0D35-149B-1A16DEB9A2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71026" y="5901870"/>
                  <a:ext cx="29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C3F6703-41B9-10B6-FFBB-EF9DA1929899}"/>
                    </a:ext>
                  </a:extLst>
                </p14:cNvPr>
                <p14:cNvContentPartPr/>
                <p14:nvPr/>
              </p14:nvContentPartPr>
              <p14:xfrm>
                <a:off x="7356226" y="5496150"/>
                <a:ext cx="191880" cy="988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C3F6703-41B9-10B6-FFBB-EF9DA192989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51906" y="5491830"/>
                  <a:ext cx="200520" cy="9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3DEE645-84D0-06C0-F947-C661C530F7FA}"/>
                    </a:ext>
                  </a:extLst>
                </p14:cNvPr>
                <p14:cNvContentPartPr/>
                <p14:nvPr/>
              </p14:nvContentPartPr>
              <p14:xfrm>
                <a:off x="7721266" y="5829510"/>
                <a:ext cx="172440" cy="223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3DEE645-84D0-06C0-F947-C661C530F7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16946" y="5825190"/>
                  <a:ext cx="181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9A4EDA4-33F7-FF6F-A762-86906DD70DA5}"/>
                    </a:ext>
                  </a:extLst>
                </p14:cNvPr>
                <p14:cNvContentPartPr/>
                <p14:nvPr/>
              </p14:nvContentPartPr>
              <p14:xfrm>
                <a:off x="8249746" y="5658150"/>
                <a:ext cx="215280" cy="637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9A4EDA4-33F7-FF6F-A762-86906DD70D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45426" y="5653830"/>
                  <a:ext cx="2239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229BE74-6159-4529-17C8-ACD6533C55DF}"/>
                    </a:ext>
                  </a:extLst>
                </p14:cNvPr>
                <p14:cNvContentPartPr/>
                <p14:nvPr/>
              </p14:nvContentPartPr>
              <p14:xfrm>
                <a:off x="8285386" y="6492990"/>
                <a:ext cx="1080" cy="72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229BE74-6159-4529-17C8-ACD6533C55D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81066" y="6488670"/>
                  <a:ext cx="97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71B7B5D-0575-E58B-3DB1-E97D5D1139B0}"/>
                    </a:ext>
                  </a:extLst>
                </p14:cNvPr>
                <p14:cNvContentPartPr/>
                <p14:nvPr/>
              </p14:nvContentPartPr>
              <p14:xfrm>
                <a:off x="6834586" y="6070710"/>
                <a:ext cx="48600" cy="208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71B7B5D-0575-E58B-3DB1-E97D5D1139B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0266" y="6066390"/>
                  <a:ext cx="57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2DD9D9D-7086-BE45-4C84-265C61581988}"/>
                    </a:ext>
                  </a:extLst>
                </p14:cNvPr>
                <p14:cNvContentPartPr/>
                <p14:nvPr/>
              </p14:nvContentPartPr>
              <p14:xfrm>
                <a:off x="5170306" y="5917710"/>
                <a:ext cx="72360" cy="230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2DD9D9D-7086-BE45-4C84-265C615819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65986" y="5913390"/>
                  <a:ext cx="81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46F2F92-E452-0E7A-5F58-73B8051ECCB9}"/>
                    </a:ext>
                  </a:extLst>
                </p14:cNvPr>
                <p14:cNvContentPartPr/>
                <p14:nvPr/>
              </p14:nvContentPartPr>
              <p14:xfrm>
                <a:off x="509386" y="5105190"/>
                <a:ext cx="8356680" cy="16167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46F2F92-E452-0E7A-5F58-73B8051ECCB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5066" y="5100870"/>
                  <a:ext cx="8365320" cy="162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804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D3F14DC-99F7-AAA4-4774-275BC976E2B3}"/>
              </a:ext>
            </a:extLst>
          </p:cNvPr>
          <p:cNvGrpSpPr/>
          <p:nvPr/>
        </p:nvGrpSpPr>
        <p:grpSpPr>
          <a:xfrm>
            <a:off x="329386" y="335910"/>
            <a:ext cx="11650680" cy="6490440"/>
            <a:chOff x="329386" y="335910"/>
            <a:chExt cx="11650680" cy="64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887FEE8-FBE8-5990-7579-FE491250F695}"/>
                    </a:ext>
                  </a:extLst>
                </p14:cNvPr>
                <p14:cNvContentPartPr/>
                <p14:nvPr/>
              </p14:nvContentPartPr>
              <p14:xfrm>
                <a:off x="1407586" y="653070"/>
                <a:ext cx="79200" cy="464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887FEE8-FBE8-5990-7579-FE491250F6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3266" y="648750"/>
                  <a:ext cx="878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7CDA927-BC73-71FA-B8E1-E362AED3B547}"/>
                    </a:ext>
                  </a:extLst>
                </p14:cNvPr>
                <p14:cNvContentPartPr/>
                <p14:nvPr/>
              </p14:nvContentPartPr>
              <p14:xfrm>
                <a:off x="1431346" y="701310"/>
                <a:ext cx="205200" cy="1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7CDA927-BC73-71FA-B8E1-E362AED3B5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7026" y="696990"/>
                  <a:ext cx="213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D44775-796A-19AB-AE8D-ECFE2AC3D863}"/>
                    </a:ext>
                  </a:extLst>
                </p14:cNvPr>
                <p14:cNvContentPartPr/>
                <p14:nvPr/>
              </p14:nvContentPartPr>
              <p14:xfrm>
                <a:off x="1414066" y="914430"/>
                <a:ext cx="271080" cy="176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D44775-796A-19AB-AE8D-ECFE2AC3D8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9746" y="910110"/>
                  <a:ext cx="279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832548-9E87-76FA-7118-A43F00103396}"/>
                    </a:ext>
                  </a:extLst>
                </p14:cNvPr>
                <p14:cNvContentPartPr/>
                <p14:nvPr/>
              </p14:nvContentPartPr>
              <p14:xfrm>
                <a:off x="1721146" y="821910"/>
                <a:ext cx="437040" cy="56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832548-9E87-76FA-7118-A43F001033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6826" y="817590"/>
                  <a:ext cx="4456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A3B53D-768C-F640-F006-A9475A7F4F3C}"/>
                    </a:ext>
                  </a:extLst>
                </p14:cNvPr>
                <p14:cNvContentPartPr/>
                <p14:nvPr/>
              </p14:nvContentPartPr>
              <p14:xfrm>
                <a:off x="2252146" y="1151310"/>
                <a:ext cx="69120" cy="20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A3B53D-768C-F640-F006-A9475A7F4F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47826" y="1146990"/>
                  <a:ext cx="77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13A26C-1D2F-83D7-D1D8-4BDD722F27F6}"/>
                    </a:ext>
                  </a:extLst>
                </p14:cNvPr>
                <p14:cNvContentPartPr/>
                <p14:nvPr/>
              </p14:nvContentPartPr>
              <p14:xfrm>
                <a:off x="2163586" y="878070"/>
                <a:ext cx="688680" cy="63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13A26C-1D2F-83D7-D1D8-4BDD722F27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9266" y="873750"/>
                  <a:ext cx="697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D1AF61-DD37-E69A-B511-1AB7B017A9FB}"/>
                    </a:ext>
                  </a:extLst>
                </p14:cNvPr>
                <p14:cNvContentPartPr/>
                <p14:nvPr/>
              </p14:nvContentPartPr>
              <p14:xfrm>
                <a:off x="2630866" y="1081470"/>
                <a:ext cx="124920" cy="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D1AF61-DD37-E69A-B511-1AB7B017A9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6546" y="1077150"/>
                  <a:ext cx="133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7FA3EE-D6B3-60AE-FA12-0DC11F9D1F9E}"/>
                    </a:ext>
                  </a:extLst>
                </p14:cNvPr>
                <p14:cNvContentPartPr/>
                <p14:nvPr/>
              </p14:nvContentPartPr>
              <p14:xfrm>
                <a:off x="3220906" y="367950"/>
                <a:ext cx="470880" cy="258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7FA3EE-D6B3-60AE-FA12-0DC11F9D1F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6586" y="363630"/>
                  <a:ext cx="479520" cy="25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EBC012-4D8B-9111-B07E-52131D3FB196}"/>
                    </a:ext>
                  </a:extLst>
                </p14:cNvPr>
                <p14:cNvContentPartPr/>
                <p14:nvPr/>
              </p14:nvContentPartPr>
              <p14:xfrm>
                <a:off x="3675226" y="380190"/>
                <a:ext cx="96480" cy="42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EBC012-4D8B-9111-B07E-52131D3FB1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0906" y="375870"/>
                  <a:ext cx="1051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3C2E9D-F2BD-FCF9-5584-2D028A10FEDD}"/>
                    </a:ext>
                  </a:extLst>
                </p14:cNvPr>
                <p14:cNvContentPartPr/>
                <p14:nvPr/>
              </p14:nvContentPartPr>
              <p14:xfrm>
                <a:off x="3759466" y="375870"/>
                <a:ext cx="10332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3C2E9D-F2BD-FCF9-5584-2D028A10FE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55146" y="371550"/>
                  <a:ext cx="111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45B693-B91D-D3BD-7EA0-0F04D40E0683}"/>
                    </a:ext>
                  </a:extLst>
                </p14:cNvPr>
                <p14:cNvContentPartPr/>
                <p14:nvPr/>
              </p14:nvContentPartPr>
              <p14:xfrm>
                <a:off x="3682786" y="581790"/>
                <a:ext cx="208440" cy="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45B693-B91D-D3BD-7EA0-0F04D40E06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8466" y="577470"/>
                  <a:ext cx="2170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7653DF-2B5A-49C4-D612-F53C41C804DF}"/>
                    </a:ext>
                  </a:extLst>
                </p14:cNvPr>
                <p14:cNvContentPartPr/>
                <p14:nvPr/>
              </p14:nvContentPartPr>
              <p14:xfrm>
                <a:off x="3743266" y="524190"/>
                <a:ext cx="454320" cy="43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7653DF-2B5A-49C4-D612-F53C41C80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8946" y="519870"/>
                  <a:ext cx="4629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D4B3DC-651D-EBE4-EDAA-24C22153D647}"/>
                    </a:ext>
                  </a:extLst>
                </p14:cNvPr>
                <p14:cNvContentPartPr/>
                <p14:nvPr/>
              </p14:nvContentPartPr>
              <p14:xfrm>
                <a:off x="4105786" y="573150"/>
                <a:ext cx="399960" cy="35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D4B3DC-651D-EBE4-EDAA-24C22153D6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01466" y="568830"/>
                  <a:ext cx="4086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CB8557-66FB-B79D-7AEB-018A69A47D2B}"/>
                    </a:ext>
                  </a:extLst>
                </p14:cNvPr>
                <p14:cNvContentPartPr/>
                <p14:nvPr/>
              </p14:nvContentPartPr>
              <p14:xfrm>
                <a:off x="4694386" y="641190"/>
                <a:ext cx="443880" cy="268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CB8557-66FB-B79D-7AEB-018A69A47D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0066" y="636870"/>
                  <a:ext cx="452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BB7721-0827-6E59-2CCB-28A42836A4F7}"/>
                    </a:ext>
                  </a:extLst>
                </p14:cNvPr>
                <p14:cNvContentPartPr/>
                <p14:nvPr/>
              </p14:nvContentPartPr>
              <p14:xfrm>
                <a:off x="5312866" y="734430"/>
                <a:ext cx="338040" cy="21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BB7721-0827-6E59-2CCB-28A42836A4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08546" y="730110"/>
                  <a:ext cx="346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B44FCF-12A0-325F-0638-185F165D9322}"/>
                    </a:ext>
                  </a:extLst>
                </p14:cNvPr>
                <p14:cNvContentPartPr/>
                <p14:nvPr/>
              </p14:nvContentPartPr>
              <p14:xfrm>
                <a:off x="5560906" y="632910"/>
                <a:ext cx="363600" cy="25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B44FCF-12A0-325F-0638-185F165D93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56586" y="628590"/>
                  <a:ext cx="372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8EB455-8BBD-63A0-ABEB-D272F60305D6}"/>
                    </a:ext>
                  </a:extLst>
                </p14:cNvPr>
                <p14:cNvContentPartPr/>
                <p14:nvPr/>
              </p14:nvContentPartPr>
              <p14:xfrm>
                <a:off x="5690866" y="621030"/>
                <a:ext cx="404280" cy="319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8EB455-8BBD-63A0-ABEB-D272F60305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86546" y="616710"/>
                  <a:ext cx="412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5DA635-9AF9-871B-B21C-B4B8C8824D9D}"/>
                    </a:ext>
                  </a:extLst>
                </p14:cNvPr>
                <p14:cNvContentPartPr/>
                <p14:nvPr/>
              </p14:nvContentPartPr>
              <p14:xfrm>
                <a:off x="5955826" y="568830"/>
                <a:ext cx="360" cy="2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5DA635-9AF9-871B-B21C-B4B8C8824D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51506" y="564510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D24CE8-5F59-F2F8-060A-5010B11D46E7}"/>
                    </a:ext>
                  </a:extLst>
                </p14:cNvPr>
                <p14:cNvContentPartPr/>
                <p14:nvPr/>
              </p14:nvContentPartPr>
              <p14:xfrm>
                <a:off x="6420946" y="914430"/>
                <a:ext cx="2880" cy="2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D24CE8-5F59-F2F8-060A-5010B11D46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16626" y="910110"/>
                  <a:ext cx="11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F0DD29-E811-341A-4C64-86440C2B1E46}"/>
                    </a:ext>
                  </a:extLst>
                </p14:cNvPr>
                <p14:cNvContentPartPr/>
                <p14:nvPr/>
              </p14:nvContentPartPr>
              <p14:xfrm>
                <a:off x="7197466" y="335910"/>
                <a:ext cx="237960" cy="45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F0DD29-E811-341A-4C64-86440C2B1E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93146" y="331590"/>
                  <a:ext cx="2466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35CACC-0CA5-4949-8C5D-B2797D4A13BA}"/>
                    </a:ext>
                  </a:extLst>
                </p14:cNvPr>
                <p14:cNvContentPartPr/>
                <p14:nvPr/>
              </p14:nvContentPartPr>
              <p14:xfrm>
                <a:off x="7513546" y="570990"/>
                <a:ext cx="278640" cy="21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35CACC-0CA5-4949-8C5D-B2797D4A13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09226" y="566670"/>
                  <a:ext cx="287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15D586-1530-5CD5-F864-0D2C2764D788}"/>
                    </a:ext>
                  </a:extLst>
                </p14:cNvPr>
                <p14:cNvContentPartPr/>
                <p14:nvPr/>
              </p14:nvContentPartPr>
              <p14:xfrm>
                <a:off x="7971106" y="665310"/>
                <a:ext cx="49320" cy="159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15D586-1530-5CD5-F864-0D2C2764D7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6786" y="660990"/>
                  <a:ext cx="57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74EAC7-075A-CF0A-DD36-9410A0E5CB43}"/>
                    </a:ext>
                  </a:extLst>
                </p14:cNvPr>
                <p14:cNvContentPartPr/>
                <p14:nvPr/>
              </p14:nvContentPartPr>
              <p14:xfrm>
                <a:off x="7814146" y="436350"/>
                <a:ext cx="30960" cy="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74EAC7-075A-CF0A-DD36-9410A0E5CB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9826" y="432030"/>
                  <a:ext cx="39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D80FE0-0969-5AF0-F5DF-C6C9964A8044}"/>
                    </a:ext>
                  </a:extLst>
                </p14:cNvPr>
                <p14:cNvContentPartPr/>
                <p14:nvPr/>
              </p14:nvContentPartPr>
              <p14:xfrm>
                <a:off x="8269186" y="468030"/>
                <a:ext cx="250560" cy="348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D80FE0-0969-5AF0-F5DF-C6C9964A80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4866" y="463710"/>
                  <a:ext cx="259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5E74CF-0CD2-8AD2-CA91-78F1ECAF62BB}"/>
                    </a:ext>
                  </a:extLst>
                </p14:cNvPr>
                <p14:cNvContentPartPr/>
                <p14:nvPr/>
              </p14:nvContentPartPr>
              <p14:xfrm>
                <a:off x="8718106" y="335910"/>
                <a:ext cx="75960" cy="440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5E74CF-0CD2-8AD2-CA91-78F1ECAF62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13786" y="331590"/>
                  <a:ext cx="846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A19070-2847-A056-51BF-51FB672424ED}"/>
                    </a:ext>
                  </a:extLst>
                </p14:cNvPr>
                <p14:cNvContentPartPr/>
                <p14:nvPr/>
              </p14:nvContentPartPr>
              <p14:xfrm>
                <a:off x="8684266" y="339510"/>
                <a:ext cx="294120" cy="32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A19070-2847-A056-51BF-51FB672424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79946" y="335190"/>
                  <a:ext cx="302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77F843-C1DC-5FBC-ED55-E3FB247BAE1B}"/>
                    </a:ext>
                  </a:extLst>
                </p14:cNvPr>
                <p14:cNvContentPartPr/>
                <p14:nvPr/>
              </p14:nvContentPartPr>
              <p14:xfrm>
                <a:off x="8845906" y="669270"/>
                <a:ext cx="256680" cy="192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77F843-C1DC-5FBC-ED55-E3FB247BAE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41586" y="664950"/>
                  <a:ext cx="265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8B5427-F5AC-FE30-A8D2-182CDE364A73}"/>
                    </a:ext>
                  </a:extLst>
                </p14:cNvPr>
                <p14:cNvContentPartPr/>
                <p14:nvPr/>
              </p14:nvContentPartPr>
              <p14:xfrm>
                <a:off x="9172066" y="556590"/>
                <a:ext cx="100800" cy="42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8B5427-F5AC-FE30-A8D2-182CDE364A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67746" y="552270"/>
                  <a:ext cx="1094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AC1C4D-5DBF-AFB1-3DF9-140347A27AE5}"/>
                    </a:ext>
                  </a:extLst>
                </p14:cNvPr>
                <p14:cNvContentPartPr/>
                <p14:nvPr/>
              </p14:nvContentPartPr>
              <p14:xfrm>
                <a:off x="9083506" y="478110"/>
                <a:ext cx="474480" cy="428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AC1C4D-5DBF-AFB1-3DF9-140347A27A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79186" y="473790"/>
                  <a:ext cx="4831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EE4E76-7D9C-F53A-9712-30934A1CF24F}"/>
                    </a:ext>
                  </a:extLst>
                </p14:cNvPr>
                <p14:cNvContentPartPr/>
                <p14:nvPr/>
              </p14:nvContentPartPr>
              <p14:xfrm>
                <a:off x="9687946" y="592950"/>
                <a:ext cx="219240" cy="24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EE4E76-7D9C-F53A-9712-30934A1CF2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83626" y="588630"/>
                  <a:ext cx="227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502BA9-746A-4C2B-F312-FCF7ECCBAC2A}"/>
                    </a:ext>
                  </a:extLst>
                </p14:cNvPr>
                <p14:cNvContentPartPr/>
                <p14:nvPr/>
              </p14:nvContentPartPr>
              <p14:xfrm>
                <a:off x="10052266" y="632910"/>
                <a:ext cx="191880" cy="12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502BA9-746A-4C2B-F312-FCF7ECCBAC2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47946" y="628590"/>
                  <a:ext cx="200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9BFCB6-BC4C-3C36-9DBD-C6FFAF43E5D5}"/>
                    </a:ext>
                  </a:extLst>
                </p14:cNvPr>
                <p14:cNvContentPartPr/>
                <p14:nvPr/>
              </p14:nvContentPartPr>
              <p14:xfrm>
                <a:off x="10308586" y="532830"/>
                <a:ext cx="213480" cy="18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9BFCB6-BC4C-3C36-9DBD-C6FFAF43E5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04266" y="528510"/>
                  <a:ext cx="222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1DECEC-1EDB-94DF-053D-7D6EDD4CC0BD}"/>
                    </a:ext>
                  </a:extLst>
                </p14:cNvPr>
                <p14:cNvContentPartPr/>
                <p14:nvPr/>
              </p14:nvContentPartPr>
              <p14:xfrm>
                <a:off x="10339546" y="532830"/>
                <a:ext cx="420480" cy="320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1DECEC-1EDB-94DF-053D-7D6EDD4CC0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35226" y="528510"/>
                  <a:ext cx="429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949F2A-E3EA-C694-DF67-18FFB0663F27}"/>
                    </a:ext>
                  </a:extLst>
                </p14:cNvPr>
                <p14:cNvContentPartPr/>
                <p14:nvPr/>
              </p14:nvContentPartPr>
              <p14:xfrm>
                <a:off x="10650946" y="528510"/>
                <a:ext cx="11520" cy="20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949F2A-E3EA-C694-DF67-18FFB0663F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46626" y="524190"/>
                  <a:ext cx="20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40C07E-0CE3-7A14-D0C3-F0920D5887AA}"/>
                    </a:ext>
                  </a:extLst>
                </p14:cNvPr>
                <p14:cNvContentPartPr/>
                <p14:nvPr/>
              </p14:nvContentPartPr>
              <p14:xfrm>
                <a:off x="3823546" y="1307910"/>
                <a:ext cx="63720" cy="504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40C07E-0CE3-7A14-D0C3-F0920D5887A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9226" y="1303590"/>
                  <a:ext cx="723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67FE48-D8C5-8D84-359A-8C80C665FDFD}"/>
                    </a:ext>
                  </a:extLst>
                </p14:cNvPr>
                <p14:cNvContentPartPr/>
                <p14:nvPr/>
              </p14:nvContentPartPr>
              <p14:xfrm>
                <a:off x="3940546" y="1416630"/>
                <a:ext cx="189720" cy="79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67FE48-D8C5-8D84-359A-8C80C665FD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36226" y="1412310"/>
                  <a:ext cx="198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BC1D29-8FE3-8131-3409-EB716888B8A0}"/>
                    </a:ext>
                  </a:extLst>
                </p14:cNvPr>
                <p14:cNvContentPartPr/>
                <p14:nvPr/>
              </p14:nvContentPartPr>
              <p14:xfrm>
                <a:off x="3892306" y="1653150"/>
                <a:ext cx="201240" cy="4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BC1D29-8FE3-8131-3409-EB716888B8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87986" y="1648830"/>
                  <a:ext cx="209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BC9FD4-7B51-A68D-B585-3CFB7DC88215}"/>
                    </a:ext>
                  </a:extLst>
                </p14:cNvPr>
                <p14:cNvContentPartPr/>
                <p14:nvPr/>
              </p14:nvContentPartPr>
              <p14:xfrm>
                <a:off x="3876106" y="1525350"/>
                <a:ext cx="605880" cy="47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BC9FD4-7B51-A68D-B585-3CFB7DC882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71786" y="1521030"/>
                  <a:ext cx="6145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2F39D5-D8B2-43FB-DB36-B70BE94BB199}"/>
                    </a:ext>
                  </a:extLst>
                </p14:cNvPr>
                <p14:cNvContentPartPr/>
                <p14:nvPr/>
              </p14:nvContentPartPr>
              <p14:xfrm>
                <a:off x="4440226" y="1458390"/>
                <a:ext cx="417600" cy="48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2F39D5-D8B2-43FB-DB36-B70BE94BB1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35906" y="1454070"/>
                  <a:ext cx="4262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6C175C-0161-96C2-4DC6-9EACA65163FA}"/>
                    </a:ext>
                  </a:extLst>
                </p14:cNvPr>
                <p14:cNvContentPartPr/>
                <p14:nvPr/>
              </p14:nvContentPartPr>
              <p14:xfrm>
                <a:off x="4944226" y="1722270"/>
                <a:ext cx="421200" cy="21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6C175C-0161-96C2-4DC6-9EACA65163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39906" y="1717950"/>
                  <a:ext cx="429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2DD3B1-316E-984F-0C83-7E06E5878185}"/>
                    </a:ext>
                  </a:extLst>
                </p14:cNvPr>
                <p14:cNvContentPartPr/>
                <p14:nvPr/>
              </p14:nvContentPartPr>
              <p14:xfrm>
                <a:off x="5419786" y="1617870"/>
                <a:ext cx="125640" cy="322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2DD3B1-316E-984F-0C83-7E06E58781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15466" y="1613550"/>
                  <a:ext cx="134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BE9CBC-E99B-44E1-7267-CAC27DB5E409}"/>
                    </a:ext>
                  </a:extLst>
                </p14:cNvPr>
                <p14:cNvContentPartPr/>
                <p14:nvPr/>
              </p14:nvContentPartPr>
              <p14:xfrm>
                <a:off x="5637226" y="1746390"/>
                <a:ext cx="151560" cy="158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BE9CBC-E99B-44E1-7267-CAC27DB5E40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32906" y="1742070"/>
                  <a:ext cx="160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AB2226-1A5F-6586-BB54-421F0CF77754}"/>
                    </a:ext>
                  </a:extLst>
                </p14:cNvPr>
                <p14:cNvContentPartPr/>
                <p14:nvPr/>
              </p14:nvContentPartPr>
              <p14:xfrm>
                <a:off x="5782306" y="1460910"/>
                <a:ext cx="345600" cy="492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AB2226-1A5F-6586-BB54-421F0CF777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77986" y="1456590"/>
                  <a:ext cx="3542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0F0587-4A93-5C02-61D3-86558426AA46}"/>
                    </a:ext>
                  </a:extLst>
                </p14:cNvPr>
                <p14:cNvContentPartPr/>
                <p14:nvPr/>
              </p14:nvContentPartPr>
              <p14:xfrm>
                <a:off x="7180906" y="1199910"/>
                <a:ext cx="282240" cy="54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0F0587-4A93-5C02-61D3-86558426AA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6586" y="1195590"/>
                  <a:ext cx="2908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2E6DC9-7A0A-2ED8-4EF7-4D1E03DF3034}"/>
                    </a:ext>
                  </a:extLst>
                </p14:cNvPr>
                <p14:cNvContentPartPr/>
                <p14:nvPr/>
              </p14:nvContentPartPr>
              <p14:xfrm>
                <a:off x="7628386" y="1409070"/>
                <a:ext cx="287640" cy="357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2E6DC9-7A0A-2ED8-4EF7-4D1E03DF30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4066" y="1404750"/>
                  <a:ext cx="296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81B1C2-0151-962E-3C4A-FB55CE8F3939}"/>
                    </a:ext>
                  </a:extLst>
                </p14:cNvPr>
                <p14:cNvContentPartPr/>
                <p14:nvPr/>
              </p14:nvContentPartPr>
              <p14:xfrm>
                <a:off x="8092066" y="1581870"/>
                <a:ext cx="56880" cy="152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81B1C2-0151-962E-3C4A-FB55CE8F39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87746" y="1577550"/>
                  <a:ext cx="65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972D29-9C04-F020-2C25-A07094D92D80}"/>
                    </a:ext>
                  </a:extLst>
                </p14:cNvPr>
                <p14:cNvContentPartPr/>
                <p14:nvPr/>
              </p14:nvContentPartPr>
              <p14:xfrm>
                <a:off x="8076226" y="1288110"/>
                <a:ext cx="50760" cy="1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972D29-9C04-F020-2C25-A07094D92D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1906" y="1283790"/>
                  <a:ext cx="59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BEA2CE-F06C-B3B5-B31F-6C9BAB6AD423}"/>
                    </a:ext>
                  </a:extLst>
                </p14:cNvPr>
                <p14:cNvContentPartPr/>
                <p14:nvPr/>
              </p14:nvContentPartPr>
              <p14:xfrm>
                <a:off x="8472586" y="1348230"/>
                <a:ext cx="312840" cy="36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BEA2CE-F06C-B3B5-B31F-6C9BAB6AD4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68266" y="1343910"/>
                  <a:ext cx="3214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3328EB-4AF8-8FBA-1F7B-6E69BCC4E58C}"/>
                    </a:ext>
                  </a:extLst>
                </p14:cNvPr>
                <p14:cNvContentPartPr/>
                <p14:nvPr/>
              </p14:nvContentPartPr>
              <p14:xfrm>
                <a:off x="8934106" y="1360470"/>
                <a:ext cx="206640" cy="378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3328EB-4AF8-8FBA-1F7B-6E69BCC4E5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29786" y="1356150"/>
                  <a:ext cx="2152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7F3766-07E8-72B2-8822-12EE8A90FD1C}"/>
                    </a:ext>
                  </a:extLst>
                </p14:cNvPr>
                <p14:cNvContentPartPr/>
                <p14:nvPr/>
              </p14:nvContentPartPr>
              <p14:xfrm>
                <a:off x="8962186" y="1265430"/>
                <a:ext cx="294120" cy="6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7F3766-07E8-72B2-8822-12EE8A90FD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57866" y="1261110"/>
                  <a:ext cx="302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916F78-8963-9EC9-40E6-A033688C0FAF}"/>
                    </a:ext>
                  </a:extLst>
                </p14:cNvPr>
                <p14:cNvContentPartPr/>
                <p14:nvPr/>
              </p14:nvContentPartPr>
              <p14:xfrm>
                <a:off x="9035266" y="1508070"/>
                <a:ext cx="203400" cy="1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916F78-8963-9EC9-40E6-A033688C0F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30946" y="1503750"/>
                  <a:ext cx="212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6855C6-3ADE-FFEA-C2AA-235B124FC16C}"/>
                    </a:ext>
                  </a:extLst>
                </p14:cNvPr>
                <p14:cNvContentPartPr/>
                <p14:nvPr/>
              </p14:nvContentPartPr>
              <p14:xfrm>
                <a:off x="9026986" y="1368390"/>
                <a:ext cx="485640" cy="608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6855C6-3ADE-FFEA-C2AA-235B124FC1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22666" y="1364070"/>
                  <a:ext cx="4942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F3DBC2-EE90-9470-781A-9C9DE8D52C83}"/>
                    </a:ext>
                  </a:extLst>
                </p14:cNvPr>
                <p14:cNvContentPartPr/>
                <p14:nvPr/>
              </p14:nvContentPartPr>
              <p14:xfrm>
                <a:off x="9377626" y="1410510"/>
                <a:ext cx="504720" cy="378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F3DBC2-EE90-9470-781A-9C9DE8D52C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73306" y="1406190"/>
                  <a:ext cx="513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4F3B1C-CD7D-2194-8029-0FC4C3CB9139}"/>
                    </a:ext>
                  </a:extLst>
                </p14:cNvPr>
                <p14:cNvContentPartPr/>
                <p14:nvPr/>
              </p14:nvContentPartPr>
              <p14:xfrm>
                <a:off x="9990346" y="1550190"/>
                <a:ext cx="339840" cy="172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4F3B1C-CD7D-2194-8029-0FC4C3CB91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86026" y="1545870"/>
                  <a:ext cx="348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9C5E1EF-1A20-E5C8-EAB7-43062EB87D2C}"/>
                    </a:ext>
                  </a:extLst>
                </p14:cNvPr>
                <p14:cNvContentPartPr/>
                <p14:nvPr/>
              </p14:nvContentPartPr>
              <p14:xfrm>
                <a:off x="10352866" y="1477110"/>
                <a:ext cx="85320" cy="237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9C5E1EF-1A20-E5C8-EAB7-43062EB87D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48546" y="1472790"/>
                  <a:ext cx="93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6EF8339-8C46-69A5-8727-6D8EC45119DC}"/>
                    </a:ext>
                  </a:extLst>
                </p14:cNvPr>
                <p14:cNvContentPartPr/>
                <p14:nvPr/>
              </p14:nvContentPartPr>
              <p14:xfrm>
                <a:off x="10522426" y="1425270"/>
                <a:ext cx="162720" cy="159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6EF8339-8C46-69A5-8727-6D8EC45119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18106" y="1420950"/>
                  <a:ext cx="171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E60F0E5-FF7C-758B-77E5-E6CA4769C1A9}"/>
                    </a:ext>
                  </a:extLst>
                </p14:cNvPr>
                <p14:cNvContentPartPr/>
                <p14:nvPr/>
              </p14:nvContentPartPr>
              <p14:xfrm>
                <a:off x="10739866" y="1368390"/>
                <a:ext cx="110520" cy="356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E60F0E5-FF7C-758B-77E5-E6CA4769C1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35546" y="1364070"/>
                  <a:ext cx="1191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49E58F-A1D9-9610-C19A-9453B2DBC493}"/>
                    </a:ext>
                  </a:extLst>
                </p14:cNvPr>
                <p14:cNvContentPartPr/>
                <p14:nvPr/>
              </p14:nvContentPartPr>
              <p14:xfrm>
                <a:off x="10082866" y="1320150"/>
                <a:ext cx="18000" cy="1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49E58F-A1D9-9610-C19A-9453B2DBC4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78546" y="1315830"/>
                  <a:ext cx="26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2AA155-7AA3-D709-399E-F690B895E50B}"/>
                    </a:ext>
                  </a:extLst>
                </p14:cNvPr>
                <p14:cNvContentPartPr/>
                <p14:nvPr/>
              </p14:nvContentPartPr>
              <p14:xfrm>
                <a:off x="4005346" y="2401590"/>
                <a:ext cx="73440" cy="387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2AA155-7AA3-D709-399E-F690B895E5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01026" y="2397270"/>
                  <a:ext cx="82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43552D-B500-E762-119A-658BF5E459F3}"/>
                    </a:ext>
                  </a:extLst>
                </p14:cNvPr>
                <p14:cNvContentPartPr/>
                <p14:nvPr/>
              </p14:nvContentPartPr>
              <p14:xfrm>
                <a:off x="4065466" y="2345070"/>
                <a:ext cx="225000" cy="15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43552D-B500-E762-119A-658BF5E459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61146" y="2340750"/>
                  <a:ext cx="233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F01582-CD50-090A-39D6-59237891873C}"/>
                    </a:ext>
                  </a:extLst>
                </p14:cNvPr>
                <p14:cNvContentPartPr/>
                <p14:nvPr/>
              </p14:nvContentPartPr>
              <p14:xfrm>
                <a:off x="4130266" y="2585910"/>
                <a:ext cx="236880" cy="33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F01582-CD50-090A-39D6-5923789187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25946" y="2581590"/>
                  <a:ext cx="245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995CF3-3E30-F75F-3FAF-28CA6DD4F3E0}"/>
                    </a:ext>
                  </a:extLst>
                </p14:cNvPr>
                <p14:cNvContentPartPr/>
                <p14:nvPr/>
              </p14:nvContentPartPr>
              <p14:xfrm>
                <a:off x="4545346" y="2622270"/>
                <a:ext cx="128520" cy="369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995CF3-3E30-F75F-3FAF-28CA6DD4F3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41026" y="2617950"/>
                  <a:ext cx="1371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55501B1-06D6-5C0B-0AAD-A396A1090E00}"/>
                    </a:ext>
                  </a:extLst>
                </p14:cNvPr>
                <p14:cNvContentPartPr/>
                <p14:nvPr/>
              </p14:nvContentPartPr>
              <p14:xfrm>
                <a:off x="3988786" y="2423550"/>
                <a:ext cx="773640" cy="582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55501B1-06D6-5C0B-0AAD-A396A1090E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84466" y="2419230"/>
                  <a:ext cx="7822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64005A2-0DCA-1B7E-F4E5-F7E850E6B474}"/>
                    </a:ext>
                  </a:extLst>
                </p14:cNvPr>
                <p14:cNvContentPartPr/>
                <p14:nvPr/>
              </p14:nvContentPartPr>
              <p14:xfrm>
                <a:off x="4815346" y="2277030"/>
                <a:ext cx="321480" cy="408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64005A2-0DCA-1B7E-F4E5-F7E850E6B4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11026" y="2272710"/>
                  <a:ext cx="3301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CCD454-98F3-7758-B897-ED524C47485B}"/>
                    </a:ext>
                  </a:extLst>
                </p14:cNvPr>
                <p14:cNvContentPartPr/>
                <p14:nvPr/>
              </p14:nvContentPartPr>
              <p14:xfrm>
                <a:off x="5331226" y="2424630"/>
                <a:ext cx="354240" cy="417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CCD454-98F3-7758-B897-ED524C4748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26906" y="2420310"/>
                  <a:ext cx="3628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E44D42-1288-E425-D3EF-37161D14C4B0}"/>
                    </a:ext>
                  </a:extLst>
                </p14:cNvPr>
                <p14:cNvContentPartPr/>
                <p14:nvPr/>
              </p14:nvContentPartPr>
              <p14:xfrm>
                <a:off x="5879146" y="2634510"/>
                <a:ext cx="55440" cy="168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E44D42-1288-E425-D3EF-37161D14C4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74826" y="2630190"/>
                  <a:ext cx="64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B20C9F-2BD2-33C2-1D1A-1356FF14E284}"/>
                    </a:ext>
                  </a:extLst>
                </p14:cNvPr>
                <p14:cNvContentPartPr/>
                <p14:nvPr/>
              </p14:nvContentPartPr>
              <p14:xfrm>
                <a:off x="5875546" y="2401590"/>
                <a:ext cx="123480" cy="23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B20C9F-2BD2-33C2-1D1A-1356FF14E28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71226" y="2397270"/>
                  <a:ext cx="132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9A1764-43D7-A5CE-076D-DD1C708978B2}"/>
                    </a:ext>
                  </a:extLst>
                </p14:cNvPr>
                <p14:cNvContentPartPr/>
                <p14:nvPr/>
              </p14:nvContentPartPr>
              <p14:xfrm>
                <a:off x="6846826" y="2401590"/>
                <a:ext cx="144720" cy="137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9A1764-43D7-A5CE-076D-DD1C708978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42506" y="2397270"/>
                  <a:ext cx="153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642D971-F37C-72C2-977B-F5721D122150}"/>
                    </a:ext>
                  </a:extLst>
                </p14:cNvPr>
                <p14:cNvContentPartPr/>
                <p14:nvPr/>
              </p14:nvContentPartPr>
              <p14:xfrm>
                <a:off x="7093066" y="2199630"/>
                <a:ext cx="83520" cy="533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642D971-F37C-72C2-977B-F5721D12215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88746" y="2195310"/>
                  <a:ext cx="921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363617-1713-C4ED-3A98-FB8AC8484384}"/>
                    </a:ext>
                  </a:extLst>
                </p14:cNvPr>
                <p14:cNvContentPartPr/>
                <p14:nvPr/>
              </p14:nvContentPartPr>
              <p14:xfrm>
                <a:off x="7007386" y="2277750"/>
                <a:ext cx="599400" cy="316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363617-1713-C4ED-3A98-FB8AC84843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03066" y="2273430"/>
                  <a:ext cx="608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A06146F-5358-BFA5-5C47-C8E4A96C87CF}"/>
                    </a:ext>
                  </a:extLst>
                </p14:cNvPr>
                <p14:cNvContentPartPr/>
                <p14:nvPr/>
              </p14:nvContentPartPr>
              <p14:xfrm>
                <a:off x="7640266" y="2276670"/>
                <a:ext cx="656280" cy="381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A06146F-5358-BFA5-5C47-C8E4A96C87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35946" y="2272350"/>
                  <a:ext cx="664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52C309-1BA6-0F02-FA7D-310564B62D77}"/>
                    </a:ext>
                  </a:extLst>
                </p14:cNvPr>
                <p14:cNvContentPartPr/>
                <p14:nvPr/>
              </p14:nvContentPartPr>
              <p14:xfrm>
                <a:off x="8446666" y="2240670"/>
                <a:ext cx="127440" cy="354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52C309-1BA6-0F02-FA7D-310564B62D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42346" y="2236350"/>
                  <a:ext cx="1360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9CAA79-4D49-34D0-07DF-6A48649DF645}"/>
                    </a:ext>
                  </a:extLst>
                </p14:cNvPr>
                <p14:cNvContentPartPr/>
                <p14:nvPr/>
              </p14:nvContentPartPr>
              <p14:xfrm>
                <a:off x="8639986" y="2240670"/>
                <a:ext cx="502200" cy="281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9CAA79-4D49-34D0-07DF-6A48649DF6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35666" y="2236350"/>
                  <a:ext cx="510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241A998-528C-BA76-9563-E5AA2AA1C6D2}"/>
                    </a:ext>
                  </a:extLst>
                </p14:cNvPr>
                <p14:cNvContentPartPr/>
                <p14:nvPr/>
              </p14:nvContentPartPr>
              <p14:xfrm>
                <a:off x="8265226" y="2055630"/>
                <a:ext cx="468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241A998-528C-BA76-9563-E5AA2AA1C6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60906" y="2051310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1A9D1B-9948-4DEC-2ED2-E07FC4536D22}"/>
                    </a:ext>
                  </a:extLst>
                </p14:cNvPr>
                <p14:cNvContentPartPr/>
                <p14:nvPr/>
              </p14:nvContentPartPr>
              <p14:xfrm>
                <a:off x="329386" y="1828110"/>
                <a:ext cx="461880" cy="555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1A9D1B-9948-4DEC-2ED2-E07FC4536D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5066" y="1823790"/>
                  <a:ext cx="4705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A726E69-865B-E6CB-9249-7F46AAB17BD7}"/>
                    </a:ext>
                  </a:extLst>
                </p14:cNvPr>
                <p14:cNvContentPartPr/>
                <p14:nvPr/>
              </p14:nvContentPartPr>
              <p14:xfrm>
                <a:off x="954346" y="2015670"/>
                <a:ext cx="125280" cy="319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A726E69-865B-E6CB-9249-7F46AAB17B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0026" y="2011350"/>
                  <a:ext cx="1339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601FCE-EDBE-8160-D461-CEE699CC5927}"/>
                    </a:ext>
                  </a:extLst>
                </p14:cNvPr>
                <p14:cNvContentPartPr/>
                <p14:nvPr/>
              </p14:nvContentPartPr>
              <p14:xfrm>
                <a:off x="1175746" y="2052030"/>
                <a:ext cx="452160" cy="320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601FCE-EDBE-8160-D461-CEE699CC59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1426" y="2047710"/>
                  <a:ext cx="460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430C521-C260-C469-646A-612847032CC1}"/>
                    </a:ext>
                  </a:extLst>
                </p14:cNvPr>
                <p14:cNvContentPartPr/>
                <p14:nvPr/>
              </p14:nvContentPartPr>
              <p14:xfrm>
                <a:off x="1559866" y="1659990"/>
                <a:ext cx="317880" cy="544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430C521-C260-C469-646A-612847032CC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55546" y="1655670"/>
                  <a:ext cx="3265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0DDA70-09E7-FBEC-8628-0FBBBE5D0EBC}"/>
                    </a:ext>
                  </a:extLst>
                </p14:cNvPr>
                <p14:cNvContentPartPr/>
                <p14:nvPr/>
              </p14:nvContentPartPr>
              <p14:xfrm>
                <a:off x="1979266" y="1820550"/>
                <a:ext cx="723240" cy="624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0DDA70-09E7-FBEC-8628-0FBBBE5D0EB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74946" y="1816230"/>
                  <a:ext cx="7318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3C7874D-2EE4-3C1C-9A28-FDA414BED40E}"/>
                    </a:ext>
                  </a:extLst>
                </p14:cNvPr>
                <p14:cNvContentPartPr/>
                <p14:nvPr/>
              </p14:nvContentPartPr>
              <p14:xfrm>
                <a:off x="2535466" y="1806870"/>
                <a:ext cx="274320" cy="262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3C7874D-2EE4-3C1C-9A28-FDA414BED4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31146" y="1802550"/>
                  <a:ext cx="282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7B3F46-02A2-58F6-13DE-81A1D7E8519B}"/>
                    </a:ext>
                  </a:extLst>
                </p14:cNvPr>
                <p14:cNvContentPartPr/>
                <p14:nvPr/>
              </p14:nvContentPartPr>
              <p14:xfrm>
                <a:off x="515146" y="2897310"/>
                <a:ext cx="370800" cy="37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7B3F46-02A2-58F6-13DE-81A1D7E8519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0826" y="2892990"/>
                  <a:ext cx="3794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4AE09A-FADC-D067-0A79-698B3ED26AFF}"/>
                    </a:ext>
                  </a:extLst>
                </p14:cNvPr>
                <p14:cNvContentPartPr/>
                <p14:nvPr/>
              </p14:nvContentPartPr>
              <p14:xfrm>
                <a:off x="1005106" y="3137070"/>
                <a:ext cx="505440" cy="13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4AE09A-FADC-D067-0A79-698B3ED26AF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0786" y="3132750"/>
                  <a:ext cx="514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069C15-B9D8-5464-3512-C8AEE69444D2}"/>
                    </a:ext>
                  </a:extLst>
                </p14:cNvPr>
                <p14:cNvContentPartPr/>
                <p14:nvPr/>
              </p14:nvContentPartPr>
              <p14:xfrm>
                <a:off x="1320826" y="2634510"/>
                <a:ext cx="230760" cy="549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069C15-B9D8-5464-3512-C8AEE69444D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16506" y="2630190"/>
                  <a:ext cx="2394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1AC6874-72D1-D229-D74B-C6CD0664E3A0}"/>
                    </a:ext>
                  </a:extLst>
                </p14:cNvPr>
                <p14:cNvContentPartPr/>
                <p14:nvPr/>
              </p14:nvContentPartPr>
              <p14:xfrm>
                <a:off x="1304986" y="2896950"/>
                <a:ext cx="326880" cy="123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1AC6874-72D1-D229-D74B-C6CD0664E3A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00666" y="2892630"/>
                  <a:ext cx="335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44BBA2-EA28-4C4B-151C-5D320898EB2A}"/>
                    </a:ext>
                  </a:extLst>
                </p14:cNvPr>
                <p14:cNvContentPartPr/>
                <p14:nvPr/>
              </p14:nvContentPartPr>
              <p14:xfrm>
                <a:off x="1740226" y="2935830"/>
                <a:ext cx="207720" cy="536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44BBA2-EA28-4C4B-151C-5D320898EB2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35906" y="2931510"/>
                  <a:ext cx="2163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602C0B8-DA7F-CB8A-0E3D-2149DA666E6F}"/>
                    </a:ext>
                  </a:extLst>
                </p14:cNvPr>
                <p14:cNvContentPartPr/>
                <p14:nvPr/>
              </p14:nvContentPartPr>
              <p14:xfrm>
                <a:off x="1625746" y="2847630"/>
                <a:ext cx="181080" cy="428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602C0B8-DA7F-CB8A-0E3D-2149DA666E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21426" y="2843310"/>
                  <a:ext cx="189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5BFF177-2DB4-90DA-CEEB-135F26B733A2}"/>
                    </a:ext>
                  </a:extLst>
                </p14:cNvPr>
                <p14:cNvContentPartPr/>
                <p14:nvPr/>
              </p14:nvContentPartPr>
              <p14:xfrm>
                <a:off x="1843906" y="2660070"/>
                <a:ext cx="559440" cy="459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5BFF177-2DB4-90DA-CEEB-135F26B733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39586" y="2655750"/>
                  <a:ext cx="568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9840FF7-6532-01A5-06E2-1668F40EE4CE}"/>
                    </a:ext>
                  </a:extLst>
                </p14:cNvPr>
                <p14:cNvContentPartPr/>
                <p14:nvPr/>
              </p14:nvContentPartPr>
              <p14:xfrm>
                <a:off x="2231986" y="2833950"/>
                <a:ext cx="282600" cy="114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9840FF7-6532-01A5-06E2-1668F40EE4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27666" y="2829630"/>
                  <a:ext cx="291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96F062-3922-A58A-3525-0E364CE06D0B}"/>
                    </a:ext>
                  </a:extLst>
                </p14:cNvPr>
                <p14:cNvContentPartPr/>
                <p14:nvPr/>
              </p14:nvContentPartPr>
              <p14:xfrm>
                <a:off x="398506" y="3512190"/>
                <a:ext cx="266040" cy="523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96F062-3922-A58A-3525-0E364CE06D0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86" y="3507870"/>
                  <a:ext cx="2746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B076FF-60E1-B4CE-3CC1-96E3A64140F8}"/>
                    </a:ext>
                  </a:extLst>
                </p14:cNvPr>
                <p14:cNvContentPartPr/>
                <p14:nvPr/>
              </p14:nvContentPartPr>
              <p14:xfrm>
                <a:off x="777226" y="3808110"/>
                <a:ext cx="64440" cy="205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B076FF-60E1-B4CE-3CC1-96E3A64140F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2906" y="3803790"/>
                  <a:ext cx="73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168EB9-D030-E121-E425-C2DF0EFA3BA4}"/>
                    </a:ext>
                  </a:extLst>
                </p14:cNvPr>
                <p14:cNvContentPartPr/>
                <p14:nvPr/>
              </p14:nvContentPartPr>
              <p14:xfrm>
                <a:off x="950386" y="3725310"/>
                <a:ext cx="555480" cy="248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168EB9-D030-E121-E425-C2DF0EFA3B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6066" y="3720990"/>
                  <a:ext cx="564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34241F-32DA-B635-EFB8-990CB023F306}"/>
                    </a:ext>
                  </a:extLst>
                </p14:cNvPr>
                <p14:cNvContentPartPr/>
                <p14:nvPr/>
              </p14:nvContentPartPr>
              <p14:xfrm>
                <a:off x="1502266" y="3506790"/>
                <a:ext cx="196200" cy="423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34241F-32DA-B635-EFB8-990CB023F3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97946" y="3502470"/>
                  <a:ext cx="2048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1D2DFA4-3FBA-0DAF-DF64-FD92826387DB}"/>
                    </a:ext>
                  </a:extLst>
                </p14:cNvPr>
                <p14:cNvContentPartPr/>
                <p14:nvPr/>
              </p14:nvContentPartPr>
              <p14:xfrm>
                <a:off x="1639426" y="3362070"/>
                <a:ext cx="131400" cy="473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1D2DFA4-3FBA-0DAF-DF64-FD92826387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35106" y="3357750"/>
                  <a:ext cx="1400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A79A94-E66C-084C-7F1B-A8AA3E9D6807}"/>
                    </a:ext>
                  </a:extLst>
                </p14:cNvPr>
                <p14:cNvContentPartPr/>
                <p14:nvPr/>
              </p14:nvContentPartPr>
              <p14:xfrm>
                <a:off x="1687666" y="3579510"/>
                <a:ext cx="723240" cy="214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A79A94-E66C-084C-7F1B-A8AA3E9D680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3346" y="3575190"/>
                  <a:ext cx="731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05A46E8-C69F-3C9E-4DC6-161714E06DF0}"/>
                    </a:ext>
                  </a:extLst>
                </p14:cNvPr>
                <p14:cNvContentPartPr/>
                <p14:nvPr/>
              </p14:nvContentPartPr>
              <p14:xfrm>
                <a:off x="2651026" y="3623070"/>
                <a:ext cx="360" cy="4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05A46E8-C69F-3C9E-4DC6-161714E06D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6706" y="3618750"/>
                  <a:ext cx="9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C839FC2-3964-F563-65B4-6BB14C95D69D}"/>
                    </a:ext>
                  </a:extLst>
                </p14:cNvPr>
                <p14:cNvContentPartPr/>
                <p14:nvPr/>
              </p14:nvContentPartPr>
              <p14:xfrm>
                <a:off x="354226" y="2613630"/>
                <a:ext cx="11625840" cy="1930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C839FC2-3964-F563-65B4-6BB14C95D69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9906" y="2609310"/>
                  <a:ext cx="11634480" cy="19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547D95B-3A3D-5BED-604E-3FEEC17C0CCC}"/>
                    </a:ext>
                  </a:extLst>
                </p14:cNvPr>
                <p14:cNvContentPartPr/>
                <p14:nvPr/>
              </p14:nvContentPartPr>
              <p14:xfrm>
                <a:off x="1564906" y="4603350"/>
                <a:ext cx="796680" cy="726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547D95B-3A3D-5BED-604E-3FEEC17C0CC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560586" y="4599030"/>
                  <a:ext cx="80532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AAEC86-5970-CB5F-9F4B-2176B1041127}"/>
                    </a:ext>
                  </a:extLst>
                </p14:cNvPr>
                <p14:cNvContentPartPr/>
                <p14:nvPr/>
              </p14:nvContentPartPr>
              <p14:xfrm>
                <a:off x="1904746" y="4964070"/>
                <a:ext cx="294480" cy="96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AAEC86-5970-CB5F-9F4B-2176B104112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00426" y="4959750"/>
                  <a:ext cx="303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C954E8-47D1-F5B7-6C44-02005D2BABC0}"/>
                    </a:ext>
                  </a:extLst>
                </p14:cNvPr>
                <p14:cNvContentPartPr/>
                <p14:nvPr/>
              </p14:nvContentPartPr>
              <p14:xfrm>
                <a:off x="2271946" y="4658430"/>
                <a:ext cx="929520" cy="181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C954E8-47D1-F5B7-6C44-02005D2BABC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67626" y="4654110"/>
                  <a:ext cx="938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BEC8A6-C41C-15D6-14CA-079ADEE2A71A}"/>
                    </a:ext>
                  </a:extLst>
                </p14:cNvPr>
                <p14:cNvContentPartPr/>
                <p14:nvPr/>
              </p14:nvContentPartPr>
              <p14:xfrm>
                <a:off x="2622586" y="4177830"/>
                <a:ext cx="320400" cy="1147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BEC8A6-C41C-15D6-14CA-079ADEE2A71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18266" y="4173510"/>
                  <a:ext cx="329040" cy="11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9F1A288-CB66-CEA9-E427-44F9F35EE6F8}"/>
                    </a:ext>
                  </a:extLst>
                </p14:cNvPr>
                <p14:cNvContentPartPr/>
                <p14:nvPr/>
              </p14:nvContentPartPr>
              <p14:xfrm>
                <a:off x="2985826" y="4172430"/>
                <a:ext cx="4048560" cy="496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9F1A288-CB66-CEA9-E427-44F9F35EE6F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81506" y="4168110"/>
                  <a:ext cx="40572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F91262-08DB-92EC-D8B9-16AA82BEA4F1}"/>
                    </a:ext>
                  </a:extLst>
                </p14:cNvPr>
                <p14:cNvContentPartPr/>
                <p14:nvPr/>
              </p14:nvContentPartPr>
              <p14:xfrm>
                <a:off x="6274066" y="3643230"/>
                <a:ext cx="405000" cy="1179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F91262-08DB-92EC-D8B9-16AA82BEA4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69746" y="3638910"/>
                  <a:ext cx="413640" cy="11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653A8A-B9FD-37C8-480A-736C057DAE8C}"/>
                    </a:ext>
                  </a:extLst>
                </p14:cNvPr>
                <p14:cNvContentPartPr/>
                <p14:nvPr/>
              </p14:nvContentPartPr>
              <p14:xfrm>
                <a:off x="7320586" y="3548910"/>
                <a:ext cx="1103760" cy="896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653A8A-B9FD-37C8-480A-736C057DAE8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16266" y="3544590"/>
                  <a:ext cx="111240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E2111D5-DF47-C534-1772-8ED86B101026}"/>
                    </a:ext>
                  </a:extLst>
                </p14:cNvPr>
                <p14:cNvContentPartPr/>
                <p14:nvPr/>
              </p14:nvContentPartPr>
              <p14:xfrm>
                <a:off x="7793986" y="3931590"/>
                <a:ext cx="206640" cy="116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E2111D5-DF47-C534-1772-8ED86B10102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89666" y="3927270"/>
                  <a:ext cx="215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73B9EFE-F99D-8003-82EB-B180A3578FAA}"/>
                    </a:ext>
                  </a:extLst>
                </p14:cNvPr>
                <p14:cNvContentPartPr/>
                <p14:nvPr/>
              </p14:nvContentPartPr>
              <p14:xfrm>
                <a:off x="6765826" y="4546830"/>
                <a:ext cx="492120" cy="487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73B9EFE-F99D-8003-82EB-B180A3578FA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61506" y="4542510"/>
                  <a:ext cx="5007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920A076-AC68-A1A1-38BC-3335FB8ED1B2}"/>
                    </a:ext>
                  </a:extLst>
                </p14:cNvPr>
                <p14:cNvContentPartPr/>
                <p14:nvPr/>
              </p14:nvContentPartPr>
              <p14:xfrm>
                <a:off x="7043746" y="4919070"/>
                <a:ext cx="498240" cy="51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920A076-AC68-A1A1-38BC-3335FB8ED1B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39426" y="4914750"/>
                  <a:ext cx="506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FA81516-96B9-E120-492B-30DC01026165}"/>
                    </a:ext>
                  </a:extLst>
                </p14:cNvPr>
                <p14:cNvContentPartPr/>
                <p14:nvPr/>
              </p14:nvContentPartPr>
              <p14:xfrm>
                <a:off x="7076146" y="4957590"/>
                <a:ext cx="312840" cy="264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FA81516-96B9-E120-492B-30DC0102616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071826" y="4953270"/>
                  <a:ext cx="321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C1820BA-57C3-4B13-7A7B-6EAD9F93206B}"/>
                    </a:ext>
                  </a:extLst>
                </p14:cNvPr>
                <p14:cNvContentPartPr/>
                <p14:nvPr/>
              </p14:nvContentPartPr>
              <p14:xfrm>
                <a:off x="7373866" y="4893150"/>
                <a:ext cx="101880" cy="203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C1820BA-57C3-4B13-7A7B-6EAD9F93206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69546" y="4888830"/>
                  <a:ext cx="110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7E49270-3FF5-564E-C772-C440F2613E74}"/>
                    </a:ext>
                  </a:extLst>
                </p14:cNvPr>
                <p14:cNvContentPartPr/>
                <p14:nvPr/>
              </p14:nvContentPartPr>
              <p14:xfrm>
                <a:off x="6266146" y="3322470"/>
                <a:ext cx="430560" cy="255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7E49270-3FF5-564E-C772-C440F2613E7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261826" y="3318150"/>
                  <a:ext cx="439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0C0E4A7-F965-5E66-A166-D0799FF0B5C3}"/>
                    </a:ext>
                  </a:extLst>
                </p14:cNvPr>
                <p14:cNvContentPartPr/>
                <p14:nvPr/>
              </p14:nvContentPartPr>
              <p14:xfrm>
                <a:off x="6089386" y="3084870"/>
                <a:ext cx="851400" cy="658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0C0E4A7-F965-5E66-A166-D0799FF0B5C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085066" y="3080550"/>
                  <a:ext cx="860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ACCBF01-D264-E25D-EFA5-29132FDF7DD2}"/>
                    </a:ext>
                  </a:extLst>
                </p14:cNvPr>
                <p14:cNvContentPartPr/>
                <p14:nvPr/>
              </p14:nvContentPartPr>
              <p14:xfrm>
                <a:off x="4183906" y="4704150"/>
                <a:ext cx="172800" cy="782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ACCBF01-D264-E25D-EFA5-29132FDF7DD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79586" y="4699830"/>
                  <a:ext cx="18144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8D6E2B8-5776-642B-B63B-F84B9B9CFB63}"/>
                    </a:ext>
                  </a:extLst>
                </p14:cNvPr>
                <p14:cNvContentPartPr/>
                <p14:nvPr/>
              </p14:nvContentPartPr>
              <p14:xfrm>
                <a:off x="4452466" y="4846350"/>
                <a:ext cx="225360" cy="246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8D6E2B8-5776-642B-B63B-F84B9B9CFB6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448146" y="4842030"/>
                  <a:ext cx="234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74C4EF7-1417-CC5C-A96B-7F03B1B881FA}"/>
                    </a:ext>
                  </a:extLst>
                </p14:cNvPr>
                <p14:cNvContentPartPr/>
                <p14:nvPr/>
              </p14:nvContentPartPr>
              <p14:xfrm>
                <a:off x="4831546" y="4965510"/>
                <a:ext cx="8280" cy="9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74C4EF7-1417-CC5C-A96B-7F03B1B881F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27226" y="4961190"/>
                  <a:ext cx="16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81D46EF-2755-7A16-D3C5-41F4FD3D5E79}"/>
                    </a:ext>
                  </a:extLst>
                </p14:cNvPr>
                <p14:cNvContentPartPr/>
                <p14:nvPr/>
              </p14:nvContentPartPr>
              <p14:xfrm>
                <a:off x="5121346" y="4708470"/>
                <a:ext cx="206280" cy="466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81D46EF-2755-7A16-D3C5-41F4FD3D5E7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17026" y="4704150"/>
                  <a:ext cx="2149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5770D06-5142-4130-6D6B-421EBFD6C605}"/>
                    </a:ext>
                  </a:extLst>
                </p14:cNvPr>
                <p14:cNvContentPartPr/>
                <p14:nvPr/>
              </p14:nvContentPartPr>
              <p14:xfrm>
                <a:off x="4895986" y="4756350"/>
                <a:ext cx="154080" cy="439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5770D06-5142-4130-6D6B-421EBFD6C60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891666" y="4752030"/>
                  <a:ext cx="1627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6C0DB52-B4A9-6A2E-841A-6EC51EDFCF3F}"/>
                    </a:ext>
                  </a:extLst>
                </p14:cNvPr>
                <p14:cNvContentPartPr/>
                <p14:nvPr/>
              </p14:nvContentPartPr>
              <p14:xfrm>
                <a:off x="4754866" y="4945710"/>
                <a:ext cx="8280" cy="1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6C0DB52-B4A9-6A2E-841A-6EC51EDFCF3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750546" y="4941390"/>
                  <a:ext cx="169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1D15720-0284-D861-BFA6-8C5FC9331607}"/>
                    </a:ext>
                  </a:extLst>
                </p14:cNvPr>
                <p14:cNvContentPartPr/>
                <p14:nvPr/>
              </p14:nvContentPartPr>
              <p14:xfrm>
                <a:off x="4739026" y="4708470"/>
                <a:ext cx="261000" cy="514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1D15720-0284-D861-BFA6-8C5FC933160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734706" y="4704150"/>
                  <a:ext cx="2696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EE5DA76-DC01-1263-68B7-1D1B4F852531}"/>
                    </a:ext>
                  </a:extLst>
                </p14:cNvPr>
                <p14:cNvContentPartPr/>
                <p14:nvPr/>
              </p14:nvContentPartPr>
              <p14:xfrm>
                <a:off x="4758826" y="4889550"/>
                <a:ext cx="16920" cy="36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EE5DA76-DC01-1263-68B7-1D1B4F85253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754506" y="4885230"/>
                  <a:ext cx="25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9B987B-4E52-56E6-400C-A85DED19D2EC}"/>
                    </a:ext>
                  </a:extLst>
                </p14:cNvPr>
                <p14:cNvContentPartPr/>
                <p14:nvPr/>
              </p14:nvContentPartPr>
              <p14:xfrm>
                <a:off x="8885866" y="3668070"/>
                <a:ext cx="493560" cy="101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9B987B-4E52-56E6-400C-A85DED19D2E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881546" y="3663750"/>
                  <a:ext cx="502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52B9FFE-F478-51C8-BE70-3EAF4B8D4615}"/>
                    </a:ext>
                  </a:extLst>
                </p14:cNvPr>
                <p14:cNvContentPartPr/>
                <p14:nvPr/>
              </p14:nvContentPartPr>
              <p14:xfrm>
                <a:off x="8921866" y="2996310"/>
                <a:ext cx="420480" cy="482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52B9FFE-F478-51C8-BE70-3EAF4B8D461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917546" y="2991990"/>
                  <a:ext cx="4291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47BDD09-0217-98F4-7AC3-F669F9AB4899}"/>
                    </a:ext>
                  </a:extLst>
                </p14:cNvPr>
                <p14:cNvContentPartPr/>
                <p14:nvPr/>
              </p14:nvContentPartPr>
              <p14:xfrm>
                <a:off x="9035626" y="3020070"/>
                <a:ext cx="124920" cy="443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47BDD09-0217-98F4-7AC3-F669F9AB489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31306" y="3015750"/>
                  <a:ext cx="1335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B6E09E9-0530-3328-F989-55FC7A880AA0}"/>
                    </a:ext>
                  </a:extLst>
                </p14:cNvPr>
                <p14:cNvContentPartPr/>
                <p14:nvPr/>
              </p14:nvContentPartPr>
              <p14:xfrm>
                <a:off x="9413986" y="3201870"/>
                <a:ext cx="158400" cy="19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B6E09E9-0530-3328-F989-55FC7A880AA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409666" y="3197550"/>
                  <a:ext cx="167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7D4E68F-753E-FE7F-1946-584801D0FE62}"/>
                    </a:ext>
                  </a:extLst>
                </p14:cNvPr>
                <p14:cNvContentPartPr/>
                <p14:nvPr/>
              </p14:nvContentPartPr>
              <p14:xfrm>
                <a:off x="9458266" y="3394110"/>
                <a:ext cx="162720" cy="17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7D4E68F-753E-FE7F-1946-584801D0FE6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53946" y="3389790"/>
                  <a:ext cx="171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9DDBA89-09BF-5E6A-B9BD-09DDB968EDA1}"/>
                    </a:ext>
                  </a:extLst>
                </p14:cNvPr>
                <p14:cNvContentPartPr/>
                <p14:nvPr/>
              </p14:nvContentPartPr>
              <p14:xfrm>
                <a:off x="9936346" y="2787150"/>
                <a:ext cx="468720" cy="19447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9DDBA89-09BF-5E6A-B9BD-09DDB968EDA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932026" y="2782830"/>
                  <a:ext cx="477360" cy="19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B7C0F16-6A29-3C2C-DECC-C83C1B212105}"/>
                    </a:ext>
                  </a:extLst>
                </p14:cNvPr>
                <p14:cNvContentPartPr/>
                <p14:nvPr/>
              </p14:nvContentPartPr>
              <p14:xfrm>
                <a:off x="10366546" y="2600310"/>
                <a:ext cx="286200" cy="3193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B7C0F16-6A29-3C2C-DECC-C83C1B21210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362226" y="2595990"/>
                  <a:ext cx="294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2DB4207-FEDB-A1F8-2286-C1CFBE03BD48}"/>
                    </a:ext>
                  </a:extLst>
                </p14:cNvPr>
                <p14:cNvContentPartPr/>
                <p14:nvPr/>
              </p14:nvContentPartPr>
              <p14:xfrm>
                <a:off x="10784146" y="2835390"/>
                <a:ext cx="256680" cy="211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2DB4207-FEDB-A1F8-2286-C1CFBE03BD4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779826" y="2831070"/>
                  <a:ext cx="265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3295A5C-EBEA-A281-890F-A7FA81EA8374}"/>
                    </a:ext>
                  </a:extLst>
                </p14:cNvPr>
                <p14:cNvContentPartPr/>
                <p14:nvPr/>
              </p14:nvContentPartPr>
              <p14:xfrm>
                <a:off x="10481746" y="3257310"/>
                <a:ext cx="289800" cy="276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3295A5C-EBEA-A281-890F-A7FA81EA837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477426" y="3252990"/>
                  <a:ext cx="298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9892F43-58DB-C750-6524-5B09789A0896}"/>
                    </a:ext>
                  </a:extLst>
                </p14:cNvPr>
                <p14:cNvContentPartPr/>
                <p14:nvPr/>
              </p14:nvContentPartPr>
              <p14:xfrm>
                <a:off x="10844626" y="3438390"/>
                <a:ext cx="196920" cy="1861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9892F43-58DB-C750-6524-5B09789A089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0306" y="3434070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E1CE021-1D76-B00C-8098-65E26F1DC1E4}"/>
                    </a:ext>
                  </a:extLst>
                </p14:cNvPr>
                <p14:cNvContentPartPr/>
                <p14:nvPr/>
              </p14:nvContentPartPr>
              <p14:xfrm>
                <a:off x="10381666" y="3752670"/>
                <a:ext cx="309600" cy="3081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E1CE021-1D76-B00C-8098-65E26F1DC1E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377346" y="3748350"/>
                  <a:ext cx="318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B6734F41-3CAF-9067-E0D4-47C3B7671F5E}"/>
                    </a:ext>
                  </a:extLst>
                </p14:cNvPr>
                <p14:cNvContentPartPr/>
                <p14:nvPr/>
              </p14:nvContentPartPr>
              <p14:xfrm>
                <a:off x="10485706" y="3751950"/>
                <a:ext cx="36000" cy="180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B6734F41-3CAF-9067-E0D4-47C3B7671F5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481386" y="3747630"/>
                  <a:ext cx="44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732D4C3-E491-B94C-9DE9-539D3775ED32}"/>
                    </a:ext>
                  </a:extLst>
                </p14:cNvPr>
                <p14:cNvContentPartPr/>
                <p14:nvPr/>
              </p14:nvContentPartPr>
              <p14:xfrm>
                <a:off x="10429546" y="3647190"/>
                <a:ext cx="267840" cy="2707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732D4C3-E491-B94C-9DE9-539D3775ED3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425226" y="3642870"/>
                  <a:ext cx="276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092F879-8E5B-2A41-54E0-7DF1C31FC2D3}"/>
                    </a:ext>
                  </a:extLst>
                </p14:cNvPr>
                <p14:cNvContentPartPr/>
                <p14:nvPr/>
              </p14:nvContentPartPr>
              <p14:xfrm>
                <a:off x="10773346" y="3898110"/>
                <a:ext cx="192240" cy="3254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092F879-8E5B-2A41-54E0-7DF1C31FC2D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769026" y="3893790"/>
                  <a:ext cx="200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D7E667E-6C32-73D2-8231-8FEF4610216F}"/>
                    </a:ext>
                  </a:extLst>
                </p14:cNvPr>
                <p14:cNvContentPartPr/>
                <p14:nvPr/>
              </p14:nvContentPartPr>
              <p14:xfrm>
                <a:off x="10982146" y="3936630"/>
                <a:ext cx="209520" cy="3135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D7E667E-6C32-73D2-8231-8FEF4610216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977826" y="3932310"/>
                  <a:ext cx="218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08FA0FED-65B2-F8FB-B8C5-7BBFF89009A3}"/>
                    </a:ext>
                  </a:extLst>
                </p14:cNvPr>
                <p14:cNvContentPartPr/>
                <p14:nvPr/>
              </p14:nvContentPartPr>
              <p14:xfrm>
                <a:off x="10403986" y="4410750"/>
                <a:ext cx="263160" cy="2689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08FA0FED-65B2-F8FB-B8C5-7BBFF89009A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399666" y="4406430"/>
                  <a:ext cx="271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65F6D90-EE62-1C74-4BEB-57955B03D8AD}"/>
                    </a:ext>
                  </a:extLst>
                </p14:cNvPr>
                <p14:cNvContentPartPr/>
                <p14:nvPr/>
              </p14:nvContentPartPr>
              <p14:xfrm>
                <a:off x="10429546" y="4436310"/>
                <a:ext cx="175320" cy="295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65F6D90-EE62-1C74-4BEB-57955B03D8A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25226" y="4431990"/>
                  <a:ext cx="183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652D3EA-9594-C43E-1643-7C6D4D71C406}"/>
                    </a:ext>
                  </a:extLst>
                </p14:cNvPr>
                <p14:cNvContentPartPr/>
                <p14:nvPr/>
              </p14:nvContentPartPr>
              <p14:xfrm>
                <a:off x="10530346" y="4250190"/>
                <a:ext cx="237240" cy="3340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652D3EA-9594-C43E-1643-7C6D4D71C40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526026" y="4245870"/>
                  <a:ext cx="245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88063C2-1E65-BFF5-339F-58C46CFA37EE}"/>
                    </a:ext>
                  </a:extLst>
                </p14:cNvPr>
                <p14:cNvContentPartPr/>
                <p14:nvPr/>
              </p14:nvContentPartPr>
              <p14:xfrm>
                <a:off x="10757506" y="4461150"/>
                <a:ext cx="224640" cy="3618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88063C2-1E65-BFF5-339F-58C46CFA37E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753186" y="4456830"/>
                  <a:ext cx="233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C7B123A-377B-455F-0D0E-E4B430063E84}"/>
                    </a:ext>
                  </a:extLst>
                </p14:cNvPr>
                <p14:cNvContentPartPr/>
                <p14:nvPr/>
              </p14:nvContentPartPr>
              <p14:xfrm>
                <a:off x="11022106" y="4619910"/>
                <a:ext cx="212040" cy="1656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C7B123A-377B-455F-0D0E-E4B430063E8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17786" y="4615590"/>
                  <a:ext cx="220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130534B-7B78-653A-A859-36F9C42CE0EE}"/>
                    </a:ext>
                  </a:extLst>
                </p14:cNvPr>
                <p14:cNvContentPartPr/>
                <p14:nvPr/>
              </p14:nvContentPartPr>
              <p14:xfrm>
                <a:off x="10630786" y="4997550"/>
                <a:ext cx="311400" cy="4683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130534B-7B78-653A-A859-36F9C42CE0E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626466" y="4993230"/>
                  <a:ext cx="3200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078E9FC-6D29-4C1B-CCD7-1A531511A30B}"/>
                    </a:ext>
                  </a:extLst>
                </p14:cNvPr>
                <p14:cNvContentPartPr/>
                <p14:nvPr/>
              </p14:nvContentPartPr>
              <p14:xfrm>
                <a:off x="10973866" y="5232990"/>
                <a:ext cx="207720" cy="3027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078E9FC-6D29-4C1B-CCD7-1A531511A30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969546" y="5228670"/>
                  <a:ext cx="216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90722AC-6664-67F5-018F-77DD202E638C}"/>
                    </a:ext>
                  </a:extLst>
                </p14:cNvPr>
                <p14:cNvContentPartPr/>
                <p14:nvPr/>
              </p14:nvContentPartPr>
              <p14:xfrm>
                <a:off x="11262226" y="5484270"/>
                <a:ext cx="266040" cy="1584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90722AC-6664-67F5-018F-77DD202E638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57906" y="5479950"/>
                  <a:ext cx="274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28B0CCD-9723-5635-F765-954689FE7794}"/>
                    </a:ext>
                  </a:extLst>
                </p14:cNvPr>
                <p14:cNvContentPartPr/>
                <p14:nvPr/>
              </p14:nvContentPartPr>
              <p14:xfrm>
                <a:off x="11239546" y="2738910"/>
                <a:ext cx="496800" cy="33242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28B0CCD-9723-5635-F765-954689FE779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235226" y="2734590"/>
                  <a:ext cx="505440" cy="33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4FF943A-D870-FEC3-10C8-1BCB1CA61531}"/>
                    </a:ext>
                  </a:extLst>
                </p14:cNvPr>
                <p14:cNvContentPartPr/>
                <p14:nvPr/>
              </p14:nvContentPartPr>
              <p14:xfrm>
                <a:off x="10168906" y="4439190"/>
                <a:ext cx="329040" cy="10000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4FF943A-D870-FEC3-10C8-1BCB1CA6153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164586" y="4434870"/>
                  <a:ext cx="33768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DF44378-BA3D-736D-2DEC-A27DF7261F0A}"/>
                    </a:ext>
                  </a:extLst>
                </p14:cNvPr>
                <p14:cNvContentPartPr/>
                <p14:nvPr/>
              </p14:nvContentPartPr>
              <p14:xfrm>
                <a:off x="8013586" y="5421990"/>
                <a:ext cx="430920" cy="10184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DF44378-BA3D-736D-2DEC-A27DF7261F0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09266" y="5417670"/>
                  <a:ext cx="439560" cy="10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9F74EC6-3230-A523-738D-D40492F3FE38}"/>
                    </a:ext>
                  </a:extLst>
                </p14:cNvPr>
                <p14:cNvContentPartPr/>
                <p14:nvPr/>
              </p14:nvContentPartPr>
              <p14:xfrm>
                <a:off x="8583826" y="5496150"/>
                <a:ext cx="146160" cy="291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9F74EC6-3230-A523-738D-D40492F3FE3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579506" y="5491830"/>
                  <a:ext cx="154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F3A0571-BAA8-5A57-EC37-EA798BFE20D7}"/>
                    </a:ext>
                  </a:extLst>
                </p14:cNvPr>
                <p14:cNvContentPartPr/>
                <p14:nvPr/>
              </p14:nvContentPartPr>
              <p14:xfrm>
                <a:off x="8596066" y="5746710"/>
                <a:ext cx="144000" cy="176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F3A0571-BAA8-5A57-EC37-EA798BFE20D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591746" y="5742390"/>
                  <a:ext cx="152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C773A63-6E55-DCFE-424F-3511B759FB3B}"/>
                    </a:ext>
                  </a:extLst>
                </p14:cNvPr>
                <p14:cNvContentPartPr/>
                <p14:nvPr/>
              </p14:nvContentPartPr>
              <p14:xfrm>
                <a:off x="8964346" y="5001510"/>
                <a:ext cx="356760" cy="14796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C773A63-6E55-DCFE-424F-3511B759FB3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960026" y="4997190"/>
                  <a:ext cx="365400" cy="14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CAD8C85-CD35-2AD4-EC69-0CA102E120F8}"/>
                    </a:ext>
                  </a:extLst>
                </p14:cNvPr>
                <p14:cNvContentPartPr/>
                <p14:nvPr/>
              </p14:nvContentPartPr>
              <p14:xfrm>
                <a:off x="9251986" y="4708470"/>
                <a:ext cx="189720" cy="6066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CAD8C85-CD35-2AD4-EC69-0CA102E120F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247666" y="4704150"/>
                  <a:ext cx="19836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E5459CA-AA70-B903-F30F-D85B3C861B86}"/>
                    </a:ext>
                  </a:extLst>
                </p14:cNvPr>
                <p14:cNvContentPartPr/>
                <p14:nvPr/>
              </p14:nvContentPartPr>
              <p14:xfrm>
                <a:off x="9597586" y="5142630"/>
                <a:ext cx="196560" cy="2286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E5459CA-AA70-B903-F30F-D85B3C861B8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593266" y="5138310"/>
                  <a:ext cx="205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323DC8F-FA2A-4D67-9C87-079F76E9DDA0}"/>
                    </a:ext>
                  </a:extLst>
                </p14:cNvPr>
                <p14:cNvContentPartPr/>
                <p14:nvPr/>
              </p14:nvContentPartPr>
              <p14:xfrm>
                <a:off x="9361426" y="5712870"/>
                <a:ext cx="302760" cy="5166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323DC8F-FA2A-4D67-9C87-079F76E9DDA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357106" y="5708550"/>
                  <a:ext cx="3114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344DB1A-24F5-C5AC-C643-663F1013773A}"/>
                    </a:ext>
                  </a:extLst>
                </p14:cNvPr>
                <p14:cNvContentPartPr/>
                <p14:nvPr/>
              </p14:nvContentPartPr>
              <p14:xfrm>
                <a:off x="9804226" y="6131190"/>
                <a:ext cx="255240" cy="1393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344DB1A-24F5-C5AC-C643-663F1013773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99906" y="6126870"/>
                  <a:ext cx="263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BA2FFE4-B609-AD4D-99EC-6BADBDAD74E3}"/>
                    </a:ext>
                  </a:extLst>
                </p14:cNvPr>
                <p14:cNvContentPartPr/>
                <p14:nvPr/>
              </p14:nvContentPartPr>
              <p14:xfrm>
                <a:off x="9885586" y="4547190"/>
                <a:ext cx="489600" cy="22791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BA2FFE4-B609-AD4D-99EC-6BADBDAD74E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81266" y="4542870"/>
                  <a:ext cx="498240" cy="22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3B2980E-ECD1-0B51-9E33-3EC17AC3A5D2}"/>
                    </a:ext>
                  </a:extLst>
                </p14:cNvPr>
                <p14:cNvContentPartPr/>
                <p14:nvPr/>
              </p14:nvContentPartPr>
              <p14:xfrm>
                <a:off x="9728266" y="5966670"/>
                <a:ext cx="59400" cy="176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3B2980E-ECD1-0B51-9E33-3EC17AC3A5D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723946" y="5962350"/>
                  <a:ext cx="68040" cy="2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07DEBA2-BA3F-D82D-F0EE-B70BF667E853}"/>
                  </a:ext>
                </a:extLst>
              </p14:cNvPr>
              <p14:cNvContentPartPr/>
              <p14:nvPr/>
            </p14:nvContentPartPr>
            <p14:xfrm>
              <a:off x="11118946" y="1163550"/>
              <a:ext cx="8280" cy="3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07DEBA2-BA3F-D82D-F0EE-B70BF667E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4626" y="1159230"/>
                <a:ext cx="169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27057E9-4E39-8B0E-58FC-49E244AFBDB0}"/>
                  </a:ext>
                </a:extLst>
              </p14:cNvPr>
              <p14:cNvContentPartPr/>
              <p14:nvPr/>
            </p14:nvContentPartPr>
            <p14:xfrm>
              <a:off x="9462586" y="922350"/>
              <a:ext cx="213840" cy="11768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27057E9-4E39-8B0E-58FC-49E244AFBD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8266" y="918030"/>
                <a:ext cx="222480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A2D411AA-0FD4-8D4F-A004-6BE0B1D689F6}"/>
                  </a:ext>
                </a:extLst>
              </p14:cNvPr>
              <p14:cNvContentPartPr/>
              <p14:nvPr/>
            </p14:nvContentPartPr>
            <p14:xfrm>
              <a:off x="2963866" y="4626029"/>
              <a:ext cx="202320" cy="2412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A2D411AA-0FD4-8D4F-A004-6BE0B1D689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9546" y="4621709"/>
                <a:ext cx="2109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6F1C834-454F-E393-AB09-DD9791E80443}"/>
                  </a:ext>
                </a:extLst>
              </p14:cNvPr>
              <p14:cNvContentPartPr/>
              <p14:nvPr/>
            </p14:nvContentPartPr>
            <p14:xfrm>
              <a:off x="3863866" y="4026989"/>
              <a:ext cx="155520" cy="2631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6F1C834-454F-E393-AB09-DD9791E804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9546" y="4022669"/>
                <a:ext cx="1641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4D1199EC-6FC7-C78F-7D9E-EF4D0E023759}"/>
                  </a:ext>
                </a:extLst>
              </p14:cNvPr>
              <p14:cNvContentPartPr/>
              <p14:nvPr/>
            </p14:nvContentPartPr>
            <p14:xfrm>
              <a:off x="1623226" y="4316823"/>
              <a:ext cx="360" cy="2340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4D1199EC-6FC7-C78F-7D9E-EF4D0E0237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8906" y="4312503"/>
                <a:ext cx="90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C1D32261-F764-5533-8797-132B57535123}"/>
                  </a:ext>
                </a:extLst>
              </p14:cNvPr>
              <p14:cNvContentPartPr/>
              <p14:nvPr/>
            </p14:nvContentPartPr>
            <p14:xfrm>
              <a:off x="994666" y="2990223"/>
              <a:ext cx="177840" cy="18792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C1D32261-F764-5533-8797-132B575351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0346" y="2985903"/>
                <a:ext cx="1864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666731BC-7697-623B-5E7E-B8FD15CB1473}"/>
                  </a:ext>
                </a:extLst>
              </p14:cNvPr>
              <p14:cNvContentPartPr/>
              <p14:nvPr/>
            </p14:nvContentPartPr>
            <p14:xfrm>
              <a:off x="104386" y="117423"/>
              <a:ext cx="11355120" cy="640260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666731BC-7697-623B-5E7E-B8FD15CB14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066" y="113103"/>
                <a:ext cx="11363760" cy="64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CA52173D-338B-983A-7BD7-B99CBA64DE7C}"/>
                  </a:ext>
                </a:extLst>
              </p14:cNvPr>
              <p14:cNvContentPartPr/>
              <p14:nvPr/>
            </p14:nvContentPartPr>
            <p14:xfrm>
              <a:off x="9264586" y="2057823"/>
              <a:ext cx="195840" cy="3240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CA52173D-338B-983A-7BD7-B99CBA64DE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60266" y="2053503"/>
                <a:ext cx="20448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7" name="Group 466">
            <a:extLst>
              <a:ext uri="{FF2B5EF4-FFF2-40B4-BE49-F238E27FC236}">
                <a16:creationId xmlns:a16="http://schemas.microsoft.com/office/drawing/2014/main" id="{E64116E6-6DA7-6C86-8DD7-087E5BCE0F23}"/>
              </a:ext>
            </a:extLst>
          </p:cNvPr>
          <p:cNvGrpSpPr/>
          <p:nvPr/>
        </p:nvGrpSpPr>
        <p:grpSpPr>
          <a:xfrm>
            <a:off x="128146" y="-33810"/>
            <a:ext cx="12042000" cy="6591239"/>
            <a:chOff x="128146" y="-33810"/>
            <a:chExt cx="12042000" cy="65912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60DEAB-D580-A66F-FE45-8059FFC9723E}"/>
                    </a:ext>
                  </a:extLst>
                </p14:cNvPr>
                <p14:cNvContentPartPr/>
                <p14:nvPr/>
              </p14:nvContentPartPr>
              <p14:xfrm>
                <a:off x="9748426" y="384150"/>
                <a:ext cx="89280" cy="463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60DEAB-D580-A66F-FE45-8059FFC972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44106" y="379830"/>
                  <a:ext cx="979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2A7423B-ACCE-20AE-E399-DD2A5A1DFB2F}"/>
                    </a:ext>
                  </a:extLst>
                </p14:cNvPr>
                <p14:cNvContentPartPr/>
                <p14:nvPr/>
              </p14:nvContentPartPr>
              <p14:xfrm>
                <a:off x="9737626" y="343830"/>
                <a:ext cx="356040" cy="711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2A7423B-ACCE-20AE-E399-DD2A5A1DFB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33306" y="339510"/>
                  <a:ext cx="3646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750B88-105A-AD29-6E26-C37B6F1E1A0A}"/>
                    </a:ext>
                  </a:extLst>
                </p14:cNvPr>
                <p14:cNvContentPartPr/>
                <p14:nvPr/>
              </p14:nvContentPartPr>
              <p14:xfrm>
                <a:off x="10133986" y="339510"/>
                <a:ext cx="456120" cy="630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750B88-105A-AD29-6E26-C37B6F1E1A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29666" y="335190"/>
                  <a:ext cx="4647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444E02-0F25-3696-C7C3-63AD81692071}"/>
                    </a:ext>
                  </a:extLst>
                </p14:cNvPr>
                <p14:cNvContentPartPr/>
                <p14:nvPr/>
              </p14:nvContentPartPr>
              <p14:xfrm>
                <a:off x="10635106" y="254910"/>
                <a:ext cx="622800" cy="56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444E02-0F25-3696-C7C3-63AD816920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30786" y="250590"/>
                  <a:ext cx="6314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8A51D5-27EB-8F4A-721D-09BFAA513A00}"/>
                    </a:ext>
                  </a:extLst>
                </p14:cNvPr>
                <p14:cNvContentPartPr/>
                <p14:nvPr/>
              </p14:nvContentPartPr>
              <p14:xfrm>
                <a:off x="11273026" y="330510"/>
                <a:ext cx="387360" cy="59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8A51D5-27EB-8F4A-721D-09BFAA513A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68706" y="326190"/>
                  <a:ext cx="3960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5C5240-B1FA-0AFB-5108-48344CD58319}"/>
                    </a:ext>
                  </a:extLst>
                </p14:cNvPr>
                <p14:cNvContentPartPr/>
                <p14:nvPr/>
              </p14:nvContentPartPr>
              <p14:xfrm>
                <a:off x="11332066" y="650910"/>
                <a:ext cx="218880" cy="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5C5240-B1FA-0AFB-5108-48344CD583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27746" y="646590"/>
                  <a:ext cx="227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544771-2A58-4B2B-D394-ADFC829C94F5}"/>
                    </a:ext>
                  </a:extLst>
                </p14:cNvPr>
                <p14:cNvContentPartPr/>
                <p14:nvPr/>
              </p14:nvContentPartPr>
              <p14:xfrm>
                <a:off x="9869026" y="1059510"/>
                <a:ext cx="2016000" cy="29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544771-2A58-4B2B-D394-ADFC829C94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64706" y="1055190"/>
                  <a:ext cx="2024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134305-A684-98BD-E188-15058D8464EC}"/>
                    </a:ext>
                  </a:extLst>
                </p14:cNvPr>
                <p14:cNvContentPartPr/>
                <p14:nvPr/>
              </p14:nvContentPartPr>
              <p14:xfrm>
                <a:off x="9934546" y="1505190"/>
                <a:ext cx="272880" cy="42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134305-A684-98BD-E188-15058D8464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30226" y="1500870"/>
                  <a:ext cx="281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2DC5E0-3AFA-EE2B-E1ED-8D6F5530399F}"/>
                    </a:ext>
                  </a:extLst>
                </p14:cNvPr>
                <p14:cNvContentPartPr/>
                <p14:nvPr/>
              </p14:nvContentPartPr>
              <p14:xfrm>
                <a:off x="10401106" y="1557390"/>
                <a:ext cx="98280" cy="20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2DC5E0-3AFA-EE2B-E1ED-8D6F553039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6786" y="1553070"/>
                  <a:ext cx="106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0A9847-A09F-544F-4374-6BC3B429F148}"/>
                    </a:ext>
                  </a:extLst>
                </p14:cNvPr>
                <p14:cNvContentPartPr/>
                <p14:nvPr/>
              </p14:nvContentPartPr>
              <p14:xfrm>
                <a:off x="10288426" y="1501230"/>
                <a:ext cx="297000" cy="2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0A9847-A09F-544F-4374-6BC3B429F1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84106" y="1496910"/>
                  <a:ext cx="305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46248C-8290-0A89-A3A3-A16504C175B3}"/>
                    </a:ext>
                  </a:extLst>
                </p14:cNvPr>
                <p14:cNvContentPartPr/>
                <p14:nvPr/>
              </p14:nvContentPartPr>
              <p14:xfrm>
                <a:off x="10352866" y="1765470"/>
                <a:ext cx="279000" cy="5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46248C-8290-0A89-A3A3-A16504C175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48546" y="1761150"/>
                  <a:ext cx="287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188250-DCBD-10EC-4265-94D780DA22AA}"/>
                    </a:ext>
                  </a:extLst>
                </p14:cNvPr>
                <p14:cNvContentPartPr/>
                <p14:nvPr/>
              </p14:nvContentPartPr>
              <p14:xfrm>
                <a:off x="10780546" y="1521390"/>
                <a:ext cx="279000" cy="35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188250-DCBD-10EC-4265-94D780DA22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76226" y="1517070"/>
                  <a:ext cx="287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7D3D9F-B2E5-8774-1A4C-C7B1DB97AFAA}"/>
                    </a:ext>
                  </a:extLst>
                </p14:cNvPr>
                <p14:cNvContentPartPr/>
                <p14:nvPr/>
              </p14:nvContentPartPr>
              <p14:xfrm>
                <a:off x="10788106" y="1454070"/>
                <a:ext cx="189720" cy="3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7D3D9F-B2E5-8774-1A4C-C7B1DB97AF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83786" y="1449750"/>
                  <a:ext cx="198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407DA5-D9B8-23CB-18B3-CCCE8B6BD5A8}"/>
                    </a:ext>
                  </a:extLst>
                </p14:cNvPr>
                <p14:cNvContentPartPr/>
                <p14:nvPr/>
              </p14:nvContentPartPr>
              <p14:xfrm>
                <a:off x="10889266" y="1645590"/>
                <a:ext cx="179280" cy="38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407DA5-D9B8-23CB-18B3-CCCE8B6BD5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84946" y="1641270"/>
                  <a:ext cx="187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CFD286-863B-7BBF-1964-6A13FD1D8831}"/>
                    </a:ext>
                  </a:extLst>
                </p14:cNvPr>
                <p14:cNvContentPartPr/>
                <p14:nvPr/>
              </p14:nvContentPartPr>
              <p14:xfrm>
                <a:off x="11174026" y="1420950"/>
                <a:ext cx="201600" cy="32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CFD286-863B-7BBF-1964-6A13FD1D88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69706" y="1416630"/>
                  <a:ext cx="210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486C4B-4FCA-257D-B6F2-F1C11AB18AF2}"/>
                    </a:ext>
                  </a:extLst>
                </p14:cNvPr>
                <p14:cNvContentPartPr/>
                <p14:nvPr/>
              </p14:nvContentPartPr>
              <p14:xfrm>
                <a:off x="11062426" y="1393590"/>
                <a:ext cx="299520" cy="192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486C4B-4FCA-257D-B6F2-F1C11AB18A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58106" y="1389270"/>
                  <a:ext cx="308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77DBFE-DC44-5527-9BF2-4D5BADFEC6EA}"/>
                    </a:ext>
                  </a:extLst>
                </p14:cNvPr>
                <p14:cNvContentPartPr/>
                <p14:nvPr/>
              </p14:nvContentPartPr>
              <p14:xfrm>
                <a:off x="11453386" y="1537230"/>
                <a:ext cx="257760" cy="159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77DBFE-DC44-5527-9BF2-4D5BADFEC6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49066" y="1532910"/>
                  <a:ext cx="266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BA4A52-B1EA-CC74-574C-B8025DF193A3}"/>
                    </a:ext>
                  </a:extLst>
                </p14:cNvPr>
                <p14:cNvContentPartPr/>
                <p14:nvPr/>
              </p14:nvContentPartPr>
              <p14:xfrm>
                <a:off x="11481466" y="1396470"/>
                <a:ext cx="136440" cy="1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BA4A52-B1EA-CC74-574C-B8025DF193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77146" y="1392150"/>
                  <a:ext cx="145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A69E40-8AE8-2C3F-1E6A-E97006677066}"/>
                    </a:ext>
                  </a:extLst>
                </p14:cNvPr>
                <p14:cNvContentPartPr/>
                <p14:nvPr/>
              </p14:nvContentPartPr>
              <p14:xfrm>
                <a:off x="11868466" y="1268310"/>
                <a:ext cx="146880" cy="64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A69E40-8AE8-2C3F-1E6A-E970066770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64146" y="1263990"/>
                  <a:ext cx="1555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4FA1C0-046F-221C-F15C-FE40A1C97D84}"/>
                    </a:ext>
                  </a:extLst>
                </p14:cNvPr>
                <p14:cNvContentPartPr/>
                <p14:nvPr/>
              </p14:nvContentPartPr>
              <p14:xfrm>
                <a:off x="11417026" y="1513110"/>
                <a:ext cx="208080" cy="3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4FA1C0-046F-221C-F15C-FE40A1C97D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12706" y="1508790"/>
                  <a:ext cx="216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49DC35-8572-3D18-CC01-2C40655483F9}"/>
                    </a:ext>
                  </a:extLst>
                </p14:cNvPr>
                <p14:cNvContentPartPr/>
                <p14:nvPr/>
              </p14:nvContentPartPr>
              <p14:xfrm>
                <a:off x="6451546" y="890310"/>
                <a:ext cx="202320" cy="1248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49DC35-8572-3D18-CC01-2C40655483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47226" y="885990"/>
                  <a:ext cx="210960" cy="12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F6822E-5ECF-55C2-F137-893F9991B84E}"/>
                    </a:ext>
                  </a:extLst>
                </p14:cNvPr>
                <p14:cNvContentPartPr/>
                <p14:nvPr/>
              </p14:nvContentPartPr>
              <p14:xfrm>
                <a:off x="6413746" y="805710"/>
                <a:ext cx="2027520" cy="158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F6822E-5ECF-55C2-F137-893F9991B8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9426" y="801390"/>
                  <a:ext cx="2036160" cy="15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C4AA4F-7A5C-92E0-1EA1-9B60519A8057}"/>
                    </a:ext>
                  </a:extLst>
                </p14:cNvPr>
                <p14:cNvContentPartPr/>
                <p14:nvPr/>
              </p14:nvContentPartPr>
              <p14:xfrm>
                <a:off x="7116826" y="1054830"/>
                <a:ext cx="29160" cy="32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C4AA4F-7A5C-92E0-1EA1-9B60519A80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2506" y="1050510"/>
                  <a:ext cx="37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BB295E-3205-E813-4986-9EEF3F33CB2C}"/>
                    </a:ext>
                  </a:extLst>
                </p14:cNvPr>
                <p14:cNvContentPartPr/>
                <p14:nvPr/>
              </p14:nvContentPartPr>
              <p14:xfrm>
                <a:off x="6898666" y="1429230"/>
                <a:ext cx="797400" cy="11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BB295E-3205-E813-4986-9EEF3F33CB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94346" y="1424910"/>
                  <a:ext cx="806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D2B6B6-679E-B0AC-0CEE-AC9A9AC3EB75}"/>
                    </a:ext>
                  </a:extLst>
                </p14:cNvPr>
                <p14:cNvContentPartPr/>
                <p14:nvPr/>
              </p14:nvContentPartPr>
              <p14:xfrm>
                <a:off x="6960226" y="1719390"/>
                <a:ext cx="208440" cy="30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D2B6B6-679E-B0AC-0CEE-AC9A9AC3EB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55906" y="1715070"/>
                  <a:ext cx="217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3287E1-D3B7-1A02-6BFE-75EE6D77AE04}"/>
                    </a:ext>
                  </a:extLst>
                </p14:cNvPr>
                <p14:cNvContentPartPr/>
                <p14:nvPr/>
              </p14:nvContentPartPr>
              <p14:xfrm>
                <a:off x="7398346" y="1674030"/>
                <a:ext cx="17280" cy="331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3287E1-D3B7-1A02-6BFE-75EE6D77AE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94026" y="1669710"/>
                  <a:ext cx="25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896E70-53B8-1736-688E-BE541EA791F3}"/>
                    </a:ext>
                  </a:extLst>
                </p14:cNvPr>
                <p14:cNvContentPartPr/>
                <p14:nvPr/>
              </p14:nvContentPartPr>
              <p14:xfrm>
                <a:off x="7213306" y="1602390"/>
                <a:ext cx="396720" cy="6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896E70-53B8-1736-688E-BE541EA791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08986" y="1598070"/>
                  <a:ext cx="405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DE5AEB-976C-3C3C-0A62-597DDBE87473}"/>
                    </a:ext>
                  </a:extLst>
                </p14:cNvPr>
                <p14:cNvContentPartPr/>
                <p14:nvPr/>
              </p14:nvContentPartPr>
              <p14:xfrm>
                <a:off x="7599946" y="1754310"/>
                <a:ext cx="44280" cy="31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DE5AEB-976C-3C3C-0A62-597DDBE874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95626" y="1749990"/>
                  <a:ext cx="52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74EB72-1613-37CF-B93F-20F80783EEBB}"/>
                    </a:ext>
                  </a:extLst>
                </p14:cNvPr>
                <p14:cNvContentPartPr/>
                <p14:nvPr/>
              </p14:nvContentPartPr>
              <p14:xfrm>
                <a:off x="7511746" y="1790310"/>
                <a:ext cx="247320" cy="4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74EB72-1613-37CF-B93F-20F80783EE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07426" y="1785990"/>
                  <a:ext cx="255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7896C9-9BAC-8836-FA6D-2C294A54A91A}"/>
                    </a:ext>
                  </a:extLst>
                </p14:cNvPr>
                <p14:cNvContentPartPr/>
                <p14:nvPr/>
              </p14:nvContentPartPr>
              <p14:xfrm>
                <a:off x="7572226" y="1927110"/>
                <a:ext cx="94680" cy="19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7896C9-9BAC-8836-FA6D-2C294A54A9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67906" y="1922790"/>
                  <a:ext cx="103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B3666F-5ED7-F538-77E1-10660E1B7E4A}"/>
                    </a:ext>
                  </a:extLst>
                </p14:cNvPr>
                <p14:cNvContentPartPr/>
                <p14:nvPr/>
              </p14:nvContentPartPr>
              <p14:xfrm>
                <a:off x="7690306" y="2003070"/>
                <a:ext cx="148680" cy="89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B3666F-5ED7-F538-77E1-10660E1B7E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85986" y="1998750"/>
                  <a:ext cx="157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4023D4-B43A-54FA-D261-4469CDA54DB3}"/>
                    </a:ext>
                  </a:extLst>
                </p14:cNvPr>
                <p14:cNvContentPartPr/>
                <p14:nvPr/>
              </p14:nvContentPartPr>
              <p14:xfrm>
                <a:off x="5391706" y="1597710"/>
                <a:ext cx="1137960" cy="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4023D4-B43A-54FA-D261-4469CDA54D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87386" y="1593390"/>
                  <a:ext cx="1146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4398A4-576A-70C4-45CB-C9E955BDE531}"/>
                    </a:ext>
                  </a:extLst>
                </p14:cNvPr>
                <p14:cNvContentPartPr/>
                <p14:nvPr/>
              </p14:nvContentPartPr>
              <p14:xfrm>
                <a:off x="6258226" y="1469190"/>
                <a:ext cx="294120" cy="453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4398A4-576A-70C4-45CB-C9E955BDE5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53906" y="1464870"/>
                  <a:ext cx="302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857D7B-F14D-57EB-396B-D50A643E3CC7}"/>
                    </a:ext>
                  </a:extLst>
                </p14:cNvPr>
                <p14:cNvContentPartPr/>
                <p14:nvPr/>
              </p14:nvContentPartPr>
              <p14:xfrm>
                <a:off x="8382226" y="1493310"/>
                <a:ext cx="1384200" cy="37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857D7B-F14D-57EB-396B-D50A643E3C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77906" y="1488990"/>
                  <a:ext cx="1392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F31BF7-7C98-9404-980C-ECCAFCBF5F6B}"/>
                    </a:ext>
                  </a:extLst>
                </p14:cNvPr>
                <p14:cNvContentPartPr/>
                <p14:nvPr/>
              </p14:nvContentPartPr>
              <p14:xfrm>
                <a:off x="9603346" y="1364790"/>
                <a:ext cx="187920" cy="437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F31BF7-7C98-9404-980C-ECCAFCBF5F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99026" y="1360470"/>
                  <a:ext cx="1965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BC45166-9AEF-03C2-6274-42BA8578C45E}"/>
                    </a:ext>
                  </a:extLst>
                </p14:cNvPr>
                <p14:cNvContentPartPr/>
                <p14:nvPr/>
              </p14:nvContentPartPr>
              <p14:xfrm>
                <a:off x="8501026" y="1464870"/>
                <a:ext cx="823320" cy="1958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BC45166-9AEF-03C2-6274-42BA8578C4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96706" y="1460550"/>
                  <a:ext cx="831960" cy="19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6CF339-A7EB-43D4-54C6-CAD9A8A3CE27}"/>
                    </a:ext>
                  </a:extLst>
                </p14:cNvPr>
                <p14:cNvContentPartPr/>
                <p14:nvPr/>
              </p14:nvContentPartPr>
              <p14:xfrm>
                <a:off x="8420026" y="3088830"/>
                <a:ext cx="365760" cy="483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6CF339-A7EB-43D4-54C6-CAD9A8A3CE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15706" y="3084510"/>
                  <a:ext cx="3744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F611DD-759D-A385-E2CF-A990E662B534}"/>
                    </a:ext>
                  </a:extLst>
                </p14:cNvPr>
                <p14:cNvContentPartPr/>
                <p14:nvPr/>
              </p14:nvContentPartPr>
              <p14:xfrm>
                <a:off x="8134546" y="2674830"/>
                <a:ext cx="139680" cy="100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F611DD-759D-A385-E2CF-A990E662B5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30226" y="2670510"/>
                  <a:ext cx="14832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843782-940A-3A7E-01B7-56767B4602E7}"/>
                    </a:ext>
                  </a:extLst>
                </p14:cNvPr>
                <p14:cNvContentPartPr/>
                <p14:nvPr/>
              </p14:nvContentPartPr>
              <p14:xfrm>
                <a:off x="6807586" y="2665110"/>
                <a:ext cx="1269000" cy="1141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843782-940A-3A7E-01B7-56767B4602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03266" y="2660790"/>
                  <a:ext cx="1277640" cy="11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489BED-4009-198F-98EC-F6F74A09028D}"/>
                    </a:ext>
                  </a:extLst>
                </p14:cNvPr>
                <p14:cNvContentPartPr/>
                <p14:nvPr/>
              </p14:nvContentPartPr>
              <p14:xfrm>
                <a:off x="7185946" y="2831430"/>
                <a:ext cx="58320" cy="546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489BED-4009-198F-98EC-F6F74A09028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81626" y="2827110"/>
                  <a:ext cx="669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0A14AD-E7BC-E8A8-176D-10279830BD39}"/>
                    </a:ext>
                  </a:extLst>
                </p14:cNvPr>
                <p14:cNvContentPartPr/>
                <p14:nvPr/>
              </p14:nvContentPartPr>
              <p14:xfrm>
                <a:off x="7248946" y="3076590"/>
                <a:ext cx="206280" cy="252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0A14AD-E7BC-E8A8-176D-10279830BD3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44626" y="3072270"/>
                  <a:ext cx="214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6505CA-46DD-7DAB-E1CC-5DE073598D46}"/>
                    </a:ext>
                  </a:extLst>
                </p14:cNvPr>
                <p14:cNvContentPartPr/>
                <p14:nvPr/>
              </p14:nvContentPartPr>
              <p14:xfrm>
                <a:off x="7558186" y="3096750"/>
                <a:ext cx="53640" cy="335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6505CA-46DD-7DAB-E1CC-5DE073598D4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53866" y="3092430"/>
                  <a:ext cx="62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5ACAAC-B619-79B9-5185-3CA12BCB2F20}"/>
                    </a:ext>
                  </a:extLst>
                </p14:cNvPr>
                <p14:cNvContentPartPr/>
                <p14:nvPr/>
              </p14:nvContentPartPr>
              <p14:xfrm>
                <a:off x="7467466" y="3097110"/>
                <a:ext cx="334800" cy="60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5ACAAC-B619-79B9-5185-3CA12BCB2F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63146" y="3092790"/>
                  <a:ext cx="343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A9C81FC-872E-43D4-2FC3-161902369817}"/>
                    </a:ext>
                  </a:extLst>
                </p14:cNvPr>
                <p14:cNvContentPartPr/>
                <p14:nvPr/>
              </p14:nvContentPartPr>
              <p14:xfrm>
                <a:off x="7547746" y="3253710"/>
                <a:ext cx="324000" cy="181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A9C81FC-872E-43D4-2FC3-1619023698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43426" y="3249030"/>
                  <a:ext cx="332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9066C6-379D-507B-35E9-44F541EEDFE0}"/>
                    </a:ext>
                  </a:extLst>
                </p14:cNvPr>
                <p14:cNvContentPartPr/>
                <p14:nvPr/>
              </p14:nvContentPartPr>
              <p14:xfrm>
                <a:off x="5127466" y="2021430"/>
                <a:ext cx="1646640" cy="1398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9066C6-379D-507B-35E9-44F541EEDF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23146" y="2017110"/>
                  <a:ext cx="1655280" cy="14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91BE1F-9FF3-0FDC-63C6-318ED9412746}"/>
                    </a:ext>
                  </a:extLst>
                </p14:cNvPr>
                <p14:cNvContentPartPr/>
                <p14:nvPr/>
              </p14:nvContentPartPr>
              <p14:xfrm>
                <a:off x="4724266" y="1199910"/>
                <a:ext cx="630720" cy="892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91BE1F-9FF3-0FDC-63C6-318ED94127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19946" y="1195590"/>
                  <a:ext cx="63936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1AF9C8-CC51-BA56-E6D8-D61E608BD400}"/>
                    </a:ext>
                  </a:extLst>
                </p14:cNvPr>
                <p14:cNvContentPartPr/>
                <p14:nvPr/>
              </p14:nvContentPartPr>
              <p14:xfrm>
                <a:off x="3847666" y="1605270"/>
                <a:ext cx="805320" cy="1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1AF9C8-CC51-BA56-E6D8-D61E608BD4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43346" y="1600950"/>
                  <a:ext cx="813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F53475-F612-E72A-6D1B-7C55D5FC3FF6}"/>
                    </a:ext>
                  </a:extLst>
                </p14:cNvPr>
                <p14:cNvContentPartPr/>
                <p14:nvPr/>
              </p14:nvContentPartPr>
              <p14:xfrm>
                <a:off x="4440226" y="1356150"/>
                <a:ext cx="187560" cy="472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F53475-F612-E72A-6D1B-7C55D5FC3F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35906" y="1351830"/>
                  <a:ext cx="196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CADD4E-CC34-136F-87CB-03AADB851BFE}"/>
                    </a:ext>
                  </a:extLst>
                </p14:cNvPr>
                <p14:cNvContentPartPr/>
                <p14:nvPr/>
              </p14:nvContentPartPr>
              <p14:xfrm>
                <a:off x="9341266" y="5290950"/>
                <a:ext cx="169920" cy="448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CADD4E-CC34-136F-87CB-03AADB851B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36946" y="5286630"/>
                  <a:ext cx="1785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ED5B1F-9F52-F92C-168C-0BE9B7B7B00D}"/>
                    </a:ext>
                  </a:extLst>
                </p14:cNvPr>
                <p14:cNvContentPartPr/>
                <p14:nvPr/>
              </p14:nvContentPartPr>
              <p14:xfrm>
                <a:off x="9414346" y="5379150"/>
                <a:ext cx="306360" cy="388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ED5B1F-9F52-F92C-168C-0BE9B7B7B0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10026" y="5374830"/>
                  <a:ext cx="3150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BE2CDE-FA89-0B78-AF72-06BBAB05AC17}"/>
                    </a:ext>
                  </a:extLst>
                </p14:cNvPr>
                <p14:cNvContentPartPr/>
                <p14:nvPr/>
              </p14:nvContentPartPr>
              <p14:xfrm>
                <a:off x="9705226" y="5508030"/>
                <a:ext cx="30240" cy="227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BE2CDE-FA89-0B78-AF72-06BBAB05AC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00906" y="5503710"/>
                  <a:ext cx="38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8EF448-BF47-D9E4-052C-8E2EAB50463E}"/>
                    </a:ext>
                  </a:extLst>
                </p14:cNvPr>
                <p14:cNvContentPartPr/>
                <p14:nvPr/>
              </p14:nvContentPartPr>
              <p14:xfrm>
                <a:off x="9703786" y="5504790"/>
                <a:ext cx="197640" cy="8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8EF448-BF47-D9E4-052C-8E2EAB5046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99466" y="5500470"/>
                  <a:ext cx="206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877E8C-621A-8A2A-479B-F6F46E592F13}"/>
                    </a:ext>
                  </a:extLst>
                </p14:cNvPr>
                <p14:cNvContentPartPr/>
                <p14:nvPr/>
              </p14:nvContentPartPr>
              <p14:xfrm>
                <a:off x="9728266" y="5580390"/>
                <a:ext cx="148320" cy="8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877E8C-621A-8A2A-479B-F6F46E592F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23946" y="5576070"/>
                  <a:ext cx="156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635388-927A-4A33-29B7-CC4A284317E0}"/>
                    </a:ext>
                  </a:extLst>
                </p14:cNvPr>
                <p14:cNvContentPartPr/>
                <p14:nvPr/>
              </p14:nvContentPartPr>
              <p14:xfrm>
                <a:off x="9728266" y="5777670"/>
                <a:ext cx="149040" cy="8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635388-927A-4A33-29B7-CC4A284317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23946" y="5773350"/>
                  <a:ext cx="157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6BEA1D-F9C4-83DD-05F9-487196181955}"/>
                    </a:ext>
                  </a:extLst>
                </p14:cNvPr>
                <p14:cNvContentPartPr/>
                <p14:nvPr/>
              </p14:nvContentPartPr>
              <p14:xfrm>
                <a:off x="10068466" y="5395710"/>
                <a:ext cx="252000" cy="332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6BEA1D-F9C4-83DD-05F9-4871961819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4146" y="5391390"/>
                  <a:ext cx="260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B56BAFC-80C0-EBA9-5078-E6220DCA1911}"/>
                    </a:ext>
                  </a:extLst>
                </p14:cNvPr>
                <p14:cNvContentPartPr/>
                <p14:nvPr/>
              </p14:nvContentPartPr>
              <p14:xfrm>
                <a:off x="10441786" y="5400750"/>
                <a:ext cx="246600" cy="183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B56BAFC-80C0-EBA9-5078-E6220DCA19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37466" y="5396430"/>
                  <a:ext cx="255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A98A3C-9718-4FA9-DBFC-F31BBE65DB3E}"/>
                    </a:ext>
                  </a:extLst>
                </p14:cNvPr>
                <p14:cNvContentPartPr/>
                <p14:nvPr/>
              </p14:nvContentPartPr>
              <p14:xfrm>
                <a:off x="9401026" y="5857950"/>
                <a:ext cx="75600" cy="414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A98A3C-9718-4FA9-DBFC-F31BBE65DB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96706" y="5853630"/>
                  <a:ext cx="84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4B88F4-BC0D-57AE-7232-A6EA436D1D61}"/>
                    </a:ext>
                  </a:extLst>
                </p14:cNvPr>
                <p14:cNvContentPartPr/>
                <p14:nvPr/>
              </p14:nvContentPartPr>
              <p14:xfrm>
                <a:off x="9484906" y="5929950"/>
                <a:ext cx="185040" cy="379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4B88F4-BC0D-57AE-7232-A6EA436D1D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80586" y="5925630"/>
                  <a:ext cx="1936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0439D55-5F69-DDA4-5E26-B766A722192D}"/>
                    </a:ext>
                  </a:extLst>
                </p14:cNvPr>
                <p14:cNvContentPartPr/>
                <p14:nvPr/>
              </p14:nvContentPartPr>
              <p14:xfrm>
                <a:off x="9741586" y="6090870"/>
                <a:ext cx="7200" cy="201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0439D55-5F69-DDA4-5E26-B766A722192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37266" y="6086550"/>
                  <a:ext cx="15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9A997C-8E00-E670-BBBB-EB1884FCE0B9}"/>
                    </a:ext>
                  </a:extLst>
                </p14:cNvPr>
                <p14:cNvContentPartPr/>
                <p14:nvPr/>
              </p14:nvContentPartPr>
              <p14:xfrm>
                <a:off x="9723946" y="6114990"/>
                <a:ext cx="115200" cy="14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9A997C-8E00-E670-BBBB-EB1884FCE0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19626" y="6110670"/>
                  <a:ext cx="123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B93D447-8074-1018-CA31-79D47B86E6A1}"/>
                    </a:ext>
                  </a:extLst>
                </p14:cNvPr>
                <p14:cNvContentPartPr/>
                <p14:nvPr/>
              </p14:nvContentPartPr>
              <p14:xfrm>
                <a:off x="9748426" y="6212910"/>
                <a:ext cx="117360" cy="106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B93D447-8074-1018-CA31-79D47B86E6A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44106" y="6208590"/>
                  <a:ext cx="126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0CB2F6-224B-5059-989F-C00324E17524}"/>
                    </a:ext>
                  </a:extLst>
                </p14:cNvPr>
                <p14:cNvContentPartPr/>
                <p14:nvPr/>
              </p14:nvContentPartPr>
              <p14:xfrm>
                <a:off x="10046506" y="6062790"/>
                <a:ext cx="209880" cy="26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0CB2F6-224B-5059-989F-C00324E175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42186" y="6058470"/>
                  <a:ext cx="218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5ACD196-4AF5-BA15-92AD-66A2263A61B0}"/>
                    </a:ext>
                  </a:extLst>
                </p14:cNvPr>
                <p14:cNvContentPartPr/>
                <p14:nvPr/>
              </p14:nvContentPartPr>
              <p14:xfrm>
                <a:off x="10397506" y="6018510"/>
                <a:ext cx="170640" cy="134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5ACD196-4AF5-BA15-92AD-66A2263A61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93186" y="6014190"/>
                  <a:ext cx="179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BFB19C-4674-9FA5-67C2-44E76A00456E}"/>
                    </a:ext>
                  </a:extLst>
                </p14:cNvPr>
                <p14:cNvContentPartPr/>
                <p14:nvPr/>
              </p14:nvContentPartPr>
              <p14:xfrm>
                <a:off x="10711066" y="5704950"/>
                <a:ext cx="154080" cy="552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BFB19C-4674-9FA5-67C2-44E76A0045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06746" y="5700630"/>
                  <a:ext cx="1627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35D31D-862B-39FA-7EE5-1EC22A671177}"/>
                    </a:ext>
                  </a:extLst>
                </p14:cNvPr>
                <p14:cNvContentPartPr/>
                <p14:nvPr/>
              </p14:nvContentPartPr>
              <p14:xfrm>
                <a:off x="11055226" y="4933470"/>
                <a:ext cx="75240" cy="600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35D31D-862B-39FA-7EE5-1EC22A6711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50906" y="4929150"/>
                  <a:ext cx="838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841019F-4E52-B23A-1A3B-47C73959F3B0}"/>
                    </a:ext>
                  </a:extLst>
                </p14:cNvPr>
                <p14:cNvContentPartPr/>
                <p14:nvPr/>
              </p14:nvContentPartPr>
              <p14:xfrm>
                <a:off x="11206066" y="5260350"/>
                <a:ext cx="183240" cy="248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841019F-4E52-B23A-1A3B-47C73959F3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01746" y="5256030"/>
                  <a:ext cx="191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57AD35-614B-DD0E-2A44-453F8DCBB019}"/>
                    </a:ext>
                  </a:extLst>
                </p14:cNvPr>
                <p14:cNvContentPartPr/>
                <p14:nvPr/>
              </p14:nvContentPartPr>
              <p14:xfrm>
                <a:off x="11405506" y="5280870"/>
                <a:ext cx="120960" cy="209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57AD35-614B-DD0E-2A44-453F8DCBB01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01186" y="5276550"/>
                  <a:ext cx="129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D07919-A0F4-A69D-B0C1-AA8E6EEAEFC5}"/>
                    </a:ext>
                  </a:extLst>
                </p14:cNvPr>
                <p14:cNvContentPartPr/>
                <p14:nvPr/>
              </p14:nvContentPartPr>
              <p14:xfrm>
                <a:off x="11599906" y="4989630"/>
                <a:ext cx="125640" cy="51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D07919-A0F4-A69D-B0C1-AA8E6EEAEF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95586" y="4985310"/>
                  <a:ext cx="1342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100EA1D-C44B-6DB6-3300-EA5CC4B2193A}"/>
                    </a:ext>
                  </a:extLst>
                </p14:cNvPr>
                <p14:cNvContentPartPr/>
                <p14:nvPr/>
              </p14:nvContentPartPr>
              <p14:xfrm>
                <a:off x="11888626" y="4985670"/>
                <a:ext cx="72000" cy="646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100EA1D-C44B-6DB6-3300-EA5CC4B2193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884306" y="4981350"/>
                  <a:ext cx="806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E1CC11-DF45-69F7-E941-EB1ABB5B5857}"/>
                    </a:ext>
                  </a:extLst>
                </p14:cNvPr>
                <p14:cNvContentPartPr/>
                <p14:nvPr/>
              </p14:nvContentPartPr>
              <p14:xfrm>
                <a:off x="11799706" y="4925550"/>
                <a:ext cx="370440" cy="706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E1CC11-DF45-69F7-E941-EB1ABB5B58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795386" y="4921230"/>
                  <a:ext cx="37908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B4F4D9-33F9-DC55-0370-297A289972BE}"/>
                    </a:ext>
                  </a:extLst>
                </p14:cNvPr>
                <p14:cNvContentPartPr/>
                <p14:nvPr/>
              </p14:nvContentPartPr>
              <p14:xfrm>
                <a:off x="11022466" y="5857950"/>
                <a:ext cx="165240" cy="286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B4F4D9-33F9-DC55-0370-297A289972B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18146" y="5853630"/>
                  <a:ext cx="1738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3157302-1965-3D86-7FBF-097821744F50}"/>
                    </a:ext>
                  </a:extLst>
                </p14:cNvPr>
                <p14:cNvContentPartPr/>
                <p14:nvPr/>
              </p14:nvContentPartPr>
              <p14:xfrm>
                <a:off x="11230546" y="5971710"/>
                <a:ext cx="210240" cy="158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3157302-1965-3D86-7FBF-097821744F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26226" y="5967390"/>
                  <a:ext cx="218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77CC2A2-E285-A4A6-E258-1881895865A1}"/>
                    </a:ext>
                  </a:extLst>
                </p14:cNvPr>
                <p14:cNvContentPartPr/>
                <p14:nvPr/>
              </p14:nvContentPartPr>
              <p14:xfrm>
                <a:off x="11521786" y="5950110"/>
                <a:ext cx="65880" cy="309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77CC2A2-E285-A4A6-E258-1881895865A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517466" y="5945790"/>
                  <a:ext cx="74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E300FEC-3EED-893B-EC86-ED094F4A89DC}"/>
                    </a:ext>
                  </a:extLst>
                </p14:cNvPr>
                <p14:cNvContentPartPr/>
                <p14:nvPr/>
              </p14:nvContentPartPr>
              <p14:xfrm>
                <a:off x="11469226" y="5934270"/>
                <a:ext cx="128520" cy="137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E300FEC-3EED-893B-EC86-ED094F4A89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64906" y="5929950"/>
                  <a:ext cx="137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63364D-DFCE-B879-DD9E-45A54B61BF40}"/>
                    </a:ext>
                  </a:extLst>
                </p14:cNvPr>
                <p14:cNvContentPartPr/>
                <p14:nvPr/>
              </p14:nvContentPartPr>
              <p14:xfrm>
                <a:off x="11767306" y="5729430"/>
                <a:ext cx="165960" cy="519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63364D-DFCE-B879-DD9E-45A54B61BF4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62986" y="5725110"/>
                  <a:ext cx="174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E2B9CC-18E4-5B1B-20C0-516ACA1C08B1}"/>
                    </a:ext>
                  </a:extLst>
                </p14:cNvPr>
                <p14:cNvContentPartPr/>
                <p14:nvPr/>
              </p14:nvContentPartPr>
              <p14:xfrm>
                <a:off x="3823546" y="1079310"/>
                <a:ext cx="551880" cy="54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8E2B9CC-18E4-5B1B-20C0-516ACA1C08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19226" y="1074990"/>
                  <a:ext cx="560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037E35-6201-709A-0BAE-B77CEBC6CFF5}"/>
                    </a:ext>
                  </a:extLst>
                </p14:cNvPr>
                <p14:cNvContentPartPr/>
                <p14:nvPr/>
              </p14:nvContentPartPr>
              <p14:xfrm>
                <a:off x="4057546" y="930630"/>
                <a:ext cx="170280" cy="44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037E35-6201-709A-0BAE-B77CEBC6CF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53226" y="926310"/>
                  <a:ext cx="1789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9FBAD3-14C2-8716-BCBD-1B2073C39DCA}"/>
                    </a:ext>
                  </a:extLst>
                </p14:cNvPr>
                <p14:cNvContentPartPr/>
                <p14:nvPr/>
              </p14:nvContentPartPr>
              <p14:xfrm>
                <a:off x="8471866" y="3253710"/>
                <a:ext cx="1048680" cy="1114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9FBAD3-14C2-8716-BCBD-1B2073C39D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7546" y="3249390"/>
                  <a:ext cx="1057320" cy="11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12380BA-C66E-85C2-1506-F9510161431C}"/>
                    </a:ext>
                  </a:extLst>
                </p14:cNvPr>
                <p14:cNvContentPartPr/>
                <p14:nvPr/>
              </p14:nvContentPartPr>
              <p14:xfrm>
                <a:off x="8398426" y="4028790"/>
                <a:ext cx="460080" cy="477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12380BA-C66E-85C2-1506-F9510161431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94106" y="4024470"/>
                  <a:ext cx="4687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E129320-2EF8-810F-BD36-C54333DBD4B5}"/>
                    </a:ext>
                  </a:extLst>
                </p14:cNvPr>
                <p14:cNvContentPartPr/>
                <p14:nvPr/>
              </p14:nvContentPartPr>
              <p14:xfrm>
                <a:off x="7967146" y="3969030"/>
                <a:ext cx="172800" cy="1036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E129320-2EF8-810F-BD36-C54333DBD4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62826" y="3964710"/>
                  <a:ext cx="181440" cy="10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CE24F79-6380-9021-04DD-F501A3E07899}"/>
                    </a:ext>
                  </a:extLst>
                </p14:cNvPr>
                <p14:cNvContentPartPr/>
                <p14:nvPr/>
              </p14:nvContentPartPr>
              <p14:xfrm>
                <a:off x="6197026" y="3970830"/>
                <a:ext cx="2001600" cy="1148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CE24F79-6380-9021-04DD-F501A3E078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92706" y="3966510"/>
                  <a:ext cx="201024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85EF48-76B2-868C-8192-45DC621D6B41}"/>
                    </a:ext>
                  </a:extLst>
                </p14:cNvPr>
                <p14:cNvContentPartPr/>
                <p14:nvPr/>
              </p14:nvContentPartPr>
              <p14:xfrm>
                <a:off x="4653346" y="1949430"/>
                <a:ext cx="1544760" cy="2618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85EF48-76B2-868C-8192-45DC621D6B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49026" y="1945110"/>
                  <a:ext cx="1553400" cy="26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874D2F-B1EF-695B-3810-3E0C5713BC4B}"/>
                    </a:ext>
                  </a:extLst>
                </p14:cNvPr>
                <p14:cNvContentPartPr/>
                <p14:nvPr/>
              </p14:nvContentPartPr>
              <p14:xfrm>
                <a:off x="5133946" y="3604350"/>
                <a:ext cx="379800" cy="441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874D2F-B1EF-695B-3810-3E0C5713BC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29626" y="3600030"/>
                  <a:ext cx="3884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1086F6-8BC3-1EFD-46AA-1E6FF82C5AB8}"/>
                    </a:ext>
                  </a:extLst>
                </p14:cNvPr>
                <p14:cNvContentPartPr/>
                <p14:nvPr/>
              </p14:nvContentPartPr>
              <p14:xfrm>
                <a:off x="5532466" y="3816030"/>
                <a:ext cx="213840" cy="32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1086F6-8BC3-1EFD-46AA-1E6FF82C5AB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28146" y="3811710"/>
                  <a:ext cx="2224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2CE40DF-7EEF-C9B3-F578-A05958B63FEF}"/>
                    </a:ext>
                  </a:extLst>
                </p14:cNvPr>
                <p14:cNvContentPartPr/>
                <p14:nvPr/>
              </p14:nvContentPartPr>
              <p14:xfrm>
                <a:off x="5518426" y="3792270"/>
                <a:ext cx="171360" cy="257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2CE40DF-7EEF-C9B3-F578-A05958B63FE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14106" y="3787950"/>
                  <a:ext cx="180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EE6CA4-578E-5DEC-AA56-EDE091A932E9}"/>
                    </a:ext>
                  </a:extLst>
                </p14:cNvPr>
                <p14:cNvContentPartPr/>
                <p14:nvPr/>
              </p14:nvContentPartPr>
              <p14:xfrm>
                <a:off x="6494026" y="4270350"/>
                <a:ext cx="223920" cy="334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EE6CA4-578E-5DEC-AA56-EDE091A932E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89706" y="4266030"/>
                  <a:ext cx="232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3D14D9A-724E-4227-75CB-9C21E8D2211B}"/>
                    </a:ext>
                  </a:extLst>
                </p14:cNvPr>
                <p14:cNvContentPartPr/>
                <p14:nvPr/>
              </p14:nvContentPartPr>
              <p14:xfrm>
                <a:off x="6686986" y="4459350"/>
                <a:ext cx="239400" cy="204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3D14D9A-724E-4227-75CB-9C21E8D221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82666" y="4455030"/>
                  <a:ext cx="248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71D1CA9-94B1-0458-0785-63875B8E4DE0}"/>
                    </a:ext>
                  </a:extLst>
                </p14:cNvPr>
                <p14:cNvContentPartPr/>
                <p14:nvPr/>
              </p14:nvContentPartPr>
              <p14:xfrm>
                <a:off x="6866626" y="4209870"/>
                <a:ext cx="164880" cy="443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71D1CA9-94B1-0458-0785-63875B8E4DE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62306" y="4205550"/>
                  <a:ext cx="1735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63BBE66-6B4A-1E2C-216E-D25DE74C78F7}"/>
                    </a:ext>
                  </a:extLst>
                </p14:cNvPr>
                <p14:cNvContentPartPr/>
                <p14:nvPr/>
              </p14:nvContentPartPr>
              <p14:xfrm>
                <a:off x="6866626" y="4484910"/>
                <a:ext cx="251640" cy="74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63BBE66-6B4A-1E2C-216E-D25DE74C78F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62306" y="4480590"/>
                  <a:ext cx="260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DD5BDC2-7674-E08B-4810-4059D8775DD3}"/>
                    </a:ext>
                  </a:extLst>
                </p14:cNvPr>
                <p14:cNvContentPartPr/>
                <p14:nvPr/>
              </p14:nvContentPartPr>
              <p14:xfrm>
                <a:off x="7116826" y="4407150"/>
                <a:ext cx="259560" cy="254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DD5BDC2-7674-E08B-4810-4059D8775DD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12506" y="4402830"/>
                  <a:ext cx="268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A7F584-8C11-41C5-1283-3C1CF16A6535}"/>
                    </a:ext>
                  </a:extLst>
                </p14:cNvPr>
                <p14:cNvContentPartPr/>
                <p14:nvPr/>
              </p14:nvContentPartPr>
              <p14:xfrm>
                <a:off x="7342546" y="4433790"/>
                <a:ext cx="176040" cy="177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A7F584-8C11-41C5-1283-3C1CF16A653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38226" y="4429470"/>
                  <a:ext cx="184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AD00F3F-B184-5E67-CC0F-190EC781E35C}"/>
                    </a:ext>
                  </a:extLst>
                </p14:cNvPr>
                <p14:cNvContentPartPr/>
                <p14:nvPr/>
              </p14:nvContentPartPr>
              <p14:xfrm>
                <a:off x="7574386" y="4470870"/>
                <a:ext cx="122400" cy="174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AD00F3F-B184-5E67-CC0F-190EC781E3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70066" y="4466550"/>
                  <a:ext cx="131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144C6AD-C31F-735D-71D1-49745A38871D}"/>
                    </a:ext>
                  </a:extLst>
                </p14:cNvPr>
                <p14:cNvContentPartPr/>
                <p14:nvPr/>
              </p14:nvContentPartPr>
              <p14:xfrm>
                <a:off x="7680586" y="4177830"/>
                <a:ext cx="147240" cy="452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144C6AD-C31F-735D-71D1-49745A38871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76266" y="4173510"/>
                  <a:ext cx="1558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44863F-64DA-7234-21B6-A9D870515E45}"/>
                    </a:ext>
                  </a:extLst>
                </p14:cNvPr>
                <p14:cNvContentPartPr/>
                <p14:nvPr/>
              </p14:nvContentPartPr>
              <p14:xfrm>
                <a:off x="7700746" y="4487790"/>
                <a:ext cx="172800" cy="111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44863F-64DA-7234-21B6-A9D870515E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96426" y="4483470"/>
                  <a:ext cx="181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98468C7-8EF5-5422-520F-17F2A4F3F202}"/>
                    </a:ext>
                  </a:extLst>
                </p14:cNvPr>
                <p14:cNvContentPartPr/>
                <p14:nvPr/>
              </p14:nvContentPartPr>
              <p14:xfrm>
                <a:off x="7904506" y="4463310"/>
                <a:ext cx="227880" cy="106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98468C7-8EF5-5422-520F-17F2A4F3F2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00186" y="4458990"/>
                  <a:ext cx="236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7825ED-1DB3-D7E5-9540-7831A85B59D8}"/>
                    </a:ext>
                  </a:extLst>
                </p14:cNvPr>
                <p14:cNvContentPartPr/>
                <p14:nvPr/>
              </p14:nvContentPartPr>
              <p14:xfrm>
                <a:off x="7814146" y="4302750"/>
                <a:ext cx="360" cy="1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7825ED-1DB3-D7E5-9540-7831A85B59D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09826" y="4298430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C81CED-EC73-4A37-D426-5163BB5C84F6}"/>
                    </a:ext>
                  </a:extLst>
                </p14:cNvPr>
                <p14:cNvContentPartPr/>
                <p14:nvPr/>
              </p14:nvContentPartPr>
              <p14:xfrm>
                <a:off x="4884826" y="2504550"/>
                <a:ext cx="22680" cy="110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C81CED-EC73-4A37-D426-5163BB5C84F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80506" y="2500230"/>
                  <a:ext cx="3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D46E314-CA8A-87F1-D532-B654735C1C81}"/>
                    </a:ext>
                  </a:extLst>
                </p14:cNvPr>
                <p14:cNvContentPartPr/>
                <p14:nvPr/>
              </p14:nvContentPartPr>
              <p14:xfrm>
                <a:off x="5032426" y="2474310"/>
                <a:ext cx="248040" cy="93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D46E314-CA8A-87F1-D532-B654735C1C8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28106" y="2469990"/>
                  <a:ext cx="256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B1349F-F531-2A7A-53ED-A0631B2BB5DC}"/>
                    </a:ext>
                  </a:extLst>
                </p14:cNvPr>
                <p14:cNvContentPartPr/>
                <p14:nvPr/>
              </p14:nvContentPartPr>
              <p14:xfrm>
                <a:off x="4561186" y="2414550"/>
                <a:ext cx="141840" cy="19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B1349F-F531-2A7A-53ED-A0631B2BB5D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56866" y="2410230"/>
                  <a:ext cx="150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F585495-6715-7718-FDA3-E658706851BF}"/>
                    </a:ext>
                  </a:extLst>
                </p14:cNvPr>
                <p14:cNvContentPartPr/>
                <p14:nvPr/>
              </p14:nvContentPartPr>
              <p14:xfrm>
                <a:off x="4422586" y="2418510"/>
                <a:ext cx="227880" cy="34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F585495-6715-7718-FDA3-E658706851B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18266" y="2414190"/>
                  <a:ext cx="236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9E1EFD2-76C8-0FAB-765A-CE35EA77AC89}"/>
                    </a:ext>
                  </a:extLst>
                </p14:cNvPr>
                <p14:cNvContentPartPr/>
                <p14:nvPr/>
              </p14:nvContentPartPr>
              <p14:xfrm>
                <a:off x="176386" y="1573230"/>
                <a:ext cx="810000" cy="68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9E1EFD2-76C8-0FAB-765A-CE35EA77AC8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2066" y="1568910"/>
                  <a:ext cx="81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25D87F1-49CD-8EF9-801D-3878F22C041E}"/>
                    </a:ext>
                  </a:extLst>
                </p14:cNvPr>
                <p14:cNvContentPartPr/>
                <p14:nvPr/>
              </p14:nvContentPartPr>
              <p14:xfrm>
                <a:off x="827266" y="1464870"/>
                <a:ext cx="183600" cy="462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25D87F1-49CD-8EF9-801D-3878F22C041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2946" y="1460550"/>
                  <a:ext cx="1922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6A0302A-3C12-D583-0F8A-A44296256482}"/>
                    </a:ext>
                  </a:extLst>
                </p14:cNvPr>
                <p14:cNvContentPartPr/>
                <p14:nvPr/>
              </p14:nvContentPartPr>
              <p14:xfrm>
                <a:off x="184306" y="775110"/>
                <a:ext cx="273600" cy="540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6A0302A-3C12-D583-0F8A-A4429625648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9986" y="770790"/>
                  <a:ext cx="2822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3FCC0BB-594F-07EE-0011-0BDA9E103D93}"/>
                    </a:ext>
                  </a:extLst>
                </p14:cNvPr>
                <p14:cNvContentPartPr/>
                <p14:nvPr/>
              </p14:nvContentPartPr>
              <p14:xfrm>
                <a:off x="572746" y="959430"/>
                <a:ext cx="94320" cy="259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3FCC0BB-594F-07EE-0011-0BDA9E103D9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8426" y="955110"/>
                  <a:ext cx="102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958E1A5-A475-F8A2-D50D-54D60B8B70F1}"/>
                    </a:ext>
                  </a:extLst>
                </p14:cNvPr>
                <p14:cNvContentPartPr/>
                <p14:nvPr/>
              </p14:nvContentPartPr>
              <p14:xfrm>
                <a:off x="725386" y="735150"/>
                <a:ext cx="324360" cy="594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958E1A5-A475-F8A2-D50D-54D60B8B70F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1066" y="730830"/>
                  <a:ext cx="3330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1CB90D9-CF79-D9DA-F910-81F7B0F3A286}"/>
                    </a:ext>
                  </a:extLst>
                </p14:cNvPr>
                <p14:cNvContentPartPr/>
                <p14:nvPr/>
              </p14:nvContentPartPr>
              <p14:xfrm>
                <a:off x="1031026" y="1249950"/>
                <a:ext cx="646200" cy="691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1CB90D9-CF79-D9DA-F910-81F7B0F3A2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6706" y="1245630"/>
                  <a:ext cx="65484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5F7F60F-ED54-1763-5D04-F54F3C0AD6A8}"/>
                    </a:ext>
                  </a:extLst>
                </p14:cNvPr>
                <p14:cNvContentPartPr/>
                <p14:nvPr/>
              </p14:nvContentPartPr>
              <p14:xfrm>
                <a:off x="1372666" y="1985790"/>
                <a:ext cx="5400" cy="10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5F7F60F-ED54-1763-5D04-F54F3C0AD6A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68346" y="1981470"/>
                  <a:ext cx="14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76FD9B8-9B87-276E-E4C9-B78F3486E3AF}"/>
                    </a:ext>
                  </a:extLst>
                </p14:cNvPr>
                <p14:cNvContentPartPr/>
                <p14:nvPr/>
              </p14:nvContentPartPr>
              <p14:xfrm>
                <a:off x="1377346" y="1983270"/>
                <a:ext cx="157320" cy="635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76FD9B8-9B87-276E-E4C9-B78F3486E3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73026" y="1978950"/>
                  <a:ext cx="165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93FB3E-B2A8-DC96-D9A2-236A1274CEA8}"/>
                    </a:ext>
                  </a:extLst>
                </p14:cNvPr>
                <p14:cNvContentPartPr/>
                <p14:nvPr/>
              </p14:nvContentPartPr>
              <p14:xfrm>
                <a:off x="465826" y="1858710"/>
                <a:ext cx="702720" cy="644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93FB3E-B2A8-DC96-D9A2-236A1274CE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1506" y="1854390"/>
                  <a:ext cx="7113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AA5FF16-03EA-2BF0-571C-1F54B10FD882}"/>
                    </a:ext>
                  </a:extLst>
                </p14:cNvPr>
                <p14:cNvContentPartPr/>
                <p14:nvPr/>
              </p14:nvContentPartPr>
              <p14:xfrm>
                <a:off x="725026" y="1814430"/>
                <a:ext cx="264960" cy="397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AA5FF16-03EA-2BF0-571C-1F54B10FD88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0706" y="1810110"/>
                  <a:ext cx="273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80FAE1-D69B-C84D-6722-E905BD5B198A}"/>
                    </a:ext>
                  </a:extLst>
                </p14:cNvPr>
                <p14:cNvContentPartPr/>
                <p14:nvPr/>
              </p14:nvContentPartPr>
              <p14:xfrm>
                <a:off x="403906" y="2534070"/>
                <a:ext cx="190800" cy="422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80FAE1-D69B-C84D-6722-E905BD5B198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9586" y="2529750"/>
                  <a:ext cx="1994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C89B4E0-CF48-2A36-066A-A8C032FA6059}"/>
                    </a:ext>
                  </a:extLst>
                </p14:cNvPr>
                <p14:cNvContentPartPr/>
                <p14:nvPr/>
              </p14:nvContentPartPr>
              <p14:xfrm>
                <a:off x="752386" y="2915670"/>
                <a:ext cx="13320" cy="172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C89B4E0-CF48-2A36-066A-A8C032FA60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8066" y="2911350"/>
                  <a:ext cx="21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9E59C24-41D6-549C-E4FB-4396822177A3}"/>
                    </a:ext>
                  </a:extLst>
                </p14:cNvPr>
                <p14:cNvContentPartPr/>
                <p14:nvPr/>
              </p14:nvContentPartPr>
              <p14:xfrm>
                <a:off x="768586" y="2626590"/>
                <a:ext cx="20880" cy="17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9E59C24-41D6-549C-E4FB-4396822177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4266" y="2622270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4B4B5C8-337E-472C-6574-A854B94AF4B5}"/>
                    </a:ext>
                  </a:extLst>
                </p14:cNvPr>
                <p14:cNvContentPartPr/>
                <p14:nvPr/>
              </p14:nvContentPartPr>
              <p14:xfrm>
                <a:off x="333706" y="1987230"/>
                <a:ext cx="304200" cy="33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4B4B5C8-337E-472C-6574-A854B94AF4B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9386" y="1982910"/>
                  <a:ext cx="312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F525F6C-97E6-B51F-4CDE-54B92968283B}"/>
                    </a:ext>
                  </a:extLst>
                </p14:cNvPr>
                <p14:cNvContentPartPr/>
                <p14:nvPr/>
              </p14:nvContentPartPr>
              <p14:xfrm>
                <a:off x="1647346" y="1497270"/>
                <a:ext cx="480240" cy="37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F525F6C-97E6-B51F-4CDE-54B92968283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643026" y="1492950"/>
                  <a:ext cx="488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AE685FF-43B5-5CB3-2DDE-32493AE2C4DF}"/>
                    </a:ext>
                  </a:extLst>
                </p14:cNvPr>
                <p14:cNvContentPartPr/>
                <p14:nvPr/>
              </p14:nvContentPartPr>
              <p14:xfrm>
                <a:off x="2017066" y="1251750"/>
                <a:ext cx="181080" cy="6364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AE685FF-43B5-5CB3-2DDE-32493AE2C4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12746" y="1247430"/>
                  <a:ext cx="1897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03A185C-B03A-5AB4-ECD5-ECB53A6F0ACB}"/>
                    </a:ext>
                  </a:extLst>
                </p14:cNvPr>
                <p14:cNvContentPartPr/>
                <p14:nvPr/>
              </p14:nvContentPartPr>
              <p14:xfrm>
                <a:off x="2247826" y="1163550"/>
                <a:ext cx="136800" cy="1033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03A185C-B03A-5AB4-ECD5-ECB53A6F0AC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43506" y="1159230"/>
                  <a:ext cx="14544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479B0E3-2572-E2D9-6425-5CC7EC90856E}"/>
                    </a:ext>
                  </a:extLst>
                </p14:cNvPr>
                <p14:cNvContentPartPr/>
                <p14:nvPr/>
              </p14:nvContentPartPr>
              <p14:xfrm>
                <a:off x="2219746" y="919470"/>
                <a:ext cx="831240" cy="248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479B0E3-2572-E2D9-6425-5CC7EC9085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15426" y="915150"/>
                  <a:ext cx="839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D386F3C-09EB-2E24-5DEC-B442EEF65FDA}"/>
                    </a:ext>
                  </a:extLst>
                </p14:cNvPr>
                <p14:cNvContentPartPr/>
                <p14:nvPr/>
              </p14:nvContentPartPr>
              <p14:xfrm>
                <a:off x="2422066" y="873390"/>
                <a:ext cx="1071720" cy="1329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D386F3C-09EB-2E24-5DEC-B442EEF65FD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17746" y="869070"/>
                  <a:ext cx="1080360" cy="13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31C4CE5-0070-45F1-EB7A-420A855B7A53}"/>
                    </a:ext>
                  </a:extLst>
                </p14:cNvPr>
                <p14:cNvContentPartPr/>
                <p14:nvPr/>
              </p14:nvContentPartPr>
              <p14:xfrm>
                <a:off x="3303706" y="1559550"/>
                <a:ext cx="691560" cy="385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31C4CE5-0070-45F1-EB7A-420A855B7A5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99386" y="1555230"/>
                  <a:ext cx="700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82AC627-DAF4-DFB7-6A5F-EC3AB5484BDF}"/>
                    </a:ext>
                  </a:extLst>
                </p14:cNvPr>
                <p14:cNvContentPartPr/>
                <p14:nvPr/>
              </p14:nvContentPartPr>
              <p14:xfrm>
                <a:off x="2610706" y="1006590"/>
                <a:ext cx="82440" cy="329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82AC627-DAF4-DFB7-6A5F-EC3AB5484BD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06386" y="1002270"/>
                  <a:ext cx="910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2A37247-B682-3FC4-7BDC-18CD3D1E54E3}"/>
                    </a:ext>
                  </a:extLst>
                </p14:cNvPr>
                <p14:cNvContentPartPr/>
                <p14:nvPr/>
              </p14:nvContentPartPr>
              <p14:xfrm>
                <a:off x="2640586" y="1095150"/>
                <a:ext cx="240480" cy="2232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2A37247-B682-3FC4-7BDC-18CD3D1E54E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636266" y="1090830"/>
                  <a:ext cx="249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4BCEBF7-CBA1-D303-6992-9BA3B79C3E04}"/>
                    </a:ext>
                  </a:extLst>
                </p14:cNvPr>
                <p14:cNvContentPartPr/>
                <p14:nvPr/>
              </p14:nvContentPartPr>
              <p14:xfrm>
                <a:off x="2815546" y="1208550"/>
                <a:ext cx="192960" cy="180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4BCEBF7-CBA1-D303-6992-9BA3B79C3E0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11226" y="1204230"/>
                  <a:ext cx="201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A3444C2-7DBF-7A5C-2C95-8515767C5435}"/>
                    </a:ext>
                  </a:extLst>
                </p14:cNvPr>
                <p14:cNvContentPartPr/>
                <p14:nvPr/>
              </p14:nvContentPartPr>
              <p14:xfrm>
                <a:off x="2892946" y="1303230"/>
                <a:ext cx="90000" cy="41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A3444C2-7DBF-7A5C-2C95-8515767C543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88626" y="1298910"/>
                  <a:ext cx="98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72E5389-B804-5B0B-9EE0-E9340CF57BBA}"/>
                    </a:ext>
                  </a:extLst>
                </p14:cNvPr>
                <p14:cNvContentPartPr/>
                <p14:nvPr/>
              </p14:nvContentPartPr>
              <p14:xfrm>
                <a:off x="3076186" y="1143390"/>
                <a:ext cx="124200" cy="263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72E5389-B804-5B0B-9EE0-E9340CF57BB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71866" y="1139070"/>
                  <a:ext cx="132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C9E094E-6D0A-322C-F699-E1ACD8285C47}"/>
                    </a:ext>
                  </a:extLst>
                </p14:cNvPr>
                <p14:cNvContentPartPr/>
                <p14:nvPr/>
              </p14:nvContentPartPr>
              <p14:xfrm>
                <a:off x="2625826" y="1476390"/>
                <a:ext cx="748440" cy="65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C9E094E-6D0A-322C-F699-E1ACD8285C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21506" y="1472070"/>
                  <a:ext cx="757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6A36143-74EF-A32B-EAA4-9F6656AD4B76}"/>
                    </a:ext>
                  </a:extLst>
                </p14:cNvPr>
                <p14:cNvContentPartPr/>
                <p14:nvPr/>
              </p14:nvContentPartPr>
              <p14:xfrm>
                <a:off x="2441506" y="1617870"/>
                <a:ext cx="36000" cy="3020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6A36143-74EF-A32B-EAA4-9F6656AD4B7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37186" y="1613550"/>
                  <a:ext cx="44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D8BEC70-3B8C-D41A-1BF8-95326A6E6F3A}"/>
                    </a:ext>
                  </a:extLst>
                </p14:cNvPr>
                <p14:cNvContentPartPr/>
                <p14:nvPr/>
              </p14:nvContentPartPr>
              <p14:xfrm>
                <a:off x="2606386" y="1814790"/>
                <a:ext cx="120600" cy="9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D8BEC70-3B8C-D41A-1BF8-95326A6E6F3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02066" y="1810470"/>
                  <a:ext cx="12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3768480-104F-7863-459F-2638732B786A}"/>
                    </a:ext>
                  </a:extLst>
                </p14:cNvPr>
                <p14:cNvContentPartPr/>
                <p14:nvPr/>
              </p14:nvContentPartPr>
              <p14:xfrm>
                <a:off x="2662546" y="1698150"/>
                <a:ext cx="38160" cy="2520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3768480-104F-7863-459F-2638732B786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58226" y="1693830"/>
                  <a:ext cx="46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B321CFD-09E5-7B45-926B-5817B75CC9AD}"/>
                    </a:ext>
                  </a:extLst>
                </p14:cNvPr>
                <p14:cNvContentPartPr/>
                <p14:nvPr/>
              </p14:nvContentPartPr>
              <p14:xfrm>
                <a:off x="2873866" y="1738110"/>
                <a:ext cx="125640" cy="2343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B321CFD-09E5-7B45-926B-5817B75CC9A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69546" y="1733790"/>
                  <a:ext cx="134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D367807-2D47-102F-7927-D7F710DA091E}"/>
                    </a:ext>
                  </a:extLst>
                </p14:cNvPr>
                <p14:cNvContentPartPr/>
                <p14:nvPr/>
              </p14:nvContentPartPr>
              <p14:xfrm>
                <a:off x="3134506" y="1714350"/>
                <a:ext cx="27000" cy="250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D367807-2D47-102F-7927-D7F710DA091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130186" y="1710030"/>
                  <a:ext cx="35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023001C-EE35-130C-7D3C-58F9B183AF4D}"/>
                    </a:ext>
                  </a:extLst>
                </p14:cNvPr>
                <p14:cNvContentPartPr/>
                <p14:nvPr/>
              </p14:nvContentPartPr>
              <p14:xfrm>
                <a:off x="2988346" y="1644150"/>
                <a:ext cx="269640" cy="1591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023001C-EE35-130C-7D3C-58F9B183AF4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84026" y="1639830"/>
                  <a:ext cx="278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EFBF897-1A31-6E1D-18CF-B02B536810E1}"/>
                    </a:ext>
                  </a:extLst>
                </p14:cNvPr>
                <p14:cNvContentPartPr/>
                <p14:nvPr/>
              </p14:nvContentPartPr>
              <p14:xfrm>
                <a:off x="3255826" y="1888950"/>
                <a:ext cx="59400" cy="1915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EFBF897-1A31-6E1D-18CF-B02B536810E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51506" y="1884630"/>
                  <a:ext cx="68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2BB6143-A8AD-471D-F5C0-D8AAFBE314FF}"/>
                    </a:ext>
                  </a:extLst>
                </p14:cNvPr>
                <p14:cNvContentPartPr/>
                <p14:nvPr/>
              </p14:nvContentPartPr>
              <p14:xfrm>
                <a:off x="3215506" y="1978230"/>
                <a:ext cx="72000" cy="378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2BB6143-A8AD-471D-F5C0-D8AAFBE314F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11186" y="1973910"/>
                  <a:ext cx="80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E788DBB-B52F-956F-C896-1EC0F683A21B}"/>
                    </a:ext>
                  </a:extLst>
                </p14:cNvPr>
                <p14:cNvContentPartPr/>
                <p14:nvPr/>
              </p14:nvContentPartPr>
              <p14:xfrm>
                <a:off x="3372466" y="1790310"/>
                <a:ext cx="41040" cy="2966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E788DBB-B52F-956F-C896-1EC0F683A2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68146" y="1785990"/>
                  <a:ext cx="49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1C02006-968C-C44C-4BF6-D621D9410FFD}"/>
                    </a:ext>
                  </a:extLst>
                </p14:cNvPr>
                <p14:cNvContentPartPr/>
                <p14:nvPr/>
              </p14:nvContentPartPr>
              <p14:xfrm>
                <a:off x="2141626" y="2228430"/>
                <a:ext cx="534240" cy="3387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1C02006-968C-C44C-4BF6-D621D9410F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37306" y="2224110"/>
                  <a:ext cx="542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4A9AF99-CD89-AE47-B3FB-EC69933AC4C5}"/>
                    </a:ext>
                  </a:extLst>
                </p14:cNvPr>
                <p14:cNvContentPartPr/>
                <p14:nvPr/>
              </p14:nvContentPartPr>
              <p14:xfrm>
                <a:off x="2199586" y="2662590"/>
                <a:ext cx="213480" cy="3276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4A9AF99-CD89-AE47-B3FB-EC69933AC4C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195266" y="2658270"/>
                  <a:ext cx="222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D977D07-B375-2C83-4347-567EEC38496C}"/>
                    </a:ext>
                  </a:extLst>
                </p14:cNvPr>
                <p14:cNvContentPartPr/>
                <p14:nvPr/>
              </p14:nvContentPartPr>
              <p14:xfrm>
                <a:off x="2441506" y="2866350"/>
                <a:ext cx="196920" cy="215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D977D07-B375-2C83-4347-567EEC38496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37186" y="2862030"/>
                  <a:ext cx="205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8620776-672B-1863-5AEF-B76D795CD484}"/>
                    </a:ext>
                  </a:extLst>
                </p14:cNvPr>
                <p14:cNvContentPartPr/>
                <p14:nvPr/>
              </p14:nvContentPartPr>
              <p14:xfrm>
                <a:off x="2755426" y="2996310"/>
                <a:ext cx="231840" cy="168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8620776-672B-1863-5AEF-B76D795CD48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751106" y="2991990"/>
                  <a:ext cx="240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2BEC67C-C40F-2E36-ECDA-AAB3E2220FAF}"/>
                    </a:ext>
                  </a:extLst>
                </p14:cNvPr>
                <p14:cNvContentPartPr/>
                <p14:nvPr/>
              </p14:nvContentPartPr>
              <p14:xfrm>
                <a:off x="3086266" y="3016470"/>
                <a:ext cx="16200" cy="187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2BEC67C-C40F-2E36-ECDA-AAB3E2220FA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81946" y="3012150"/>
                  <a:ext cx="2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F5A59FE-A2FE-84D4-B95F-2B0085FB14A7}"/>
                    </a:ext>
                  </a:extLst>
                </p14:cNvPr>
                <p14:cNvContentPartPr/>
                <p14:nvPr/>
              </p14:nvContentPartPr>
              <p14:xfrm>
                <a:off x="3234946" y="3044550"/>
                <a:ext cx="13320" cy="1328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F5A59FE-A2FE-84D4-B95F-2B0085FB14A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30626" y="3040230"/>
                  <a:ext cx="21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594E1BD-6A95-4A63-B354-9EE69B8581D2}"/>
                    </a:ext>
                  </a:extLst>
                </p14:cNvPr>
                <p14:cNvContentPartPr/>
                <p14:nvPr/>
              </p14:nvContentPartPr>
              <p14:xfrm>
                <a:off x="3255826" y="3032670"/>
                <a:ext cx="362880" cy="2246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594E1BD-6A95-4A63-B354-9EE69B8581D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51506" y="3028350"/>
                  <a:ext cx="371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BB07982-94E4-AFBC-5706-609160A797BE}"/>
                    </a:ext>
                  </a:extLst>
                </p14:cNvPr>
                <p14:cNvContentPartPr/>
                <p14:nvPr/>
              </p14:nvContentPartPr>
              <p14:xfrm>
                <a:off x="3521506" y="3020070"/>
                <a:ext cx="360" cy="3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BB07982-94E4-AFBC-5706-609160A797B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17186" y="30157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508C668-BF77-D645-8CCD-F15B9C2DF04E}"/>
                    </a:ext>
                  </a:extLst>
                </p14:cNvPr>
                <p14:cNvContentPartPr/>
                <p14:nvPr/>
              </p14:nvContentPartPr>
              <p14:xfrm>
                <a:off x="2630866" y="419790"/>
                <a:ext cx="504360" cy="5266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508C668-BF77-D645-8CCD-F15B9C2DF04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26546" y="415470"/>
                  <a:ext cx="5130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93B1F66-4B4B-2476-9CC1-4BE1DEA75F72}"/>
                    </a:ext>
                  </a:extLst>
                </p14:cNvPr>
                <p14:cNvContentPartPr/>
                <p14:nvPr/>
              </p14:nvContentPartPr>
              <p14:xfrm>
                <a:off x="3058186" y="-33810"/>
                <a:ext cx="328320" cy="4554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93B1F66-4B4B-2476-9CC1-4BE1DEA75F7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53866" y="-38130"/>
                  <a:ext cx="3369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B86C4BF-E08D-AF83-B94E-65589B93933B}"/>
                    </a:ext>
                  </a:extLst>
                </p14:cNvPr>
                <p14:cNvContentPartPr/>
                <p14:nvPr/>
              </p14:nvContentPartPr>
              <p14:xfrm>
                <a:off x="3453106" y="176789"/>
                <a:ext cx="150480" cy="194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B86C4BF-E08D-AF83-B94E-65589B93933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448786" y="172469"/>
                  <a:ext cx="159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25F3FFD-CCF6-F10D-2C9B-3038D9C34535}"/>
                    </a:ext>
                  </a:extLst>
                </p14:cNvPr>
                <p14:cNvContentPartPr/>
                <p14:nvPr/>
              </p14:nvContentPartPr>
              <p14:xfrm>
                <a:off x="3698626" y="273629"/>
                <a:ext cx="241560" cy="1821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25F3FFD-CCF6-F10D-2C9B-3038D9C3453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694306" y="269309"/>
                  <a:ext cx="25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01353E0-62FF-A05A-889C-C68CC18E84B6}"/>
                    </a:ext>
                  </a:extLst>
                </p14:cNvPr>
                <p14:cNvContentPartPr/>
                <p14:nvPr/>
              </p14:nvContentPartPr>
              <p14:xfrm>
                <a:off x="4008586" y="309989"/>
                <a:ext cx="175320" cy="1047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01353E0-62FF-A05A-889C-C68CC18E84B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04266" y="305669"/>
                  <a:ext cx="183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2EDAE5E-BE45-682B-AF5F-B9BED8F824DA}"/>
                    </a:ext>
                  </a:extLst>
                </p14:cNvPr>
                <p14:cNvContentPartPr/>
                <p14:nvPr/>
              </p14:nvContentPartPr>
              <p14:xfrm>
                <a:off x="4259146" y="180749"/>
                <a:ext cx="129600" cy="2052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2EDAE5E-BE45-682B-AF5F-B9BED8F824D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54826" y="176429"/>
                  <a:ext cx="138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0AFBF78-27CA-FAFA-1009-0D81DE132A97}"/>
                    </a:ext>
                  </a:extLst>
                </p14:cNvPr>
                <p14:cNvContentPartPr/>
                <p14:nvPr/>
              </p14:nvContentPartPr>
              <p14:xfrm>
                <a:off x="4217386" y="249149"/>
                <a:ext cx="74160" cy="216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0AFBF78-27CA-FAFA-1009-0D81DE132A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213066" y="244829"/>
                  <a:ext cx="82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E7DAC15-2BC3-8B1B-540D-CE5D276496CC}"/>
                    </a:ext>
                  </a:extLst>
                </p14:cNvPr>
                <p14:cNvContentPartPr/>
                <p14:nvPr/>
              </p14:nvContentPartPr>
              <p14:xfrm>
                <a:off x="4489186" y="229709"/>
                <a:ext cx="12240" cy="2563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E7DAC15-2BC3-8B1B-540D-CE5D276496C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84866" y="225389"/>
                  <a:ext cx="20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7BEE621-8DBB-74C2-0732-605FA4789D95}"/>
                    </a:ext>
                  </a:extLst>
                </p14:cNvPr>
                <p14:cNvContentPartPr/>
                <p14:nvPr/>
              </p14:nvContentPartPr>
              <p14:xfrm>
                <a:off x="3630586" y="1673669"/>
                <a:ext cx="247680" cy="2822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7BEE621-8DBB-74C2-0732-605FA4789D9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626266" y="1669349"/>
                  <a:ext cx="256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3440B24-CDDA-B49A-57AA-19118741EFAD}"/>
                    </a:ext>
                  </a:extLst>
                </p14:cNvPr>
                <p14:cNvContentPartPr/>
                <p14:nvPr/>
              </p14:nvContentPartPr>
              <p14:xfrm>
                <a:off x="3928666" y="1847549"/>
                <a:ext cx="146880" cy="234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3440B24-CDDA-B49A-57AA-19118741EFA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924346" y="1843229"/>
                  <a:ext cx="155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E38F13F-22A2-588D-097E-E0C8B5758A9D}"/>
                    </a:ext>
                  </a:extLst>
                </p14:cNvPr>
                <p14:cNvContentPartPr/>
                <p14:nvPr/>
              </p14:nvContentPartPr>
              <p14:xfrm>
                <a:off x="4178506" y="2001629"/>
                <a:ext cx="54360" cy="142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E38F13F-22A2-588D-097E-E0C8B5758A9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174186" y="1997309"/>
                  <a:ext cx="63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C1B7EFE-0057-75F2-0558-460383CD4C3C}"/>
                    </a:ext>
                  </a:extLst>
                </p14:cNvPr>
                <p14:cNvContentPartPr/>
                <p14:nvPr/>
              </p14:nvContentPartPr>
              <p14:xfrm>
                <a:off x="4190386" y="1884989"/>
                <a:ext cx="360" cy="2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C1B7EFE-0057-75F2-0558-460383CD4C3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86066" y="1880669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5BB2449-89F4-6063-F039-4FA346639019}"/>
                    </a:ext>
                  </a:extLst>
                </p14:cNvPr>
                <p14:cNvContentPartPr/>
                <p14:nvPr/>
              </p14:nvContentPartPr>
              <p14:xfrm>
                <a:off x="5152306" y="4176029"/>
                <a:ext cx="4480200" cy="17028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5BB2449-89F4-6063-F039-4FA34663901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147986" y="4171709"/>
                  <a:ext cx="4488840" cy="17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1E75129-B7BC-4A4F-4842-C669D10A156D}"/>
                    </a:ext>
                  </a:extLst>
                </p14:cNvPr>
                <p14:cNvContentPartPr/>
                <p14:nvPr/>
              </p14:nvContentPartPr>
              <p14:xfrm>
                <a:off x="4952866" y="5240909"/>
                <a:ext cx="601920" cy="10458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1E75129-B7BC-4A4F-4842-C669D10A156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948546" y="5236589"/>
                  <a:ext cx="61056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5B4BEA8-8CA1-A9BB-51F6-331B28FD0BFC}"/>
                    </a:ext>
                  </a:extLst>
                </p14:cNvPr>
                <p14:cNvContentPartPr/>
                <p14:nvPr/>
              </p14:nvContentPartPr>
              <p14:xfrm>
                <a:off x="4508986" y="4766789"/>
                <a:ext cx="52920" cy="17906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5B4BEA8-8CA1-A9BB-51F6-331B28FD0BF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04666" y="4762469"/>
                  <a:ext cx="61560" cy="17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2CED07C-1B5B-9F83-7976-EFEAF07AC5A1}"/>
                    </a:ext>
                  </a:extLst>
                </p14:cNvPr>
                <p14:cNvContentPartPr/>
                <p14:nvPr/>
              </p14:nvContentPartPr>
              <p14:xfrm>
                <a:off x="2141266" y="4501829"/>
                <a:ext cx="2432520" cy="20192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2CED07C-1B5B-9F83-7976-EFEAF07AC5A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136946" y="4497509"/>
                  <a:ext cx="2441160" cy="20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1A21622-398D-0B2E-EF01-0C47F09BD3A7}"/>
                    </a:ext>
                  </a:extLst>
                </p14:cNvPr>
                <p14:cNvContentPartPr/>
                <p14:nvPr/>
              </p14:nvContentPartPr>
              <p14:xfrm>
                <a:off x="2519266" y="5385989"/>
                <a:ext cx="36360" cy="3909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1A21622-398D-0B2E-EF01-0C47F09BD3A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514946" y="5381669"/>
                  <a:ext cx="45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98CD456-6DAD-D123-A4A0-6CC67545A7F2}"/>
                    </a:ext>
                  </a:extLst>
                </p14:cNvPr>
                <p14:cNvContentPartPr/>
                <p14:nvPr/>
              </p14:nvContentPartPr>
              <p14:xfrm>
                <a:off x="2591986" y="5608469"/>
                <a:ext cx="202320" cy="56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98CD456-6DAD-D123-A4A0-6CC67545A7F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587666" y="5604149"/>
                  <a:ext cx="21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04637AA-CE27-528E-87A4-5AED4D0A5BF4}"/>
                    </a:ext>
                  </a:extLst>
                </p14:cNvPr>
                <p14:cNvContentPartPr/>
                <p14:nvPr/>
              </p14:nvContentPartPr>
              <p14:xfrm>
                <a:off x="2709706" y="5514509"/>
                <a:ext cx="83160" cy="3009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04637AA-CE27-528E-87A4-5AED4D0A5BF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705386" y="5510189"/>
                  <a:ext cx="91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42DE57E-21C8-09EA-D937-15826AA262B2}"/>
                    </a:ext>
                  </a:extLst>
                </p14:cNvPr>
                <p14:cNvContentPartPr/>
                <p14:nvPr/>
              </p14:nvContentPartPr>
              <p14:xfrm>
                <a:off x="3011026" y="5477429"/>
                <a:ext cx="132120" cy="248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42DE57E-21C8-09EA-D937-15826AA262B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006706" y="5473109"/>
                  <a:ext cx="140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3767759-72A0-45CA-71ED-16F29D022C2E}"/>
                    </a:ext>
                  </a:extLst>
                </p14:cNvPr>
                <p14:cNvContentPartPr/>
                <p14:nvPr/>
              </p14:nvContentPartPr>
              <p14:xfrm>
                <a:off x="3403066" y="5461949"/>
                <a:ext cx="46440" cy="2307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3767759-72A0-45CA-71ED-16F29D022C2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98746" y="5457629"/>
                  <a:ext cx="55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643C873-B2B0-4920-D8A6-5DB6BC8A11B2}"/>
                    </a:ext>
                  </a:extLst>
                </p14:cNvPr>
                <p14:cNvContentPartPr/>
                <p14:nvPr/>
              </p14:nvContentPartPr>
              <p14:xfrm>
                <a:off x="3219106" y="5474549"/>
                <a:ext cx="366840" cy="684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643C873-B2B0-4920-D8A6-5DB6BC8A11B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214786" y="5470229"/>
                  <a:ext cx="375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F51E90D-516F-79CA-E132-9CD2CEB5C9D7}"/>
                    </a:ext>
                  </a:extLst>
                </p14:cNvPr>
                <p14:cNvContentPartPr/>
                <p14:nvPr/>
              </p14:nvContentPartPr>
              <p14:xfrm>
                <a:off x="3630226" y="5644829"/>
                <a:ext cx="150840" cy="3114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F51E90D-516F-79CA-E132-9CD2CEB5C9D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625906" y="5640509"/>
                  <a:ext cx="159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7C6BB04-9174-85DA-636C-2710424AA100}"/>
                    </a:ext>
                  </a:extLst>
                </p14:cNvPr>
                <p14:cNvContentPartPr/>
                <p14:nvPr/>
              </p14:nvContentPartPr>
              <p14:xfrm>
                <a:off x="3602506" y="5783429"/>
                <a:ext cx="234720" cy="2322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7C6BB04-9174-85DA-636C-2710424AA10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598186" y="5779109"/>
                  <a:ext cx="24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BD9CA73-0605-51A5-3574-495D7A8AC8CF}"/>
                    </a:ext>
                  </a:extLst>
                </p14:cNvPr>
                <p14:cNvContentPartPr/>
                <p14:nvPr/>
              </p14:nvContentPartPr>
              <p14:xfrm>
                <a:off x="3855946" y="5711069"/>
                <a:ext cx="4320" cy="22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BD9CA73-0605-51A5-3574-495D7A8AC8C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851626" y="5706749"/>
                  <a:ext cx="12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F86AC9E-6EDB-642A-B76C-B95CC25DA948}"/>
                    </a:ext>
                  </a:extLst>
                </p14:cNvPr>
                <p14:cNvContentPartPr/>
                <p14:nvPr/>
              </p14:nvContentPartPr>
              <p14:xfrm>
                <a:off x="1578946" y="2156789"/>
                <a:ext cx="673200" cy="33138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F86AC9E-6EDB-642A-B76C-B95CC25DA94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574626" y="2152469"/>
                  <a:ext cx="681840" cy="33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F1EB01C-0FB1-5469-4D58-F2EEDFEE8702}"/>
                    </a:ext>
                  </a:extLst>
                </p14:cNvPr>
                <p14:cNvContentPartPr/>
                <p14:nvPr/>
              </p14:nvContentPartPr>
              <p14:xfrm>
                <a:off x="1291306" y="1929629"/>
                <a:ext cx="472320" cy="4600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F1EB01C-0FB1-5469-4D58-F2EEDFEE870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286986" y="1925309"/>
                  <a:ext cx="4809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35EAC18-0D74-C894-9C4C-0D167BA47FB5}"/>
                    </a:ext>
                  </a:extLst>
                </p14:cNvPr>
                <p14:cNvContentPartPr/>
                <p14:nvPr/>
              </p14:nvContentPartPr>
              <p14:xfrm>
                <a:off x="828346" y="3882629"/>
                <a:ext cx="359280" cy="5184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35EAC18-0D74-C894-9C4C-0D167BA47FB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24026" y="3878309"/>
                  <a:ext cx="3679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6166DDA-05FB-2B98-7101-797046DAB723}"/>
                    </a:ext>
                  </a:extLst>
                </p14:cNvPr>
                <p14:cNvContentPartPr/>
                <p14:nvPr/>
              </p14:nvContentPartPr>
              <p14:xfrm>
                <a:off x="1312906" y="4200149"/>
                <a:ext cx="144720" cy="4464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6166DDA-05FB-2B98-7101-797046DAB72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308586" y="4195829"/>
                  <a:ext cx="1533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548A576-6204-F1C0-ACBF-146869321257}"/>
                    </a:ext>
                  </a:extLst>
                </p14:cNvPr>
                <p14:cNvContentPartPr/>
                <p14:nvPr/>
              </p14:nvContentPartPr>
              <p14:xfrm>
                <a:off x="1373386" y="4401029"/>
                <a:ext cx="171360" cy="453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548A576-6204-F1C0-ACBF-14686932125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369066" y="4396709"/>
                  <a:ext cx="180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C18A8FA-E7A5-3001-CFBF-EDC8D6A81209}"/>
                    </a:ext>
                  </a:extLst>
                </p14:cNvPr>
                <p14:cNvContentPartPr/>
                <p14:nvPr/>
              </p14:nvContentPartPr>
              <p14:xfrm>
                <a:off x="1368706" y="2741429"/>
                <a:ext cx="190800" cy="651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C18A8FA-E7A5-3001-CFBF-EDC8D6A8120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364386" y="2737109"/>
                  <a:ext cx="199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F01AD2F-B151-75CD-2918-EE9611268F34}"/>
                    </a:ext>
                  </a:extLst>
                </p14:cNvPr>
                <p14:cNvContentPartPr/>
                <p14:nvPr/>
              </p14:nvContentPartPr>
              <p14:xfrm>
                <a:off x="7890466" y="1969589"/>
                <a:ext cx="53280" cy="1371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F01AD2F-B151-75CD-2918-EE9611268F3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886146" y="1965269"/>
                  <a:ext cx="61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42082BD-9676-4D0E-F62B-AF00F73D95EB}"/>
                    </a:ext>
                  </a:extLst>
                </p14:cNvPr>
                <p14:cNvContentPartPr/>
                <p14:nvPr/>
              </p14:nvContentPartPr>
              <p14:xfrm>
                <a:off x="7862386" y="1728389"/>
                <a:ext cx="10080" cy="93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42082BD-9676-4D0E-F62B-AF00F73D95E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58066" y="1724069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4753F3D-34C1-72BC-D15E-8978F8C41321}"/>
                    </a:ext>
                  </a:extLst>
                </p14:cNvPr>
                <p14:cNvContentPartPr/>
                <p14:nvPr/>
              </p14:nvContentPartPr>
              <p14:xfrm>
                <a:off x="7914586" y="3388349"/>
                <a:ext cx="24840" cy="622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4753F3D-34C1-72BC-D15E-8978F8C4132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10266" y="3384029"/>
                  <a:ext cx="33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1D4D684-7BEB-85F7-6B11-A6B5F0F872C1}"/>
                    </a:ext>
                  </a:extLst>
                </p14:cNvPr>
                <p14:cNvContentPartPr/>
                <p14:nvPr/>
              </p14:nvContentPartPr>
              <p14:xfrm>
                <a:off x="7874266" y="3191429"/>
                <a:ext cx="4320" cy="57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1D4D684-7BEB-85F7-6B11-A6B5F0F872C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869946" y="3187109"/>
                  <a:ext cx="12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39E414C-FA3D-3A7F-060A-40FE037B8367}"/>
                    </a:ext>
                  </a:extLst>
                </p14:cNvPr>
                <p14:cNvContentPartPr/>
                <p14:nvPr/>
              </p14:nvContentPartPr>
              <p14:xfrm>
                <a:off x="1606306" y="4541789"/>
                <a:ext cx="78120" cy="2408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39E414C-FA3D-3A7F-060A-40FE037B836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01986" y="4537469"/>
                  <a:ext cx="86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DD0BC6D-EF17-70FF-EED2-006B67402371}"/>
                    </a:ext>
                  </a:extLst>
                </p14:cNvPr>
                <p14:cNvContentPartPr/>
                <p14:nvPr/>
              </p14:nvContentPartPr>
              <p14:xfrm>
                <a:off x="1582906" y="4421189"/>
                <a:ext cx="8640" cy="147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DD0BC6D-EF17-70FF-EED2-006B6740237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578586" y="4416869"/>
                  <a:ext cx="1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5FE2DF7-B5EC-7A89-6006-0573A7C36F71}"/>
                    </a:ext>
                  </a:extLst>
                </p14:cNvPr>
                <p14:cNvContentPartPr/>
                <p14:nvPr/>
              </p14:nvContentPartPr>
              <p14:xfrm>
                <a:off x="3291466" y="4469069"/>
                <a:ext cx="68760" cy="4003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5FE2DF7-B5EC-7A89-6006-0573A7C36F7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87146" y="4464749"/>
                  <a:ext cx="77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EFE0956-607A-CD20-55AB-41305E30F2D7}"/>
                    </a:ext>
                  </a:extLst>
                </p14:cNvPr>
                <p14:cNvContentPartPr/>
                <p14:nvPr/>
              </p14:nvContentPartPr>
              <p14:xfrm>
                <a:off x="3378946" y="4686149"/>
                <a:ext cx="183240" cy="2329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EFE0956-607A-CD20-55AB-41305E30F2D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374626" y="4681829"/>
                  <a:ext cx="191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A8017B6-8FC2-25EF-E692-A13ABC063D60}"/>
                    </a:ext>
                  </a:extLst>
                </p14:cNvPr>
                <p14:cNvContentPartPr/>
                <p14:nvPr/>
              </p14:nvContentPartPr>
              <p14:xfrm>
                <a:off x="3565786" y="4698389"/>
                <a:ext cx="232200" cy="3013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A8017B6-8FC2-25EF-E692-A13ABC063D6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561466" y="4694069"/>
                  <a:ext cx="240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866A346-9D90-0213-EE7A-23CA48CE71BE}"/>
                    </a:ext>
                  </a:extLst>
                </p14:cNvPr>
                <p14:cNvContentPartPr/>
                <p14:nvPr/>
              </p14:nvContentPartPr>
              <p14:xfrm>
                <a:off x="3666586" y="4819349"/>
                <a:ext cx="113040" cy="259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866A346-9D90-0213-EE7A-23CA48CE71B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662266" y="4815029"/>
                  <a:ext cx="121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2CC2083-0EF9-F78D-8E37-E300A851BC77}"/>
                    </a:ext>
                  </a:extLst>
                </p14:cNvPr>
                <p14:cNvContentPartPr/>
                <p14:nvPr/>
              </p14:nvContentPartPr>
              <p14:xfrm>
                <a:off x="2554186" y="5164589"/>
                <a:ext cx="1466640" cy="324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2CC2083-0EF9-F78D-8E37-E300A851BC7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549866" y="5160269"/>
                  <a:ext cx="1475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CAEF0B8-790C-A4FF-6936-B0FDD2899E17}"/>
                    </a:ext>
                  </a:extLst>
                </p14:cNvPr>
                <p14:cNvContentPartPr/>
                <p14:nvPr/>
              </p14:nvContentPartPr>
              <p14:xfrm>
                <a:off x="3848026" y="4855349"/>
                <a:ext cx="16920" cy="2149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CAEF0B8-790C-A4FF-6936-B0FDD2899E1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843706" y="4851029"/>
                  <a:ext cx="25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79B73CE-97C9-A1F9-1713-52430485AACE}"/>
                    </a:ext>
                  </a:extLst>
                </p14:cNvPr>
                <p14:cNvContentPartPr/>
                <p14:nvPr/>
              </p14:nvContentPartPr>
              <p14:xfrm>
                <a:off x="3843706" y="4819349"/>
                <a:ext cx="360" cy="25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79B73CE-97C9-A1F9-1713-52430485AA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39386" y="4815029"/>
                  <a:ext cx="9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FB91B7F-1B6B-70C4-FB32-3BF26B29EBD4}"/>
                    </a:ext>
                  </a:extLst>
                </p14:cNvPr>
                <p14:cNvContentPartPr/>
                <p14:nvPr/>
              </p14:nvContentPartPr>
              <p14:xfrm>
                <a:off x="2372746" y="3842669"/>
                <a:ext cx="37440" cy="3139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FB91B7F-1B6B-70C4-FB32-3BF26B29EBD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368426" y="3838349"/>
                  <a:ext cx="46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62C6E4B-1D0A-D7F3-AC6B-C7A881588A43}"/>
                    </a:ext>
                  </a:extLst>
                </p14:cNvPr>
                <p14:cNvContentPartPr/>
                <p14:nvPr/>
              </p14:nvContentPartPr>
              <p14:xfrm>
                <a:off x="2341066" y="3700109"/>
                <a:ext cx="223920" cy="662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62C6E4B-1D0A-D7F3-AC6B-C7A881588A4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336746" y="3695789"/>
                  <a:ext cx="232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9AC110F-D0C2-4959-7696-8C9B143DEEB0}"/>
                    </a:ext>
                  </a:extLst>
                </p14:cNvPr>
                <p14:cNvContentPartPr/>
                <p14:nvPr/>
              </p14:nvContentPartPr>
              <p14:xfrm>
                <a:off x="2417026" y="3870749"/>
                <a:ext cx="159840" cy="291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9AC110F-D0C2-4959-7696-8C9B143DEEB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412706" y="3866429"/>
                  <a:ext cx="168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4B389EA-22A3-ADBE-DC3C-716EEE9B2B4B}"/>
                    </a:ext>
                  </a:extLst>
                </p14:cNvPr>
                <p14:cNvContentPartPr/>
                <p14:nvPr/>
              </p14:nvContentPartPr>
              <p14:xfrm>
                <a:off x="2860906" y="4002149"/>
                <a:ext cx="96840" cy="939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4B389EA-22A3-ADBE-DC3C-716EEE9B2B4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856586" y="3997829"/>
                  <a:ext cx="105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C53B14A-DEA3-8FAF-552A-13BC22515D73}"/>
                    </a:ext>
                  </a:extLst>
                </p14:cNvPr>
                <p14:cNvContentPartPr/>
                <p14:nvPr/>
              </p14:nvContentPartPr>
              <p14:xfrm>
                <a:off x="2636986" y="3985589"/>
                <a:ext cx="169200" cy="1983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C53B14A-DEA3-8FAF-552A-13BC22515D7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632666" y="3981269"/>
                  <a:ext cx="177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E04EA0B-FA75-B1EE-A2FE-3134373399EF}"/>
                    </a:ext>
                  </a:extLst>
                </p14:cNvPr>
                <p14:cNvContentPartPr/>
                <p14:nvPr/>
              </p14:nvContentPartPr>
              <p14:xfrm>
                <a:off x="2908066" y="4023749"/>
                <a:ext cx="187200" cy="1810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E04EA0B-FA75-B1EE-A2FE-3134373399E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903746" y="4019429"/>
                  <a:ext cx="195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0C326F7-0D31-9AC0-4624-5DC18B7CF0E5}"/>
                    </a:ext>
                  </a:extLst>
                </p14:cNvPr>
                <p14:cNvContentPartPr/>
                <p14:nvPr/>
              </p14:nvContentPartPr>
              <p14:xfrm>
                <a:off x="3187066" y="3814949"/>
                <a:ext cx="230040" cy="3610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0C326F7-0D31-9AC0-4624-5DC18B7CF0E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182746" y="3810629"/>
                  <a:ext cx="238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51CEF0E2-59D8-E969-2A53-CD372A49FEBD}"/>
                    </a:ext>
                  </a:extLst>
                </p14:cNvPr>
                <p14:cNvContentPartPr/>
                <p14:nvPr/>
              </p14:nvContentPartPr>
              <p14:xfrm>
                <a:off x="3481186" y="3826469"/>
                <a:ext cx="181800" cy="3924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51CEF0E2-59D8-E969-2A53-CD372A49FEB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476866" y="3822149"/>
                  <a:ext cx="1904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A898D93-BC98-D520-36B9-8C2B6040B433}"/>
                    </a:ext>
                  </a:extLst>
                </p14:cNvPr>
                <p14:cNvContentPartPr/>
                <p14:nvPr/>
              </p14:nvContentPartPr>
              <p14:xfrm>
                <a:off x="3761626" y="4059389"/>
                <a:ext cx="230040" cy="1656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A898D93-BC98-D520-36B9-8C2B6040B43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757306" y="4055069"/>
                  <a:ext cx="238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BD49E33-03CF-150A-DF5C-39A61C9C4EA2}"/>
                    </a:ext>
                  </a:extLst>
                </p14:cNvPr>
                <p14:cNvContentPartPr/>
                <p14:nvPr/>
              </p14:nvContentPartPr>
              <p14:xfrm>
                <a:off x="4099306" y="3905309"/>
                <a:ext cx="204840" cy="4662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BD49E33-03CF-150A-DF5C-39A61C9C4EA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094986" y="3900989"/>
                  <a:ext cx="2134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65C97D5-8951-6E10-D82A-6AF3D41D5572}"/>
                    </a:ext>
                  </a:extLst>
                </p14:cNvPr>
                <p14:cNvContentPartPr/>
                <p14:nvPr/>
              </p14:nvContentPartPr>
              <p14:xfrm>
                <a:off x="4408186" y="4320749"/>
                <a:ext cx="4680" cy="43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65C97D5-8951-6E10-D82A-6AF3D41D557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403866" y="4316429"/>
                  <a:ext cx="13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2416CB2-BC5B-D233-96EE-1DF610B5D491}"/>
                    </a:ext>
                  </a:extLst>
                </p14:cNvPr>
                <p14:cNvContentPartPr/>
                <p14:nvPr/>
              </p14:nvContentPartPr>
              <p14:xfrm>
                <a:off x="4322146" y="4059389"/>
                <a:ext cx="236160" cy="3312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2416CB2-BC5B-D233-96EE-1DF610B5D49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317826" y="4055069"/>
                  <a:ext cx="244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30FD8AB-49D2-462C-E60D-6F7A058E60F5}"/>
                    </a:ext>
                  </a:extLst>
                </p14:cNvPr>
                <p14:cNvContentPartPr/>
                <p14:nvPr/>
              </p14:nvContentPartPr>
              <p14:xfrm>
                <a:off x="8466826" y="498990"/>
                <a:ext cx="461880" cy="549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30FD8AB-49D2-462C-E60D-6F7A058E60F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62506" y="494670"/>
                  <a:ext cx="4705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35D59C-1B54-3075-55C7-79CA84EC2808}"/>
                    </a:ext>
                  </a:extLst>
                </p14:cNvPr>
                <p14:cNvContentPartPr/>
                <p14:nvPr/>
              </p14:nvContentPartPr>
              <p14:xfrm>
                <a:off x="9047146" y="910470"/>
                <a:ext cx="54720" cy="324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35D59C-1B54-3075-55C7-79CA84EC280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042826" y="906150"/>
                  <a:ext cx="63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DD7CC51-C573-05A6-166D-5CEA7A779172}"/>
                    </a:ext>
                  </a:extLst>
                </p14:cNvPr>
                <p14:cNvContentPartPr/>
                <p14:nvPr/>
              </p14:nvContentPartPr>
              <p14:xfrm>
                <a:off x="9035266" y="887070"/>
                <a:ext cx="156240" cy="63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DD7CC51-C573-05A6-166D-5CEA7A77917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030946" y="882750"/>
                  <a:ext cx="164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23D4579-9F50-18EC-3258-F97D9AB314AC}"/>
                    </a:ext>
                  </a:extLst>
                </p14:cNvPr>
                <p14:cNvContentPartPr/>
                <p14:nvPr/>
              </p14:nvContentPartPr>
              <p14:xfrm>
                <a:off x="9087106" y="1059150"/>
                <a:ext cx="129600" cy="31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23D4579-9F50-18EC-3258-F97D9AB314A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082786" y="1054830"/>
                  <a:ext cx="138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01B9C50-299A-8CE0-3A44-8105D5AFF5FC}"/>
                    </a:ext>
                  </a:extLst>
                </p14:cNvPr>
                <p14:cNvContentPartPr/>
                <p14:nvPr/>
              </p14:nvContentPartPr>
              <p14:xfrm>
                <a:off x="9063346" y="1230870"/>
                <a:ext cx="186480" cy="45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01B9C50-299A-8CE0-3A44-8105D5AFF5F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059026" y="1226550"/>
                  <a:ext cx="19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DFA4A86-0874-9D9C-6A31-2F7BF55E29B2}"/>
                    </a:ext>
                  </a:extLst>
                </p14:cNvPr>
                <p14:cNvContentPartPr/>
                <p14:nvPr/>
              </p14:nvContentPartPr>
              <p14:xfrm>
                <a:off x="9384826" y="1177949"/>
                <a:ext cx="15480" cy="763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DFA4A86-0874-9D9C-6A31-2F7BF55E29B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380506" y="1173629"/>
                  <a:ext cx="24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000464E-8D10-7C3D-0C6A-EF77D9AE97B4}"/>
                    </a:ext>
                  </a:extLst>
                </p14:cNvPr>
                <p14:cNvContentPartPr/>
                <p14:nvPr/>
              </p14:nvContentPartPr>
              <p14:xfrm>
                <a:off x="9316786" y="976709"/>
                <a:ext cx="54000" cy="122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000464E-8D10-7C3D-0C6A-EF77D9AE97B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312466" y="972389"/>
                  <a:ext cx="62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06E1B55-FE80-91B0-6727-65B25A995DD9}"/>
                    </a:ext>
                  </a:extLst>
                </p14:cNvPr>
                <p14:cNvContentPartPr/>
                <p14:nvPr/>
              </p14:nvContentPartPr>
              <p14:xfrm>
                <a:off x="5935306" y="5900069"/>
                <a:ext cx="174960" cy="4287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06E1B55-FE80-91B0-6727-65B25A995DD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930986" y="5895749"/>
                  <a:ext cx="183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2EF6103-25A4-28F8-98AB-566347C769EF}"/>
                    </a:ext>
                  </a:extLst>
                </p14:cNvPr>
                <p14:cNvContentPartPr/>
                <p14:nvPr/>
              </p14:nvContentPartPr>
              <p14:xfrm>
                <a:off x="6209626" y="6104549"/>
                <a:ext cx="187200" cy="3628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2EF6103-25A4-28F8-98AB-566347C769E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05306" y="6100229"/>
                  <a:ext cx="195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73D4AA1-3547-72EC-87DC-B1C55992E334}"/>
                    </a:ext>
                  </a:extLst>
                </p14:cNvPr>
                <p14:cNvContentPartPr/>
                <p14:nvPr/>
              </p14:nvContentPartPr>
              <p14:xfrm>
                <a:off x="6222226" y="6237749"/>
                <a:ext cx="158760" cy="586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73D4AA1-3547-72EC-87DC-B1C55992E33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217906" y="6233429"/>
                  <a:ext cx="167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1875F23-7272-B263-D4CB-4589CA27A589}"/>
                    </a:ext>
                  </a:extLst>
                </p14:cNvPr>
                <p14:cNvContentPartPr/>
                <p14:nvPr/>
              </p14:nvContentPartPr>
              <p14:xfrm>
                <a:off x="6298546" y="6414869"/>
                <a:ext cx="187560" cy="360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1875F23-7272-B263-D4CB-4589CA27A58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294226" y="6410549"/>
                  <a:ext cx="196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A33FA5D2-3873-2D31-48FE-CFFFBE213C1C}"/>
                    </a:ext>
                  </a:extLst>
                </p14:cNvPr>
                <p14:cNvContentPartPr/>
                <p14:nvPr/>
              </p14:nvContentPartPr>
              <p14:xfrm>
                <a:off x="6600586" y="6064949"/>
                <a:ext cx="90720" cy="3715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A33FA5D2-3873-2D31-48FE-CFFFBE213C1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596266" y="6060629"/>
                  <a:ext cx="99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6B63F08-55DF-1239-B694-CE81722F669C}"/>
                    </a:ext>
                  </a:extLst>
                </p14:cNvPr>
                <p14:cNvContentPartPr/>
                <p14:nvPr/>
              </p14:nvContentPartPr>
              <p14:xfrm>
                <a:off x="6668986" y="6020669"/>
                <a:ext cx="360" cy="20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6B63F08-55DF-1239-B694-CE81722F66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64666" y="6016349"/>
                  <a:ext cx="9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10856AE-F4E8-DC50-3113-8022C966069E}"/>
                    </a:ext>
                  </a:extLst>
                </p14:cNvPr>
                <p14:cNvContentPartPr/>
                <p14:nvPr/>
              </p14:nvContentPartPr>
              <p14:xfrm>
                <a:off x="1582906" y="4485629"/>
                <a:ext cx="360" cy="3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10856AE-F4E8-DC50-3113-8022C966069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578586" y="448130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1911C9B2-64FE-20A8-5B72-48FA24CD84F0}"/>
                    </a:ext>
                  </a:extLst>
                </p14:cNvPr>
                <p14:cNvContentPartPr/>
                <p14:nvPr/>
              </p14:nvContentPartPr>
              <p14:xfrm>
                <a:off x="1151986" y="1073189"/>
                <a:ext cx="39600" cy="756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1911C9B2-64FE-20A8-5B72-48FA24CD84F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47666" y="1068869"/>
                  <a:ext cx="48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F1DECDE-1458-4AFF-99B9-94369BBD610A}"/>
                    </a:ext>
                  </a:extLst>
                </p14:cNvPr>
                <p14:cNvContentPartPr/>
                <p14:nvPr/>
              </p14:nvContentPartPr>
              <p14:xfrm>
                <a:off x="1172146" y="884549"/>
                <a:ext cx="2520" cy="432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F1DECDE-1458-4AFF-99B9-94369BBD610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67826" y="880229"/>
                  <a:ext cx="111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38CFB7E7-961F-0928-5F5C-6F6644B1B7E7}"/>
                    </a:ext>
                  </a:extLst>
                </p14:cNvPr>
                <p14:cNvContentPartPr/>
                <p14:nvPr/>
              </p14:nvContentPartPr>
              <p14:xfrm>
                <a:off x="1006906" y="5658869"/>
                <a:ext cx="488160" cy="435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38CFB7E7-961F-0928-5F5C-6F6644B1B7E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02586" y="5654549"/>
                  <a:ext cx="49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3A59A73-3E99-5400-D7EB-C2B08081256D}"/>
                    </a:ext>
                  </a:extLst>
                </p14:cNvPr>
                <p14:cNvContentPartPr/>
                <p14:nvPr/>
              </p14:nvContentPartPr>
              <p14:xfrm>
                <a:off x="990346" y="5774069"/>
                <a:ext cx="479520" cy="306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3A59A73-3E99-5400-D7EB-C2B08081256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86026" y="5769749"/>
                  <a:ext cx="48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04A7CA1-74F7-80F7-939D-C5108EDE53ED}"/>
                    </a:ext>
                  </a:extLst>
                </p14:cNvPr>
                <p14:cNvContentPartPr/>
                <p14:nvPr/>
              </p14:nvContentPartPr>
              <p14:xfrm>
                <a:off x="1400386" y="5369429"/>
                <a:ext cx="303840" cy="7066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04A7CA1-74F7-80F7-939D-C5108EDE53E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396066" y="5365109"/>
                  <a:ext cx="3124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92AC0E6-B87C-9FD3-49CC-C0A9ABCC60B6}"/>
                    </a:ext>
                  </a:extLst>
                </p14:cNvPr>
                <p14:cNvContentPartPr/>
                <p14:nvPr/>
              </p14:nvContentPartPr>
              <p14:xfrm>
                <a:off x="175666" y="4955069"/>
                <a:ext cx="237240" cy="2883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92AC0E6-B87C-9FD3-49CC-C0A9ABCC60B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71346" y="4950749"/>
                  <a:ext cx="245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95DA6CAE-B32E-38A4-CCE5-0C1D5DAE748A}"/>
                    </a:ext>
                  </a:extLst>
                </p14:cNvPr>
                <p14:cNvContentPartPr/>
                <p14:nvPr/>
              </p14:nvContentPartPr>
              <p14:xfrm>
                <a:off x="534226" y="5084669"/>
                <a:ext cx="153000" cy="1407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95DA6CAE-B32E-38A4-CCE5-0C1D5DAE748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29906" y="5080349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28D5B5B-415A-64FB-8BC3-F78F33D84544}"/>
                    </a:ext>
                  </a:extLst>
                </p14:cNvPr>
                <p14:cNvContentPartPr/>
                <p14:nvPr/>
              </p14:nvContentPartPr>
              <p14:xfrm>
                <a:off x="778666" y="5047229"/>
                <a:ext cx="87120" cy="1987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28D5B5B-415A-64FB-8BC3-F78F33D8454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74346" y="5042909"/>
                  <a:ext cx="95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DB5DA6B-67A4-835D-1505-F9EA53FCCB28}"/>
                    </a:ext>
                  </a:extLst>
                </p14:cNvPr>
                <p14:cNvContentPartPr/>
                <p14:nvPr/>
              </p14:nvContentPartPr>
              <p14:xfrm>
                <a:off x="922306" y="4782629"/>
                <a:ext cx="160200" cy="4287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DB5DA6B-67A4-835D-1505-F9EA53FCCB2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17986" y="4778309"/>
                  <a:ext cx="1688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9604BE1-CEB4-5D57-02B3-20B6D773C1BC}"/>
                    </a:ext>
                  </a:extLst>
                </p14:cNvPr>
                <p14:cNvContentPartPr/>
                <p14:nvPr/>
              </p14:nvContentPartPr>
              <p14:xfrm>
                <a:off x="1193026" y="5068109"/>
                <a:ext cx="124200" cy="1299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9604BE1-CEB4-5D57-02B3-20B6D773C1B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88706" y="5063789"/>
                  <a:ext cx="132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DC3DA62-75DA-0A21-1785-661639FA8F7B}"/>
                    </a:ext>
                  </a:extLst>
                </p14:cNvPr>
                <p14:cNvContentPartPr/>
                <p14:nvPr/>
              </p14:nvContentPartPr>
              <p14:xfrm>
                <a:off x="1369426" y="5055869"/>
                <a:ext cx="266400" cy="1720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DC3DA62-75DA-0A21-1785-661639FA8F7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365106" y="5051549"/>
                  <a:ext cx="275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46185561-55AF-CB46-7B55-016FC13AF863}"/>
                    </a:ext>
                  </a:extLst>
                </p14:cNvPr>
                <p14:cNvContentPartPr/>
                <p14:nvPr/>
              </p14:nvContentPartPr>
              <p14:xfrm>
                <a:off x="1606306" y="4911149"/>
                <a:ext cx="53640" cy="3466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46185561-55AF-CB46-7B55-016FC13AF86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601986" y="4906829"/>
                  <a:ext cx="62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350C8E9-1B78-69DC-564C-2A8A08147237}"/>
                    </a:ext>
                  </a:extLst>
                </p14:cNvPr>
                <p14:cNvContentPartPr/>
                <p14:nvPr/>
              </p14:nvContentPartPr>
              <p14:xfrm>
                <a:off x="1643386" y="5098709"/>
                <a:ext cx="113760" cy="464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350C8E9-1B78-69DC-564C-2A8A0814723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639066" y="5094389"/>
                  <a:ext cx="122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1E47AF6-B87D-D81B-1D86-4CDDBE14AA1C}"/>
                    </a:ext>
                  </a:extLst>
                </p14:cNvPr>
                <p14:cNvContentPartPr/>
                <p14:nvPr/>
              </p14:nvContentPartPr>
              <p14:xfrm>
                <a:off x="159826" y="5389589"/>
                <a:ext cx="35280" cy="2808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1E47AF6-B87D-D81B-1D86-4CDDBE14AA1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55506" y="5385269"/>
                  <a:ext cx="439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E7BFD7E-4D6C-D0CB-EC68-12829FBEA3FC}"/>
                    </a:ext>
                  </a:extLst>
                </p14:cNvPr>
                <p14:cNvContentPartPr/>
                <p14:nvPr/>
              </p14:nvContentPartPr>
              <p14:xfrm>
                <a:off x="192586" y="5338469"/>
                <a:ext cx="121680" cy="316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E7BFD7E-4D6C-D0CB-EC68-12829FBEA3F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88266" y="5334149"/>
                  <a:ext cx="130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85359263-6FDE-9A76-486D-6A0682C1368D}"/>
                    </a:ext>
                  </a:extLst>
                </p14:cNvPr>
                <p14:cNvContentPartPr/>
                <p14:nvPr/>
              </p14:nvContentPartPr>
              <p14:xfrm>
                <a:off x="288706" y="5482109"/>
                <a:ext cx="60840" cy="349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85359263-6FDE-9A76-486D-6A0682C1368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84386" y="5477789"/>
                  <a:ext cx="69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7B6DA80-A7F0-2E76-AB04-B0A3041B2852}"/>
                    </a:ext>
                  </a:extLst>
                </p14:cNvPr>
                <p14:cNvContentPartPr/>
                <p14:nvPr/>
              </p14:nvContentPartPr>
              <p14:xfrm>
                <a:off x="445666" y="5510189"/>
                <a:ext cx="17640" cy="1504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7B6DA80-A7F0-2E76-AB04-B0A3041B285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41346" y="5505869"/>
                  <a:ext cx="26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05E758E-F0DD-FEC0-7EEA-4CC5DEA94CA8}"/>
                    </a:ext>
                  </a:extLst>
                </p14:cNvPr>
                <p14:cNvContentPartPr/>
                <p14:nvPr/>
              </p14:nvContentPartPr>
              <p14:xfrm>
                <a:off x="563386" y="5454749"/>
                <a:ext cx="106920" cy="2408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05E758E-F0DD-FEC0-7EEA-4CC5DEA94CA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59066" y="5450429"/>
                  <a:ext cx="115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8FC5B02-86C2-F896-618B-36EDBB17FA83}"/>
                    </a:ext>
                  </a:extLst>
                </p14:cNvPr>
                <p14:cNvContentPartPr/>
                <p14:nvPr/>
              </p14:nvContentPartPr>
              <p14:xfrm>
                <a:off x="711346" y="5329109"/>
                <a:ext cx="171720" cy="346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8FC5B02-86C2-F896-618B-36EDBB17FA8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07026" y="5324789"/>
                  <a:ext cx="1803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4714323F-4790-E231-9E18-3764A21EB862}"/>
                    </a:ext>
                  </a:extLst>
                </p14:cNvPr>
                <p14:cNvContentPartPr/>
                <p14:nvPr/>
              </p14:nvContentPartPr>
              <p14:xfrm>
                <a:off x="881626" y="5526389"/>
                <a:ext cx="90360" cy="1324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4714323F-4790-E231-9E18-3764A21EB86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77306" y="5522069"/>
                  <a:ext cx="99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D53002D-EB46-0B94-67B8-2D195190A8BF}"/>
                    </a:ext>
                  </a:extLst>
                </p14:cNvPr>
                <p14:cNvContentPartPr/>
                <p14:nvPr/>
              </p14:nvContentPartPr>
              <p14:xfrm>
                <a:off x="962266" y="5461589"/>
                <a:ext cx="100080" cy="1324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D53002D-EB46-0B94-67B8-2D195190A8B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57946" y="5457269"/>
                  <a:ext cx="108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0D5387A-ABD8-5856-5FE4-69756A5AE3DF}"/>
                    </a:ext>
                  </a:extLst>
                </p14:cNvPr>
                <p14:cNvContentPartPr/>
                <p14:nvPr/>
              </p14:nvContentPartPr>
              <p14:xfrm>
                <a:off x="9974146" y="2050263"/>
                <a:ext cx="80280" cy="3693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0D5387A-ABD8-5856-5FE4-69756A5AE3D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969826" y="2045943"/>
                  <a:ext cx="889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AF2FBD1-FE42-BD7E-CDC5-80CB48856890}"/>
                    </a:ext>
                  </a:extLst>
                </p14:cNvPr>
                <p14:cNvContentPartPr/>
                <p14:nvPr/>
              </p14:nvContentPartPr>
              <p14:xfrm>
                <a:off x="9950026" y="2063583"/>
                <a:ext cx="327600" cy="511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AF2FBD1-FE42-BD7E-CDC5-80CB4885689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945706" y="2059263"/>
                  <a:ext cx="336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5682AE1-979B-D744-025C-0E43EF19B1A5}"/>
                    </a:ext>
                  </a:extLst>
                </p14:cNvPr>
                <p14:cNvContentPartPr/>
                <p14:nvPr/>
              </p14:nvContentPartPr>
              <p14:xfrm>
                <a:off x="10070626" y="2234943"/>
                <a:ext cx="198000" cy="4860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5682AE1-979B-D744-025C-0E43EF19B1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066306" y="2230623"/>
                  <a:ext cx="206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4F2B6573-3004-86EF-FFE5-331EED0BE586}"/>
                    </a:ext>
                  </a:extLst>
                </p14:cNvPr>
                <p14:cNvContentPartPr/>
                <p14:nvPr/>
              </p14:nvContentPartPr>
              <p14:xfrm>
                <a:off x="10107346" y="2531223"/>
                <a:ext cx="169560" cy="1764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4F2B6573-3004-86EF-FFE5-331EED0BE58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103026" y="2526903"/>
                  <a:ext cx="178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630BF62C-EE78-3428-1F54-4B27E969C679}"/>
                    </a:ext>
                  </a:extLst>
                </p14:cNvPr>
                <p14:cNvContentPartPr/>
                <p14:nvPr/>
              </p14:nvContentPartPr>
              <p14:xfrm>
                <a:off x="10470226" y="2102103"/>
                <a:ext cx="76680" cy="6361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630BF62C-EE78-3428-1F54-4B27E969C679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465906" y="2097783"/>
                  <a:ext cx="8532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7AD4D63-689C-38F7-6091-9724393F9003}"/>
                    </a:ext>
                  </a:extLst>
                </p14:cNvPr>
                <p14:cNvContentPartPr/>
                <p14:nvPr/>
              </p14:nvContentPartPr>
              <p14:xfrm>
                <a:off x="10340626" y="2130183"/>
                <a:ext cx="714960" cy="5151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7AD4D63-689C-38F7-6091-9724393F900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336306" y="2125863"/>
                  <a:ext cx="7236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EB9DF12-D765-4CB7-C5A6-9A4E7CBFD484}"/>
                    </a:ext>
                  </a:extLst>
                </p14:cNvPr>
                <p14:cNvContentPartPr/>
                <p14:nvPr/>
              </p14:nvContentPartPr>
              <p14:xfrm>
                <a:off x="11154946" y="2459943"/>
                <a:ext cx="27720" cy="2149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EB9DF12-D765-4CB7-C5A6-9A4E7CBFD48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150626" y="2455623"/>
                  <a:ext cx="36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6FA0732B-BDC7-9B59-C7EB-95F622ED4831}"/>
                    </a:ext>
                  </a:extLst>
                </p14:cNvPr>
                <p14:cNvContentPartPr/>
                <p14:nvPr/>
              </p14:nvContentPartPr>
              <p14:xfrm>
                <a:off x="11219386" y="2331423"/>
                <a:ext cx="360" cy="10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6FA0732B-BDC7-9B59-C7EB-95F622ED483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15066" y="2327103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7EFFE7D0-4119-C2DD-7276-5DD312DF6A83}"/>
                    </a:ext>
                  </a:extLst>
                </p14:cNvPr>
                <p14:cNvContentPartPr/>
                <p14:nvPr/>
              </p14:nvContentPartPr>
              <p14:xfrm>
                <a:off x="10778026" y="3121623"/>
                <a:ext cx="258840" cy="4132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7EFFE7D0-4119-C2DD-7276-5DD312DF6A8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773706" y="3117303"/>
                  <a:ext cx="267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54EAADD-D620-DCF1-08CD-800018E1D14F}"/>
                    </a:ext>
                  </a:extLst>
                </p14:cNvPr>
                <p14:cNvContentPartPr/>
                <p14:nvPr/>
              </p14:nvContentPartPr>
              <p14:xfrm>
                <a:off x="10772266" y="3332223"/>
                <a:ext cx="139680" cy="43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54EAADD-D620-DCF1-08CD-800018E1D14F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767946" y="3327903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BC18296-91FC-021C-CB55-5512E0C488CF}"/>
                    </a:ext>
                  </a:extLst>
                </p14:cNvPr>
                <p14:cNvContentPartPr/>
                <p14:nvPr/>
              </p14:nvContentPartPr>
              <p14:xfrm>
                <a:off x="11142706" y="3299463"/>
                <a:ext cx="177840" cy="1774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BC18296-91FC-021C-CB55-5512E0C488CF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138386" y="3295143"/>
                  <a:ext cx="186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833F3C9-DE44-EAB3-417D-49B35C9861CA}"/>
                    </a:ext>
                  </a:extLst>
                </p14:cNvPr>
                <p14:cNvContentPartPr/>
                <p14:nvPr/>
              </p14:nvContentPartPr>
              <p14:xfrm>
                <a:off x="11372386" y="3162663"/>
                <a:ext cx="311040" cy="4413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833F3C9-DE44-EAB3-417D-49B35C9861C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368066" y="3158343"/>
                  <a:ext cx="3196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0579F52-5096-1B51-ACE9-5A8F71376698}"/>
                    </a:ext>
                  </a:extLst>
                </p14:cNvPr>
                <p14:cNvContentPartPr/>
                <p14:nvPr/>
              </p14:nvContentPartPr>
              <p14:xfrm>
                <a:off x="10495426" y="2918583"/>
                <a:ext cx="1384920" cy="8690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0579F52-5096-1B51-ACE9-5A8F7137669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491106" y="2914263"/>
                  <a:ext cx="139356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B432BF9-32F2-F58C-71AC-C808054AF82D}"/>
                    </a:ext>
                  </a:extLst>
                </p14:cNvPr>
                <p14:cNvContentPartPr/>
                <p14:nvPr/>
              </p14:nvContentPartPr>
              <p14:xfrm>
                <a:off x="128146" y="1326303"/>
                <a:ext cx="276840" cy="61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AB432BF9-32F2-F58C-71AC-C808054AF82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23826" y="1321983"/>
                  <a:ext cx="2854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00FE1F5B-CD8E-A15F-0A93-43995A618AF7}"/>
                    </a:ext>
                  </a:extLst>
                </p14:cNvPr>
                <p14:cNvContentPartPr/>
                <p14:nvPr/>
              </p14:nvContentPartPr>
              <p14:xfrm>
                <a:off x="228586" y="1201743"/>
                <a:ext cx="119160" cy="3110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00FE1F5B-CD8E-A15F-0A93-43995A618AF7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24266" y="1197423"/>
                  <a:ext cx="127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0DD3442-EC2A-A8D3-7954-307F91615F7A}"/>
                    </a:ext>
                  </a:extLst>
                </p14:cNvPr>
                <p14:cNvContentPartPr/>
                <p14:nvPr/>
              </p14:nvContentPartPr>
              <p14:xfrm>
                <a:off x="5852550" y="4215960"/>
                <a:ext cx="32760" cy="1396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0DD3442-EC2A-A8D3-7954-307F91615F7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848230" y="4211640"/>
                  <a:ext cx="41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CDDC80C-F110-22E8-C87D-527C28A44C94}"/>
                    </a:ext>
                  </a:extLst>
                </p14:cNvPr>
                <p14:cNvContentPartPr/>
                <p14:nvPr/>
              </p14:nvContentPartPr>
              <p14:xfrm>
                <a:off x="5910150" y="3951000"/>
                <a:ext cx="10080" cy="396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CDDC80C-F110-22E8-C87D-527C28A44C9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905830" y="3946680"/>
                  <a:ext cx="18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9BB7D04-BA0B-88DB-7324-165EC91E616B}"/>
                    </a:ext>
                  </a:extLst>
                </p14:cNvPr>
                <p14:cNvContentPartPr/>
                <p14:nvPr/>
              </p14:nvContentPartPr>
              <p14:xfrm>
                <a:off x="3734310" y="2196360"/>
                <a:ext cx="591480" cy="604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9BB7D04-BA0B-88DB-7324-165EC91E616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729990" y="2192040"/>
                  <a:ext cx="600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92433ECC-45E8-EB0D-49EB-3BD675D4A3CE}"/>
                    </a:ext>
                  </a:extLst>
                </p14:cNvPr>
                <p14:cNvContentPartPr/>
                <p14:nvPr/>
              </p14:nvContentPartPr>
              <p14:xfrm>
                <a:off x="3683550" y="2372400"/>
                <a:ext cx="565920" cy="471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92433ECC-45E8-EB0D-49EB-3BD675D4A3CE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3679230" y="2368080"/>
                  <a:ext cx="574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3BDEC3D7-B46C-242E-6455-973AA025B82B}"/>
                    </a:ext>
                  </a:extLst>
                </p14:cNvPr>
                <p14:cNvContentPartPr/>
                <p14:nvPr/>
              </p14:nvContentPartPr>
              <p14:xfrm>
                <a:off x="8308110" y="164880"/>
                <a:ext cx="1343520" cy="13982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3BDEC3D7-B46C-242E-6455-973AA025B82B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303790" y="160560"/>
                  <a:ext cx="1352160" cy="14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A573085-0EDA-028B-EF11-96734D0691C1}"/>
                    </a:ext>
                  </a:extLst>
                </p14:cNvPr>
                <p14:cNvContentPartPr/>
                <p14:nvPr/>
              </p14:nvContentPartPr>
              <p14:xfrm>
                <a:off x="3428670" y="1294920"/>
                <a:ext cx="1102680" cy="13683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A573085-0EDA-028B-EF11-96734D0691C1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3424350" y="1290600"/>
                  <a:ext cx="1111320" cy="13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9B956F58-35AD-C513-0128-E306FD8D130A}"/>
                    </a:ext>
                  </a:extLst>
                </p14:cNvPr>
                <p14:cNvContentPartPr/>
                <p14:nvPr/>
              </p14:nvContentPartPr>
              <p14:xfrm>
                <a:off x="474510" y="3436920"/>
                <a:ext cx="1873080" cy="13759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9B956F58-35AD-C513-0128-E306FD8D130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70190" y="3432600"/>
                  <a:ext cx="1881720" cy="138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85C9EB-690A-90E7-89F0-50737EA98E9B}"/>
                  </a:ext>
                </a:extLst>
              </p14:cNvPr>
              <p14:cNvContentPartPr/>
              <p14:nvPr/>
            </p14:nvContentPartPr>
            <p14:xfrm>
              <a:off x="7450906" y="844230"/>
              <a:ext cx="389880" cy="160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85C9EB-690A-90E7-89F0-50737EA98E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6586" y="839910"/>
                <a:ext cx="398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8ACA86-562B-E409-2E37-A2C1718857C6}"/>
                  </a:ext>
                </a:extLst>
              </p14:cNvPr>
              <p14:cNvContentPartPr/>
              <p14:nvPr/>
            </p14:nvContentPartPr>
            <p14:xfrm>
              <a:off x="8015386" y="748110"/>
              <a:ext cx="258120" cy="226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8ACA86-562B-E409-2E37-A2C1718857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1066" y="743790"/>
                <a:ext cx="266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9C43A2-CBB3-50DE-75A7-D0CA447FDC9D}"/>
                  </a:ext>
                </a:extLst>
              </p14:cNvPr>
              <p14:cNvContentPartPr/>
              <p14:nvPr/>
            </p14:nvContentPartPr>
            <p14:xfrm>
              <a:off x="8396266" y="579630"/>
              <a:ext cx="407520" cy="480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9C43A2-CBB3-50DE-75A7-D0CA447FDC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1946" y="575310"/>
                <a:ext cx="4161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3122C3B-BE37-27A1-92FB-B20EF1F4B7BC}"/>
                  </a:ext>
                </a:extLst>
              </p14:cNvPr>
              <p14:cNvContentPartPr/>
              <p14:nvPr/>
            </p14:nvContentPartPr>
            <p14:xfrm>
              <a:off x="9405706" y="434550"/>
              <a:ext cx="101880" cy="641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3122C3B-BE37-27A1-92FB-B20EF1F4B7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386" y="430230"/>
                <a:ext cx="1105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A097972-8E94-56F9-557B-0537D83AD60F}"/>
                  </a:ext>
                </a:extLst>
              </p14:cNvPr>
              <p14:cNvContentPartPr/>
              <p14:nvPr/>
            </p14:nvContentPartPr>
            <p14:xfrm>
              <a:off x="9071266" y="443190"/>
              <a:ext cx="654840" cy="131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A097972-8E94-56F9-557B-0537D83AD6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6946" y="438870"/>
                <a:ext cx="663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57EBB1-2E2C-022F-CE24-098D7E3FCD5A}"/>
                  </a:ext>
                </a:extLst>
              </p14:cNvPr>
              <p14:cNvContentPartPr/>
              <p14:nvPr/>
            </p14:nvContentPartPr>
            <p14:xfrm>
              <a:off x="9703786" y="739470"/>
              <a:ext cx="164880" cy="390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57EBB1-2E2C-022F-CE24-098D7E3FCD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466" y="735150"/>
                <a:ext cx="1735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26BF1F-6ABA-45B9-FAB0-3C1F1CE8EAFB}"/>
                  </a:ext>
                </a:extLst>
              </p14:cNvPr>
              <p14:cNvContentPartPr/>
              <p14:nvPr/>
            </p14:nvContentPartPr>
            <p14:xfrm>
              <a:off x="9873346" y="950790"/>
              <a:ext cx="411120" cy="136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26BF1F-6ABA-45B9-FAB0-3C1F1CE8EA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69026" y="946470"/>
                <a:ext cx="419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5EE75F-6304-4EA8-31C5-E653F19CC7A5}"/>
                  </a:ext>
                </a:extLst>
              </p14:cNvPr>
              <p14:cNvContentPartPr/>
              <p14:nvPr/>
            </p14:nvContentPartPr>
            <p14:xfrm>
              <a:off x="10300666" y="606990"/>
              <a:ext cx="19080" cy="55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5EE75F-6304-4EA8-31C5-E653F19CC7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96346" y="602670"/>
                <a:ext cx="277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C247DD-A155-FFE2-0EE9-F0BEC160CEFB}"/>
                  </a:ext>
                </a:extLst>
              </p14:cNvPr>
              <p14:cNvContentPartPr/>
              <p14:nvPr/>
            </p14:nvContentPartPr>
            <p14:xfrm>
              <a:off x="1514506" y="1308270"/>
              <a:ext cx="9289800" cy="306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C247DD-A155-FFE2-0EE9-F0BEC160CE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0186" y="1303950"/>
                <a:ext cx="92984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DA56F8-69D8-0698-CDA0-0C1640CF6876}"/>
                  </a:ext>
                </a:extLst>
              </p14:cNvPr>
              <p14:cNvContentPartPr/>
              <p14:nvPr/>
            </p14:nvContentPartPr>
            <p14:xfrm>
              <a:off x="9635746" y="734790"/>
              <a:ext cx="361080" cy="617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DA56F8-69D8-0698-CDA0-0C1640CF68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31426" y="730470"/>
                <a:ext cx="3697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81C07B-838E-BB12-EDE8-97C22E188591}"/>
                  </a:ext>
                </a:extLst>
              </p14:cNvPr>
              <p14:cNvContentPartPr/>
              <p14:nvPr/>
            </p14:nvContentPartPr>
            <p14:xfrm>
              <a:off x="9780826" y="968790"/>
              <a:ext cx="148680" cy="24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81C07B-838E-BB12-EDE8-97C22E1885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76506" y="964470"/>
                <a:ext cx="157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A2874D-C0A3-B446-53EF-01B8C078DB80}"/>
                  </a:ext>
                </a:extLst>
              </p14:cNvPr>
              <p14:cNvContentPartPr/>
              <p14:nvPr/>
            </p14:nvContentPartPr>
            <p14:xfrm>
              <a:off x="1434226" y="341670"/>
              <a:ext cx="41760" cy="76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A2874D-C0A3-B446-53EF-01B8C078DB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29906" y="337350"/>
                <a:ext cx="5040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D86CA8-8D1A-03F9-3F0E-AE4566EAB2BA}"/>
                  </a:ext>
                </a:extLst>
              </p14:cNvPr>
              <p14:cNvContentPartPr/>
              <p14:nvPr/>
            </p14:nvContentPartPr>
            <p14:xfrm>
              <a:off x="1561666" y="711390"/>
              <a:ext cx="260280" cy="40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D86CA8-8D1A-03F9-3F0E-AE4566EAB2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57346" y="707070"/>
                <a:ext cx="2689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C06F09-6CF1-4D74-0891-A3404802EA8D}"/>
                  </a:ext>
                </a:extLst>
              </p14:cNvPr>
              <p14:cNvContentPartPr/>
              <p14:nvPr/>
            </p14:nvContentPartPr>
            <p14:xfrm>
              <a:off x="1956226" y="618870"/>
              <a:ext cx="311760" cy="47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C06F09-6CF1-4D74-0891-A3404802EA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51906" y="614550"/>
                <a:ext cx="3204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9A59DC-DC59-FAA8-D3FA-6AF097921F2E}"/>
                  </a:ext>
                </a:extLst>
              </p14:cNvPr>
              <p14:cNvContentPartPr/>
              <p14:nvPr/>
            </p14:nvContentPartPr>
            <p14:xfrm>
              <a:off x="2014186" y="793830"/>
              <a:ext cx="263880" cy="13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9A59DC-DC59-FAA8-D3FA-6AF097921F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09866" y="789510"/>
                <a:ext cx="272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CD9424-9E0B-ED38-B8A1-5F61825637F4}"/>
                  </a:ext>
                </a:extLst>
              </p14:cNvPr>
              <p14:cNvContentPartPr/>
              <p14:nvPr/>
            </p14:nvContentPartPr>
            <p14:xfrm>
              <a:off x="2260066" y="389910"/>
              <a:ext cx="228600" cy="51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CD9424-9E0B-ED38-B8A1-5F61825637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55746" y="385590"/>
                <a:ext cx="2372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D27902-49E8-A6C1-18AD-F3DC1664BFE3}"/>
                  </a:ext>
                </a:extLst>
              </p14:cNvPr>
              <p14:cNvContentPartPr/>
              <p14:nvPr/>
            </p14:nvContentPartPr>
            <p14:xfrm>
              <a:off x="2840386" y="984630"/>
              <a:ext cx="12600" cy="12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D27902-49E8-A6C1-18AD-F3DC1664BF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36066" y="980310"/>
                <a:ext cx="212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80F509-C7BD-704A-04A2-1BD5B2951B6F}"/>
                  </a:ext>
                </a:extLst>
              </p14:cNvPr>
              <p14:cNvContentPartPr/>
              <p14:nvPr/>
            </p14:nvContentPartPr>
            <p14:xfrm>
              <a:off x="3436906" y="417990"/>
              <a:ext cx="51120" cy="581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80F509-C7BD-704A-04A2-1BD5B2951B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32586" y="413670"/>
                <a:ext cx="5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E6E5AC-4CFB-63A7-0D32-46B77098F406}"/>
                  </a:ext>
                </a:extLst>
              </p14:cNvPr>
              <p14:cNvContentPartPr/>
              <p14:nvPr/>
            </p14:nvContentPartPr>
            <p14:xfrm>
              <a:off x="3078346" y="275790"/>
              <a:ext cx="880200" cy="255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E6E5AC-4CFB-63A7-0D32-46B77098F4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74026" y="271470"/>
                <a:ext cx="8888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0CEAAB-E80E-7E0B-BA6B-4A538DB48949}"/>
                  </a:ext>
                </a:extLst>
              </p14:cNvPr>
              <p14:cNvContentPartPr/>
              <p14:nvPr/>
            </p14:nvContentPartPr>
            <p14:xfrm>
              <a:off x="3778546" y="685470"/>
              <a:ext cx="356040" cy="440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0CEAAB-E80E-7E0B-BA6B-4A538DB489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74226" y="681150"/>
                <a:ext cx="3646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1D8CC0-1D07-A2A8-4426-291F59158955}"/>
                  </a:ext>
                </a:extLst>
              </p14:cNvPr>
              <p14:cNvContentPartPr/>
              <p14:nvPr/>
            </p14:nvContentPartPr>
            <p14:xfrm>
              <a:off x="3848026" y="852150"/>
              <a:ext cx="585360" cy="23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1D8CC0-1D07-A2A8-4426-291F591589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43706" y="847830"/>
                <a:ext cx="594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D6A2BB-33F1-DBC2-F653-D2965B6E8D63}"/>
                  </a:ext>
                </a:extLst>
              </p14:cNvPr>
              <p14:cNvContentPartPr/>
              <p14:nvPr/>
            </p14:nvContentPartPr>
            <p14:xfrm>
              <a:off x="4271026" y="567030"/>
              <a:ext cx="637200" cy="58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D6A2BB-33F1-DBC2-F653-D2965B6E8D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66706" y="562710"/>
                <a:ext cx="6458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80745B-4085-532F-8BF8-E95E88970C41}"/>
                  </a:ext>
                </a:extLst>
              </p14:cNvPr>
              <p14:cNvContentPartPr/>
              <p14:nvPr/>
            </p14:nvContentPartPr>
            <p14:xfrm>
              <a:off x="5617066" y="462630"/>
              <a:ext cx="237240" cy="799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80745B-4085-532F-8BF8-E95E88970C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2746" y="458310"/>
                <a:ext cx="24588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C366AC-1438-A878-B9D1-B39BA078A4A8}"/>
                  </a:ext>
                </a:extLst>
              </p14:cNvPr>
              <p14:cNvContentPartPr/>
              <p14:nvPr/>
            </p14:nvContentPartPr>
            <p14:xfrm>
              <a:off x="5844226" y="795990"/>
              <a:ext cx="285480" cy="45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C366AC-1438-A878-B9D1-B39BA078A4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39906" y="791670"/>
                <a:ext cx="2941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9ED3D8-7D44-6DC1-1D56-E12AEDC5714E}"/>
                  </a:ext>
                </a:extLst>
              </p14:cNvPr>
              <p14:cNvContentPartPr/>
              <p14:nvPr/>
            </p14:nvContentPartPr>
            <p14:xfrm>
              <a:off x="6352186" y="915150"/>
              <a:ext cx="128520" cy="42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9ED3D8-7D44-6DC1-1D56-E12AEDC5714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47866" y="910830"/>
                <a:ext cx="1371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A14F54-49CD-1163-BAE5-48AD8BDB9A58}"/>
                  </a:ext>
                </a:extLst>
              </p14:cNvPr>
              <p14:cNvContentPartPr/>
              <p14:nvPr/>
            </p14:nvContentPartPr>
            <p14:xfrm>
              <a:off x="6318706" y="1137630"/>
              <a:ext cx="484200" cy="169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A14F54-49CD-1163-BAE5-48AD8BDB9A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14386" y="1133310"/>
                <a:ext cx="492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8745F59-098B-FE54-A50B-0E31A90C8209}"/>
                  </a:ext>
                </a:extLst>
              </p14:cNvPr>
              <p14:cNvContentPartPr/>
              <p14:nvPr/>
            </p14:nvContentPartPr>
            <p14:xfrm>
              <a:off x="6657466" y="784110"/>
              <a:ext cx="55080" cy="48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8745F59-098B-FE54-A50B-0E31A90C82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53146" y="779790"/>
                <a:ext cx="63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EE07CD8-9A22-4495-0A81-CB81E81448D5}"/>
                  </a:ext>
                </a:extLst>
              </p14:cNvPr>
              <p14:cNvContentPartPr/>
              <p14:nvPr/>
            </p14:nvContentPartPr>
            <p14:xfrm>
              <a:off x="1800346" y="1411067"/>
              <a:ext cx="226080" cy="719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EE07CD8-9A22-4495-0A81-CB81E81448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96026" y="1406747"/>
                <a:ext cx="23472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6EADA3E-928E-E435-343E-876216ED0F79}"/>
                  </a:ext>
                </a:extLst>
              </p14:cNvPr>
              <p14:cNvContentPartPr/>
              <p14:nvPr/>
            </p14:nvContentPartPr>
            <p14:xfrm>
              <a:off x="1643386" y="1596107"/>
              <a:ext cx="568080" cy="259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6EADA3E-928E-E435-343E-876216ED0F7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39066" y="1591787"/>
                <a:ext cx="5767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1446CED-81FD-7D4D-275B-476075CE2425}"/>
                  </a:ext>
                </a:extLst>
              </p14:cNvPr>
              <p14:cNvContentPartPr/>
              <p14:nvPr/>
            </p14:nvContentPartPr>
            <p14:xfrm>
              <a:off x="2207146" y="1298027"/>
              <a:ext cx="207720" cy="447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1446CED-81FD-7D4D-275B-476075CE24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02826" y="1293707"/>
                <a:ext cx="2163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7899441-58FA-B662-08A3-D632CC51932C}"/>
                  </a:ext>
                </a:extLst>
              </p14:cNvPr>
              <p14:cNvContentPartPr/>
              <p14:nvPr/>
            </p14:nvContentPartPr>
            <p14:xfrm>
              <a:off x="2428906" y="1451027"/>
              <a:ext cx="253080" cy="232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7899441-58FA-B662-08A3-D632CC5193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24586" y="1446707"/>
                <a:ext cx="2617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76DC370-7707-4EF5-72EE-97FF9856961B}"/>
                  </a:ext>
                </a:extLst>
              </p14:cNvPr>
              <p14:cNvContentPartPr/>
              <p14:nvPr/>
            </p14:nvContentPartPr>
            <p14:xfrm>
              <a:off x="2759746" y="1575587"/>
              <a:ext cx="37800" cy="183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76DC370-7707-4EF5-72EE-97FF9856961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55426" y="1571267"/>
                <a:ext cx="464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A9DD4F0-9CC2-71DA-191C-0D2CF33D2C66}"/>
                  </a:ext>
                </a:extLst>
              </p14:cNvPr>
              <p14:cNvContentPartPr/>
              <p14:nvPr/>
            </p14:nvContentPartPr>
            <p14:xfrm>
              <a:off x="2804026" y="1479107"/>
              <a:ext cx="16920" cy="43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A9DD4F0-9CC2-71DA-191C-0D2CF33D2C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99706" y="1474787"/>
                <a:ext cx="25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364C16B-B6E2-B92E-EF85-ABC3547597DA}"/>
                  </a:ext>
                </a:extLst>
              </p14:cNvPr>
              <p14:cNvContentPartPr/>
              <p14:nvPr/>
            </p14:nvContentPartPr>
            <p14:xfrm>
              <a:off x="2141266" y="1195427"/>
              <a:ext cx="183600" cy="123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364C16B-B6E2-B92E-EF85-ABC3547597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36946" y="1191107"/>
                <a:ext cx="192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51F9B9C-B342-61EC-3FA3-70BFA71081DD}"/>
                  </a:ext>
                </a:extLst>
              </p14:cNvPr>
              <p14:cNvContentPartPr/>
              <p14:nvPr/>
            </p14:nvContentPartPr>
            <p14:xfrm>
              <a:off x="2288506" y="1302347"/>
              <a:ext cx="133920" cy="69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51F9B9C-B342-61EC-3FA3-70BFA71081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84186" y="1298027"/>
                <a:ext cx="1425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F0EB83F-1AB6-088D-9635-DDE677AB9A24}"/>
              </a:ext>
            </a:extLst>
          </p:cNvPr>
          <p:cNvGrpSpPr/>
          <p:nvPr/>
        </p:nvGrpSpPr>
        <p:grpSpPr>
          <a:xfrm>
            <a:off x="6810150" y="2133360"/>
            <a:ext cx="1298880" cy="884880"/>
            <a:chOff x="6810150" y="2133360"/>
            <a:chExt cx="1298880" cy="88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9FBB35A-2C76-188B-5A1E-E04C427F570B}"/>
                    </a:ext>
                  </a:extLst>
                </p14:cNvPr>
                <p14:cNvContentPartPr/>
                <p14:nvPr/>
              </p14:nvContentPartPr>
              <p14:xfrm>
                <a:off x="6810150" y="2133360"/>
                <a:ext cx="359280" cy="631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9FBB35A-2C76-188B-5A1E-E04C427F57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05830" y="2129040"/>
                  <a:ext cx="36792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B5A4E89-E2F2-685F-835F-300548274A91}"/>
                    </a:ext>
                  </a:extLst>
                </p14:cNvPr>
                <p14:cNvContentPartPr/>
                <p14:nvPr/>
              </p14:nvContentPartPr>
              <p14:xfrm>
                <a:off x="7269870" y="2474280"/>
                <a:ext cx="240480" cy="299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B5A4E89-E2F2-685F-835F-300548274A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65550" y="2469960"/>
                  <a:ext cx="249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B0C98BA-753A-47C9-1479-5F0F6FDE54F2}"/>
                    </a:ext>
                  </a:extLst>
                </p14:cNvPr>
                <p14:cNvContentPartPr/>
                <p14:nvPr/>
              </p14:nvContentPartPr>
              <p14:xfrm>
                <a:off x="7286070" y="2419200"/>
                <a:ext cx="123480" cy="400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B0C98BA-753A-47C9-1479-5F0F6FDE54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81750" y="2414880"/>
                  <a:ext cx="132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C83AAF3-092F-1573-8982-839659D1BE33}"/>
                    </a:ext>
                  </a:extLst>
                </p14:cNvPr>
                <p14:cNvContentPartPr/>
                <p14:nvPr/>
              </p14:nvContentPartPr>
              <p14:xfrm>
                <a:off x="7639590" y="2764080"/>
                <a:ext cx="68760" cy="254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C83AAF3-092F-1573-8982-839659D1BE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35270" y="2759760"/>
                  <a:ext cx="77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84C364-0CD0-0928-0494-7933DD51FCD6}"/>
                    </a:ext>
                  </a:extLst>
                </p14:cNvPr>
                <p14:cNvContentPartPr/>
                <p14:nvPr/>
              </p14:nvContentPartPr>
              <p14:xfrm>
                <a:off x="7628430" y="2562480"/>
                <a:ext cx="24480" cy="2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84C364-0CD0-0928-0494-7933DD51FC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24110" y="2558160"/>
                  <a:ext cx="33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F096FF-478D-F78F-FD97-72DA3AC21520}"/>
                    </a:ext>
                  </a:extLst>
                </p14:cNvPr>
                <p14:cNvContentPartPr/>
                <p14:nvPr/>
              </p14:nvContentPartPr>
              <p14:xfrm>
                <a:off x="7953510" y="2399760"/>
                <a:ext cx="155520" cy="61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F096FF-478D-F78F-FD97-72DA3AC215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49190" y="2395440"/>
                  <a:ext cx="164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732C947-AB13-030D-1F66-ABEB619E1CDC}"/>
                    </a:ext>
                  </a:extLst>
                </p14:cNvPr>
                <p14:cNvContentPartPr/>
                <p14:nvPr/>
              </p14:nvContentPartPr>
              <p14:xfrm>
                <a:off x="7881870" y="2559600"/>
                <a:ext cx="187920" cy="14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732C947-AB13-030D-1F66-ABEB619E1C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77550" y="2555280"/>
                  <a:ext cx="1965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1F7EAC0-97A3-CF40-852D-FF664A227F16}"/>
              </a:ext>
            </a:extLst>
          </p:cNvPr>
          <p:cNvGrpSpPr/>
          <p:nvPr/>
        </p:nvGrpSpPr>
        <p:grpSpPr>
          <a:xfrm>
            <a:off x="8451390" y="2161080"/>
            <a:ext cx="1019880" cy="584280"/>
            <a:chOff x="8451390" y="2161080"/>
            <a:chExt cx="101988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A9E49E-0FCE-67CB-F336-1726695868DD}"/>
                    </a:ext>
                  </a:extLst>
                </p14:cNvPr>
                <p14:cNvContentPartPr/>
                <p14:nvPr/>
              </p14:nvContentPartPr>
              <p14:xfrm>
                <a:off x="8451390" y="2161080"/>
                <a:ext cx="318600" cy="430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A9E49E-0FCE-67CB-F336-1726695868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47070" y="2156760"/>
                  <a:ext cx="3272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E9A481B-D4E6-A6C9-FC95-DBA687B1B64D}"/>
                    </a:ext>
                  </a:extLst>
                </p14:cNvPr>
                <p14:cNvContentPartPr/>
                <p14:nvPr/>
              </p14:nvContentPartPr>
              <p14:xfrm>
                <a:off x="8598990" y="2472840"/>
                <a:ext cx="51120" cy="14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E9A481B-D4E6-A6C9-FC95-DBA687B1B6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94670" y="2468520"/>
                  <a:ext cx="59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2C33CC-CC98-72C6-AC12-580B397A0983}"/>
                    </a:ext>
                  </a:extLst>
                </p14:cNvPr>
                <p14:cNvContentPartPr/>
                <p14:nvPr/>
              </p14:nvContentPartPr>
              <p14:xfrm>
                <a:off x="8901390" y="2426760"/>
                <a:ext cx="87480" cy="174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2C33CC-CC98-72C6-AC12-580B397A09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97070" y="2422440"/>
                  <a:ext cx="96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4EFF4A-959D-F969-0231-8D408ECBB5B8}"/>
                    </a:ext>
                  </a:extLst>
                </p14:cNvPr>
                <p14:cNvContentPartPr/>
                <p14:nvPr/>
              </p14:nvContentPartPr>
              <p14:xfrm>
                <a:off x="9072390" y="2457360"/>
                <a:ext cx="203040" cy="131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4EFF4A-959D-F969-0231-8D408ECBB5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68070" y="2453040"/>
                  <a:ext cx="211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CC8A0E3-0D21-A987-FC58-2485C376EAE7}"/>
                    </a:ext>
                  </a:extLst>
                </p14:cNvPr>
                <p14:cNvContentPartPr/>
                <p14:nvPr/>
              </p14:nvContentPartPr>
              <p14:xfrm>
                <a:off x="9197670" y="2436480"/>
                <a:ext cx="34920" cy="295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CC8A0E3-0D21-A987-FC58-2485C376EA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93350" y="2432160"/>
                  <a:ext cx="43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C43240E-8B93-0292-CDF0-1D58895B6E6F}"/>
                    </a:ext>
                  </a:extLst>
                </p14:cNvPr>
                <p14:cNvContentPartPr/>
                <p14:nvPr/>
              </p14:nvContentPartPr>
              <p14:xfrm>
                <a:off x="9421950" y="2432160"/>
                <a:ext cx="49320" cy="313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C43240E-8B93-0292-CDF0-1D58895B6E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17630" y="2427840"/>
                  <a:ext cx="57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696D217-A06E-103B-2FB8-E8216E3EAB36}"/>
                    </a:ext>
                  </a:extLst>
                </p14:cNvPr>
                <p14:cNvContentPartPr/>
                <p14:nvPr/>
              </p14:nvContentPartPr>
              <p14:xfrm>
                <a:off x="9143310" y="2566800"/>
                <a:ext cx="211680" cy="79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696D217-A06E-103B-2FB8-E8216E3EAB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38990" y="2562480"/>
                  <a:ext cx="2203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A342D79-7D6B-5B5C-6235-4C6B3702FB6F}"/>
              </a:ext>
            </a:extLst>
          </p:cNvPr>
          <p:cNvGrpSpPr/>
          <p:nvPr/>
        </p:nvGrpSpPr>
        <p:grpSpPr>
          <a:xfrm>
            <a:off x="9666390" y="1750320"/>
            <a:ext cx="2612160" cy="1088280"/>
            <a:chOff x="9666390" y="1750320"/>
            <a:chExt cx="2612160" cy="10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F9A89E-AC17-959E-3EF9-D71F2B6BE9FB}"/>
                    </a:ext>
                  </a:extLst>
                </p14:cNvPr>
                <p14:cNvContentPartPr/>
                <p14:nvPr/>
              </p14:nvContentPartPr>
              <p14:xfrm>
                <a:off x="9666390" y="2357640"/>
                <a:ext cx="292320" cy="317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F9A89E-AC17-959E-3EF9-D71F2B6BE9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62070" y="2353320"/>
                  <a:ext cx="300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7B2D9CD-0807-6C3B-04A4-87A3D21D5CC2}"/>
                    </a:ext>
                  </a:extLst>
                </p14:cNvPr>
                <p14:cNvContentPartPr/>
                <p14:nvPr/>
              </p14:nvContentPartPr>
              <p14:xfrm>
                <a:off x="9927750" y="2259720"/>
                <a:ext cx="294480" cy="240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7B2D9CD-0807-6C3B-04A4-87A3D21D5C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23430" y="2255400"/>
                  <a:ext cx="303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F5400E-FAD1-982A-AE9D-9E7C3F995258}"/>
                    </a:ext>
                  </a:extLst>
                </p14:cNvPr>
                <p14:cNvContentPartPr/>
                <p14:nvPr/>
              </p14:nvContentPartPr>
              <p14:xfrm>
                <a:off x="9970590" y="2259720"/>
                <a:ext cx="126720" cy="297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F5400E-FAD1-982A-AE9D-9E7C3F9952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6270" y="2255400"/>
                  <a:ext cx="135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34FC15B-5BCA-27E6-A677-8044064AA491}"/>
                    </a:ext>
                  </a:extLst>
                </p14:cNvPr>
                <p14:cNvContentPartPr/>
                <p14:nvPr/>
              </p14:nvContentPartPr>
              <p14:xfrm>
                <a:off x="10215030" y="2360520"/>
                <a:ext cx="67320" cy="404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34FC15B-5BCA-27E6-A677-8044064AA4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0710" y="2356200"/>
                  <a:ext cx="75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C4238DD-EEA9-78F7-9F84-0655513A94CB}"/>
                    </a:ext>
                  </a:extLst>
                </p14:cNvPr>
                <p14:cNvContentPartPr/>
                <p14:nvPr/>
              </p14:nvContentPartPr>
              <p14:xfrm>
                <a:off x="10109550" y="2403000"/>
                <a:ext cx="216720" cy="179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C4238DD-EEA9-78F7-9F84-0655513A94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05230" y="2398680"/>
                  <a:ext cx="225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616812-7DF7-598C-069B-F31707E1970F}"/>
                    </a:ext>
                  </a:extLst>
                </p14:cNvPr>
                <p14:cNvContentPartPr/>
                <p14:nvPr/>
              </p14:nvContentPartPr>
              <p14:xfrm>
                <a:off x="10403670" y="2112120"/>
                <a:ext cx="213840" cy="437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616812-7DF7-598C-069B-F31707E197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99350" y="2107800"/>
                  <a:ext cx="2224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2576805-69FC-FE1C-BA46-EBDCDB5F0BB1}"/>
                    </a:ext>
                  </a:extLst>
                </p14:cNvPr>
                <p14:cNvContentPartPr/>
                <p14:nvPr/>
              </p14:nvContentPartPr>
              <p14:xfrm>
                <a:off x="10721550" y="2158560"/>
                <a:ext cx="105840" cy="46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2576805-69FC-FE1C-BA46-EBDCDB5F0B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17230" y="2154240"/>
                  <a:ext cx="1144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D266DFA-7343-DC65-8144-9E2C76872BDA}"/>
                    </a:ext>
                  </a:extLst>
                </p14:cNvPr>
                <p14:cNvContentPartPr/>
                <p14:nvPr/>
              </p14:nvContentPartPr>
              <p14:xfrm>
                <a:off x="10755390" y="2149920"/>
                <a:ext cx="162000" cy="399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D266DFA-7343-DC65-8144-9E2C76872B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51070" y="2145600"/>
                  <a:ext cx="170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9031CE1-E7C4-6122-9F8E-0194CAAEED74}"/>
                    </a:ext>
                  </a:extLst>
                </p14:cNvPr>
                <p14:cNvContentPartPr/>
                <p14:nvPr/>
              </p14:nvContentPartPr>
              <p14:xfrm>
                <a:off x="10984350" y="2406240"/>
                <a:ext cx="153720" cy="182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9031CE1-E7C4-6122-9F8E-0194CAAEED7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80030" y="2401920"/>
                  <a:ext cx="162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D138744-C8C8-C951-464C-7411CD7740FB}"/>
                    </a:ext>
                  </a:extLst>
                </p14:cNvPr>
                <p14:cNvContentPartPr/>
                <p14:nvPr/>
              </p14:nvContentPartPr>
              <p14:xfrm>
                <a:off x="11202510" y="2377080"/>
                <a:ext cx="123480" cy="215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D138744-C8C8-C951-464C-7411CD7740F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98190" y="2372760"/>
                  <a:ext cx="132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24B8789-2B16-2A79-0711-7D1E08C0723E}"/>
                    </a:ext>
                  </a:extLst>
                </p14:cNvPr>
                <p14:cNvContentPartPr/>
                <p14:nvPr/>
              </p14:nvContentPartPr>
              <p14:xfrm>
                <a:off x="11195310" y="2436480"/>
                <a:ext cx="45360" cy="219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24B8789-2B16-2A79-0711-7D1E08C072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90990" y="2432160"/>
                  <a:ext cx="54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99BA958-AE5D-510E-191D-BBA79CA7CCDC}"/>
                    </a:ext>
                  </a:extLst>
                </p14:cNvPr>
                <p14:cNvContentPartPr/>
                <p14:nvPr/>
              </p14:nvContentPartPr>
              <p14:xfrm>
                <a:off x="11417430" y="2591640"/>
                <a:ext cx="30240" cy="193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99BA958-AE5D-510E-191D-BBA79CA7CC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13110" y="2587320"/>
                  <a:ext cx="38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1BC225C-33FC-B821-CF3D-680876BFA591}"/>
                    </a:ext>
                  </a:extLst>
                </p14:cNvPr>
                <p14:cNvContentPartPr/>
                <p14:nvPr/>
              </p14:nvContentPartPr>
              <p14:xfrm>
                <a:off x="11404830" y="2545560"/>
                <a:ext cx="21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1BC225C-33FC-B821-CF3D-680876BFA5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00510" y="2541240"/>
                  <a:ext cx="1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CA4154F-835B-C598-F457-41A6B76057A2}"/>
                    </a:ext>
                  </a:extLst>
                </p14:cNvPr>
                <p14:cNvContentPartPr/>
                <p14:nvPr/>
              </p14:nvContentPartPr>
              <p14:xfrm>
                <a:off x="11240310" y="1965240"/>
                <a:ext cx="358560" cy="456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CA4154F-835B-C598-F457-41A6B76057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35990" y="1960920"/>
                  <a:ext cx="3672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47FCFF1-B897-9C13-6754-94CA70AC8544}"/>
                    </a:ext>
                  </a:extLst>
                </p14:cNvPr>
                <p14:cNvContentPartPr/>
                <p14:nvPr/>
              </p14:nvContentPartPr>
              <p14:xfrm>
                <a:off x="11669070" y="2178360"/>
                <a:ext cx="119520" cy="354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47FCFF1-B897-9C13-6754-94CA70AC85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664750" y="2174040"/>
                  <a:ext cx="1281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76BC452-DD54-F535-41A7-B4D9F0068242}"/>
                    </a:ext>
                  </a:extLst>
                </p14:cNvPr>
                <p14:cNvContentPartPr/>
                <p14:nvPr/>
              </p14:nvContentPartPr>
              <p14:xfrm>
                <a:off x="11661870" y="2385360"/>
                <a:ext cx="167760" cy="11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76BC452-DD54-F535-41A7-B4D9F00682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57550" y="2381040"/>
                  <a:ext cx="176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C980ABD-6916-8398-B975-1A76C1E178E0}"/>
                    </a:ext>
                  </a:extLst>
                </p14:cNvPr>
                <p14:cNvContentPartPr/>
                <p14:nvPr/>
              </p14:nvContentPartPr>
              <p14:xfrm>
                <a:off x="11788950" y="2448720"/>
                <a:ext cx="194040" cy="164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C980ABD-6916-8398-B975-1A76C1E178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84630" y="2444400"/>
                  <a:ext cx="202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32C2B84-B408-4DED-38D9-54C138C3D9FD}"/>
                    </a:ext>
                  </a:extLst>
                </p14:cNvPr>
                <p14:cNvContentPartPr/>
                <p14:nvPr/>
              </p14:nvContentPartPr>
              <p14:xfrm>
                <a:off x="11982630" y="2205000"/>
                <a:ext cx="9720" cy="4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32C2B84-B408-4DED-38D9-54C138C3D9F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78310" y="2200680"/>
                  <a:ext cx="183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F88019F-0071-F95C-3029-F00D131F77A3}"/>
                    </a:ext>
                  </a:extLst>
                </p14:cNvPr>
                <p14:cNvContentPartPr/>
                <p14:nvPr/>
              </p14:nvContentPartPr>
              <p14:xfrm>
                <a:off x="11856270" y="1750320"/>
                <a:ext cx="422280" cy="1088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F88019F-0071-F95C-3029-F00D131F77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851950" y="1746000"/>
                  <a:ext cx="430920" cy="10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13114F1-3313-A138-D792-66ABF3F6E01C}"/>
              </a:ext>
            </a:extLst>
          </p:cNvPr>
          <p:cNvGrpSpPr/>
          <p:nvPr/>
        </p:nvGrpSpPr>
        <p:grpSpPr>
          <a:xfrm>
            <a:off x="7147470" y="3256200"/>
            <a:ext cx="3739680" cy="2966040"/>
            <a:chOff x="7147470" y="3256200"/>
            <a:chExt cx="3739680" cy="29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63FED9E-A55E-DBDA-298E-F24587EABC02}"/>
                    </a:ext>
                  </a:extLst>
                </p14:cNvPr>
                <p14:cNvContentPartPr/>
                <p14:nvPr/>
              </p14:nvContentPartPr>
              <p14:xfrm>
                <a:off x="7379670" y="3444840"/>
                <a:ext cx="3287160" cy="2319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63FED9E-A55E-DBDA-298E-F24587EABC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75350" y="3440520"/>
                  <a:ext cx="329580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29C035E-D280-620B-2D0A-B649442BD7F9}"/>
                    </a:ext>
                  </a:extLst>
                </p14:cNvPr>
                <p14:cNvContentPartPr/>
                <p14:nvPr/>
              </p14:nvContentPartPr>
              <p14:xfrm>
                <a:off x="7147470" y="3369960"/>
                <a:ext cx="212040" cy="2349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29C035E-D280-620B-2D0A-B649442BD7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43150" y="3365640"/>
                  <a:ext cx="220680" cy="23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B2CA222-5771-9B37-EFDF-4AD8CB5906AE}"/>
                    </a:ext>
                  </a:extLst>
                </p14:cNvPr>
                <p14:cNvContentPartPr/>
                <p14:nvPr/>
              </p14:nvContentPartPr>
              <p14:xfrm>
                <a:off x="7273830" y="5401440"/>
                <a:ext cx="2996640" cy="234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B2CA222-5771-9B37-EFDF-4AD8CB5906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69510" y="5397120"/>
                  <a:ext cx="3005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D5D7BB9-DD66-F3E4-0299-4DBE8FF48492}"/>
                    </a:ext>
                  </a:extLst>
                </p14:cNvPr>
                <p14:cNvContentPartPr/>
                <p14:nvPr/>
              </p14:nvContentPartPr>
              <p14:xfrm>
                <a:off x="10008390" y="5759640"/>
                <a:ext cx="42120" cy="235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D5D7BB9-DD66-F3E4-0299-4DBE8FF484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04070" y="5755320"/>
                  <a:ext cx="50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A6DC22D-760E-970A-06ED-8DE3F9991BB9}"/>
                    </a:ext>
                  </a:extLst>
                </p14:cNvPr>
                <p14:cNvContentPartPr/>
                <p14:nvPr/>
              </p14:nvContentPartPr>
              <p14:xfrm>
                <a:off x="9948990" y="5551200"/>
                <a:ext cx="145440" cy="28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A6DC22D-760E-970A-06ED-8DE3F9991BB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44670" y="5546880"/>
                  <a:ext cx="154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6542C95-BA50-574B-89E7-48AD2B98C5DD}"/>
                    </a:ext>
                  </a:extLst>
                </p14:cNvPr>
                <p14:cNvContentPartPr/>
                <p14:nvPr/>
              </p14:nvContentPartPr>
              <p14:xfrm>
                <a:off x="9991470" y="5743440"/>
                <a:ext cx="227520" cy="194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6542C95-BA50-574B-89E7-48AD2B98C5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7150" y="5739120"/>
                  <a:ext cx="236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DD33FCB-70F4-910B-7F5D-B9F726CB3042}"/>
                    </a:ext>
                  </a:extLst>
                </p14:cNvPr>
                <p14:cNvContentPartPr/>
                <p14:nvPr/>
              </p14:nvContentPartPr>
              <p14:xfrm>
                <a:off x="9899670" y="5444640"/>
                <a:ext cx="420480" cy="540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DD33FCB-70F4-910B-7F5D-B9F726CB304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95350" y="5440320"/>
                  <a:ext cx="42912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093361-2250-5442-AA78-0AE59E1391D3}"/>
                    </a:ext>
                  </a:extLst>
                </p14:cNvPr>
                <p14:cNvContentPartPr/>
                <p14:nvPr/>
              </p14:nvContentPartPr>
              <p14:xfrm>
                <a:off x="10424910" y="5684040"/>
                <a:ext cx="70200" cy="354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093361-2250-5442-AA78-0AE59E1391D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20590" y="5679720"/>
                  <a:ext cx="788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D68572F-EF53-9207-CE1A-CA3C45EFEB05}"/>
                    </a:ext>
                  </a:extLst>
                </p14:cNvPr>
                <p14:cNvContentPartPr/>
                <p14:nvPr/>
              </p14:nvContentPartPr>
              <p14:xfrm>
                <a:off x="10451190" y="5902560"/>
                <a:ext cx="74520" cy="47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D68572F-EF53-9207-CE1A-CA3C45EFEB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46870" y="5898240"/>
                  <a:ext cx="83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90D2EA7-E933-47A4-34EF-CB1F0CB4D793}"/>
                    </a:ext>
                  </a:extLst>
                </p14:cNvPr>
                <p14:cNvContentPartPr/>
                <p14:nvPr/>
              </p14:nvContentPartPr>
              <p14:xfrm>
                <a:off x="10733790" y="5902920"/>
                <a:ext cx="153360" cy="319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90D2EA7-E933-47A4-34EF-CB1F0CB4D79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29470" y="5898600"/>
                  <a:ext cx="162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73EF2A-DCE5-405C-86F1-3F97F4F5EEB9}"/>
                    </a:ext>
                  </a:extLst>
                </p14:cNvPr>
                <p14:cNvContentPartPr/>
                <p14:nvPr/>
              </p14:nvContentPartPr>
              <p14:xfrm>
                <a:off x="10767630" y="5730480"/>
                <a:ext cx="4680" cy="12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73EF2A-DCE5-405C-86F1-3F97F4F5EE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63310" y="5726160"/>
                  <a:ext cx="13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9C631A-3974-9BA1-329E-1EB9BCEE06FC}"/>
                    </a:ext>
                  </a:extLst>
                </p14:cNvPr>
                <p14:cNvContentPartPr/>
                <p14:nvPr/>
              </p14:nvContentPartPr>
              <p14:xfrm>
                <a:off x="7318110" y="3256200"/>
                <a:ext cx="242640" cy="5256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9C631A-3974-9BA1-329E-1EB9BCEE06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13790" y="3251880"/>
                  <a:ext cx="2512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63A2407-E1A6-398C-7FE5-F941A286B0CB}"/>
                    </a:ext>
                  </a:extLst>
                </p14:cNvPr>
                <p14:cNvContentPartPr/>
                <p14:nvPr/>
              </p14:nvContentPartPr>
              <p14:xfrm>
                <a:off x="7754790" y="3543120"/>
                <a:ext cx="240480" cy="145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63A2407-E1A6-398C-7FE5-F941A286B0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50470" y="3538800"/>
                  <a:ext cx="249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92D9F44-D273-393C-D06C-B4381544A82F}"/>
                    </a:ext>
                  </a:extLst>
                </p14:cNvPr>
                <p14:cNvContentPartPr/>
                <p14:nvPr/>
              </p14:nvContentPartPr>
              <p14:xfrm>
                <a:off x="7788630" y="3391200"/>
                <a:ext cx="148320" cy="394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92D9F44-D273-393C-D06C-B4381544A8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84310" y="3386880"/>
                  <a:ext cx="1569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50A6CA6-0A48-03B7-43A0-6E8223381553}"/>
                    </a:ext>
                  </a:extLst>
                </p14:cNvPr>
                <p14:cNvContentPartPr/>
                <p14:nvPr/>
              </p14:nvContentPartPr>
              <p14:xfrm>
                <a:off x="8054670" y="3445920"/>
                <a:ext cx="122760" cy="345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50A6CA6-0A48-03B7-43A0-6E8223381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50350" y="3441600"/>
                  <a:ext cx="13140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49E2CBAB-44EA-6941-7604-78B76CBA12BA}"/>
              </a:ext>
            </a:extLst>
          </p:cNvPr>
          <p:cNvGrpSpPr/>
          <p:nvPr/>
        </p:nvGrpSpPr>
        <p:grpSpPr>
          <a:xfrm>
            <a:off x="249826" y="2089830"/>
            <a:ext cx="5861160" cy="4775400"/>
            <a:chOff x="249826" y="2089830"/>
            <a:chExt cx="5861160" cy="47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636DE0-CB4D-AEDE-F143-C88ABEE6D2A0}"/>
                    </a:ext>
                  </a:extLst>
                </p14:cNvPr>
                <p14:cNvContentPartPr/>
                <p14:nvPr/>
              </p14:nvContentPartPr>
              <p14:xfrm>
                <a:off x="849586" y="3054630"/>
                <a:ext cx="141840" cy="77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636DE0-CB4D-AEDE-F143-C88ABEE6D2A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5266" y="3050310"/>
                  <a:ext cx="1504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BD392B-D50C-0F29-8578-6CA25248645B}"/>
                    </a:ext>
                  </a:extLst>
                </p14:cNvPr>
                <p14:cNvContentPartPr/>
                <p14:nvPr/>
              </p14:nvContentPartPr>
              <p14:xfrm>
                <a:off x="853546" y="3053190"/>
                <a:ext cx="2815560" cy="66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BD392B-D50C-0F29-8578-6CA2524864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9226" y="3048870"/>
                  <a:ext cx="282420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87BFC4-71D1-ADCE-D687-182E2E869071}"/>
                    </a:ext>
                  </a:extLst>
                </p14:cNvPr>
                <p14:cNvContentPartPr/>
                <p14:nvPr/>
              </p14:nvContentPartPr>
              <p14:xfrm>
                <a:off x="837346" y="4091430"/>
                <a:ext cx="136440" cy="48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87BFC4-71D1-ADCE-D687-182E2E8690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3026" y="4087110"/>
                  <a:ext cx="1450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0945B3-A179-FA46-1CE5-311932AB1845}"/>
                    </a:ext>
                  </a:extLst>
                </p14:cNvPr>
                <p14:cNvContentPartPr/>
                <p14:nvPr/>
              </p14:nvContentPartPr>
              <p14:xfrm>
                <a:off x="821146" y="3987750"/>
                <a:ext cx="3173040" cy="684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0945B3-A179-FA46-1CE5-311932AB18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6826" y="3983430"/>
                  <a:ext cx="318168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C7C32D-8CD0-3970-37EA-4C2FD1681DD1}"/>
                    </a:ext>
                  </a:extLst>
                </p14:cNvPr>
                <p14:cNvContentPartPr/>
                <p14:nvPr/>
              </p14:nvContentPartPr>
              <p14:xfrm>
                <a:off x="1106626" y="4903230"/>
                <a:ext cx="30240" cy="616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C7C32D-8CD0-3970-37EA-4C2FD1681D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2306" y="4898910"/>
                  <a:ext cx="388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938491-A161-BB52-5210-14DD687D753D}"/>
                    </a:ext>
                  </a:extLst>
                </p14:cNvPr>
                <p14:cNvContentPartPr/>
                <p14:nvPr/>
              </p14:nvContentPartPr>
              <p14:xfrm>
                <a:off x="798106" y="4790550"/>
                <a:ext cx="3328200" cy="91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938491-A161-BB52-5210-14DD687D753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3786" y="4786230"/>
                  <a:ext cx="333684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8B358B-39B4-5217-676D-9BF7221AE233}"/>
                    </a:ext>
                  </a:extLst>
                </p14:cNvPr>
                <p14:cNvContentPartPr/>
                <p14:nvPr/>
              </p14:nvContentPartPr>
              <p14:xfrm>
                <a:off x="1747066" y="5952270"/>
                <a:ext cx="16920" cy="532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8B358B-39B4-5217-676D-9BF7221AE2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42746" y="5947950"/>
                  <a:ext cx="255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53487F-1F9E-48C1-6916-A5C4F83CBDE9}"/>
                    </a:ext>
                  </a:extLst>
                </p14:cNvPr>
                <p14:cNvContentPartPr/>
                <p14:nvPr/>
              </p14:nvContentPartPr>
              <p14:xfrm>
                <a:off x="1523866" y="5839590"/>
                <a:ext cx="2414880" cy="730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53487F-1F9E-48C1-6916-A5C4F83CBDE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19546" y="5835270"/>
                  <a:ext cx="24235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B328AB-4F7D-444D-FDC4-8F2E2DB4FBD5}"/>
                    </a:ext>
                  </a:extLst>
                </p14:cNvPr>
                <p14:cNvContentPartPr/>
                <p14:nvPr/>
              </p14:nvContentPartPr>
              <p14:xfrm>
                <a:off x="2280946" y="5991150"/>
                <a:ext cx="315360" cy="432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B328AB-4F7D-444D-FDC4-8F2E2DB4FB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76626" y="5986830"/>
                  <a:ext cx="3240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2DE769-934B-FCD8-A883-59CD25192A94}"/>
                    </a:ext>
                  </a:extLst>
                </p14:cNvPr>
                <p14:cNvContentPartPr/>
                <p14:nvPr/>
              </p14:nvContentPartPr>
              <p14:xfrm>
                <a:off x="2324506" y="6237390"/>
                <a:ext cx="159480" cy="44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2DE769-934B-FCD8-A883-59CD25192A9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20186" y="6233070"/>
                  <a:ext cx="168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88BFAE-5FD4-C796-A99E-27751918590E}"/>
                    </a:ext>
                  </a:extLst>
                </p14:cNvPr>
                <p14:cNvContentPartPr/>
                <p14:nvPr/>
              </p14:nvContentPartPr>
              <p14:xfrm>
                <a:off x="2582266" y="6042630"/>
                <a:ext cx="232920" cy="288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88BFAE-5FD4-C796-A99E-27751918590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77946" y="6038310"/>
                  <a:ext cx="241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1CB2C1-2E53-F918-60A6-FB93C881505E}"/>
                    </a:ext>
                  </a:extLst>
                </p14:cNvPr>
                <p14:cNvContentPartPr/>
                <p14:nvPr/>
              </p14:nvContentPartPr>
              <p14:xfrm>
                <a:off x="2961346" y="6016350"/>
                <a:ext cx="54720" cy="40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1CB2C1-2E53-F918-60A6-FB93C881505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57026" y="6012030"/>
                  <a:ext cx="63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3F53D4-DD65-F61D-4BE8-079A49F5C304}"/>
                    </a:ext>
                  </a:extLst>
                </p14:cNvPr>
                <p14:cNvContentPartPr/>
                <p14:nvPr/>
              </p14:nvContentPartPr>
              <p14:xfrm>
                <a:off x="2908786" y="5976390"/>
                <a:ext cx="334080" cy="39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3F53D4-DD65-F61D-4BE8-079A49F5C30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04466" y="5972070"/>
                  <a:ext cx="342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D183F9-73AD-9A38-AD9A-EBB610FED5C2}"/>
                    </a:ext>
                  </a:extLst>
                </p14:cNvPr>
                <p14:cNvContentPartPr/>
                <p14:nvPr/>
              </p14:nvContentPartPr>
              <p14:xfrm>
                <a:off x="3305146" y="5518110"/>
                <a:ext cx="84240" cy="297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D183F9-73AD-9A38-AD9A-EBB610FED5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00826" y="5513790"/>
                  <a:ext cx="928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BCA2A6-BE94-1E0D-E735-EFA71E346FF9}"/>
                    </a:ext>
                  </a:extLst>
                </p14:cNvPr>
                <p14:cNvContentPartPr/>
                <p14:nvPr/>
              </p14:nvContentPartPr>
              <p14:xfrm>
                <a:off x="3166906" y="5583630"/>
                <a:ext cx="367200" cy="124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BCA2A6-BE94-1E0D-E735-EFA71E346FF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62586" y="5579310"/>
                  <a:ext cx="375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D2B997-02DD-448F-B565-CCD2C7AECDDF}"/>
                    </a:ext>
                  </a:extLst>
                </p14:cNvPr>
                <p14:cNvContentPartPr/>
                <p14:nvPr/>
              </p14:nvContentPartPr>
              <p14:xfrm>
                <a:off x="4158346" y="5469870"/>
                <a:ext cx="244080" cy="385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D2B997-02DD-448F-B565-CCD2C7AECDD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54026" y="5465550"/>
                  <a:ext cx="252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E8F70F-F9E8-9FAA-9BE4-F39ADA05B149}"/>
                    </a:ext>
                  </a:extLst>
                </p14:cNvPr>
                <p14:cNvContentPartPr/>
                <p14:nvPr/>
              </p14:nvContentPartPr>
              <p14:xfrm>
                <a:off x="4586026" y="5679030"/>
                <a:ext cx="70560" cy="189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E8F70F-F9E8-9FAA-9BE4-F39ADA05B14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81706" y="5674710"/>
                  <a:ext cx="79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6BF1AB-5F0A-4970-4C98-CC4A0FE3169D}"/>
                    </a:ext>
                  </a:extLst>
                </p14:cNvPr>
                <p14:cNvContentPartPr/>
                <p14:nvPr/>
              </p14:nvContentPartPr>
              <p14:xfrm>
                <a:off x="4622026" y="5465910"/>
                <a:ext cx="15120" cy="27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6BF1AB-5F0A-4970-4C98-CC4A0FE3169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17706" y="5461590"/>
                  <a:ext cx="23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41BF63-FAE9-680B-AB95-2FC9B61F5C63}"/>
                    </a:ext>
                  </a:extLst>
                </p14:cNvPr>
                <p14:cNvContentPartPr/>
                <p14:nvPr/>
              </p14:nvContentPartPr>
              <p14:xfrm>
                <a:off x="2925346" y="6494790"/>
                <a:ext cx="73440" cy="370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41BF63-FAE9-680B-AB95-2FC9B61F5C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21026" y="6490470"/>
                  <a:ext cx="82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CC62AC-9F78-86CC-3C1E-CEA85E13026A}"/>
                    </a:ext>
                  </a:extLst>
                </p14:cNvPr>
                <p14:cNvContentPartPr/>
                <p14:nvPr/>
              </p14:nvContentPartPr>
              <p14:xfrm>
                <a:off x="2860906" y="6665267"/>
                <a:ext cx="246960" cy="79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CC62AC-9F78-86CC-3C1E-CEA85E1302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56586" y="6660947"/>
                  <a:ext cx="255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0E24F8-4B4A-8837-8026-1E1C02D1B570}"/>
                    </a:ext>
                  </a:extLst>
                </p14:cNvPr>
                <p14:cNvContentPartPr/>
                <p14:nvPr/>
              </p14:nvContentPartPr>
              <p14:xfrm>
                <a:off x="4194706" y="6250907"/>
                <a:ext cx="294120" cy="395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0E24F8-4B4A-8837-8026-1E1C02D1B5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90386" y="6246587"/>
                  <a:ext cx="3027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BC0D35-BE53-B62F-DF78-1AA3227A1BE7}"/>
                    </a:ext>
                  </a:extLst>
                </p14:cNvPr>
                <p14:cNvContentPartPr/>
                <p14:nvPr/>
              </p14:nvContentPartPr>
              <p14:xfrm>
                <a:off x="4557226" y="6406427"/>
                <a:ext cx="141840" cy="174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BC0D35-BE53-B62F-DF78-1AA3227A1B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52906" y="6402107"/>
                  <a:ext cx="150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03C059-C6B7-CCB2-9F10-892D7917346B}"/>
                    </a:ext>
                  </a:extLst>
                </p14:cNvPr>
                <p14:cNvContentPartPr/>
                <p14:nvPr/>
              </p14:nvContentPartPr>
              <p14:xfrm>
                <a:off x="4832986" y="6249827"/>
                <a:ext cx="432720" cy="520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03C059-C6B7-CCB2-9F10-892D7917346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28666" y="6245507"/>
                  <a:ext cx="4413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315D469-3F39-7125-FBD4-C4E573C9E07A}"/>
                    </a:ext>
                  </a:extLst>
                </p14:cNvPr>
                <p14:cNvContentPartPr/>
                <p14:nvPr/>
              </p14:nvContentPartPr>
              <p14:xfrm>
                <a:off x="5367226" y="6217787"/>
                <a:ext cx="44640" cy="394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315D469-3F39-7125-FBD4-C4E573C9E0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62906" y="6213467"/>
                  <a:ext cx="532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016AB8-30C6-EC8A-AEE7-8DAE983BD7E9}"/>
                    </a:ext>
                  </a:extLst>
                </p14:cNvPr>
                <p14:cNvContentPartPr/>
                <p14:nvPr/>
              </p14:nvContentPartPr>
              <p14:xfrm>
                <a:off x="2227666" y="5582747"/>
                <a:ext cx="100080" cy="428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016AB8-30C6-EC8A-AEE7-8DAE983BD7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23346" y="5578427"/>
                  <a:ext cx="108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1D65F0-5DF4-48C4-620F-6E983B98D07F}"/>
                    </a:ext>
                  </a:extLst>
                </p14:cNvPr>
                <p14:cNvContentPartPr/>
                <p14:nvPr/>
              </p14:nvContentPartPr>
              <p14:xfrm>
                <a:off x="2191666" y="5709107"/>
                <a:ext cx="203760" cy="102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1D65F0-5DF4-48C4-620F-6E983B98D07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87346" y="5704787"/>
                  <a:ext cx="212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8E84609-C0A9-BE63-6742-B1D9EC263B93}"/>
                    </a:ext>
                  </a:extLst>
                </p14:cNvPr>
                <p14:cNvContentPartPr/>
                <p14:nvPr/>
              </p14:nvContentPartPr>
              <p14:xfrm>
                <a:off x="371146" y="5671307"/>
                <a:ext cx="51120" cy="261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8E84609-C0A9-BE63-6742-B1D9EC263B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6826" y="5666987"/>
                  <a:ext cx="59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483C58-6BFA-FBEB-C270-501802D8382F}"/>
                    </a:ext>
                  </a:extLst>
                </p14:cNvPr>
                <p14:cNvContentPartPr/>
                <p14:nvPr/>
              </p14:nvContentPartPr>
              <p14:xfrm>
                <a:off x="422626" y="5634587"/>
                <a:ext cx="156600" cy="144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483C58-6BFA-FBEB-C270-501802D8382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8306" y="5630267"/>
                  <a:ext cx="165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D05D72-F3A8-6F07-FF1E-CF4C50D04200}"/>
                    </a:ext>
                  </a:extLst>
                </p14:cNvPr>
                <p14:cNvContentPartPr/>
                <p14:nvPr/>
              </p14:nvContentPartPr>
              <p14:xfrm>
                <a:off x="510826" y="5915747"/>
                <a:ext cx="170280" cy="34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D05D72-F3A8-6F07-FF1E-CF4C50D0420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6506" y="5911427"/>
                  <a:ext cx="178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FF26A8-D39C-1716-FF82-35CC29B8448D}"/>
                    </a:ext>
                  </a:extLst>
                </p14:cNvPr>
                <p14:cNvContentPartPr/>
                <p14:nvPr/>
              </p14:nvContentPartPr>
              <p14:xfrm>
                <a:off x="758506" y="5715227"/>
                <a:ext cx="41400" cy="42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FF26A8-D39C-1716-FF82-35CC29B844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4186" y="5710907"/>
                  <a:ext cx="50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237F7F-AB9F-CAC2-DB85-9D0A96EF5445}"/>
                    </a:ext>
                  </a:extLst>
                </p14:cNvPr>
                <p14:cNvContentPartPr/>
                <p14:nvPr/>
              </p14:nvContentPartPr>
              <p14:xfrm>
                <a:off x="728626" y="5705507"/>
                <a:ext cx="391680" cy="41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237F7F-AB9F-CAC2-DB85-9D0A96EF544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4306" y="5701187"/>
                  <a:ext cx="4003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58E844-4281-5654-3A11-440C83418C86}"/>
                    </a:ext>
                  </a:extLst>
                </p14:cNvPr>
                <p14:cNvContentPartPr/>
                <p14:nvPr/>
              </p14:nvContentPartPr>
              <p14:xfrm>
                <a:off x="1135426" y="5743307"/>
                <a:ext cx="90000" cy="262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58E844-4281-5654-3A11-440C83418C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31106" y="5738987"/>
                  <a:ext cx="98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E7AD06-8151-54EE-5EC7-E9A4928188D6}"/>
                    </a:ext>
                  </a:extLst>
                </p14:cNvPr>
                <p14:cNvContentPartPr/>
                <p14:nvPr/>
              </p14:nvContentPartPr>
              <p14:xfrm>
                <a:off x="1143346" y="5839787"/>
                <a:ext cx="360" cy="1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E7AD06-8151-54EE-5EC7-E9A4928188D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9026" y="5835467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783EDA-1F58-B069-D901-1C45C228A7F4}"/>
                    </a:ext>
                  </a:extLst>
                </p14:cNvPr>
                <p14:cNvContentPartPr/>
                <p14:nvPr/>
              </p14:nvContentPartPr>
              <p14:xfrm>
                <a:off x="462586" y="6185387"/>
                <a:ext cx="826920" cy="140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783EDA-1F58-B069-D901-1C45C228A7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266" y="6181067"/>
                  <a:ext cx="835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9495B7-05AB-2E0A-612F-A7CEC3EF12EC}"/>
                    </a:ext>
                  </a:extLst>
                </p14:cNvPr>
                <p14:cNvContentPartPr/>
                <p14:nvPr/>
              </p14:nvContentPartPr>
              <p14:xfrm>
                <a:off x="1994026" y="2750627"/>
                <a:ext cx="1134720" cy="838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9495B7-05AB-2E0A-612F-A7CEC3EF12E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89706" y="2746307"/>
                  <a:ext cx="114336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77030F-5B67-8036-8A6E-827AC912EF9B}"/>
                    </a:ext>
                  </a:extLst>
                </p14:cNvPr>
                <p14:cNvContentPartPr/>
                <p14:nvPr/>
              </p14:nvContentPartPr>
              <p14:xfrm>
                <a:off x="2242786" y="4621187"/>
                <a:ext cx="1599120" cy="686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77030F-5B67-8036-8A6E-827AC912EF9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38466" y="4616867"/>
                  <a:ext cx="160776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1D1C70F-C2AB-980A-09B6-366900A6B3AF}"/>
                    </a:ext>
                  </a:extLst>
                </p14:cNvPr>
                <p14:cNvContentPartPr/>
                <p14:nvPr/>
              </p14:nvContentPartPr>
              <p14:xfrm>
                <a:off x="1957666" y="3772307"/>
                <a:ext cx="1429560" cy="719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1D1C70F-C2AB-980A-09B6-366900A6B3A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953346" y="3767987"/>
                  <a:ext cx="143820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EB6EF4A-ABD2-7F15-0654-1C8085D90C3B}"/>
                    </a:ext>
                  </a:extLst>
                </p14:cNvPr>
                <p14:cNvContentPartPr/>
                <p14:nvPr/>
              </p14:nvContentPartPr>
              <p14:xfrm>
                <a:off x="3997426" y="2909747"/>
                <a:ext cx="893880" cy="2623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EB6EF4A-ABD2-7F15-0654-1C8085D90C3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93106" y="2905427"/>
                  <a:ext cx="902520" cy="26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EFC616C-D8D0-F902-EDF8-44B954C96F30}"/>
                    </a:ext>
                  </a:extLst>
                </p14:cNvPr>
                <p14:cNvContentPartPr/>
                <p14:nvPr/>
              </p14:nvContentPartPr>
              <p14:xfrm>
                <a:off x="5137546" y="2958707"/>
                <a:ext cx="929520" cy="1113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FC616C-D8D0-F902-EDF8-44B954C96F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33226" y="2954387"/>
                  <a:ext cx="93816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08D016-B203-CD88-0137-3670233B5A2D}"/>
                    </a:ext>
                  </a:extLst>
                </p14:cNvPr>
                <p14:cNvContentPartPr/>
                <p14:nvPr/>
              </p14:nvContentPartPr>
              <p14:xfrm>
                <a:off x="1276906" y="2089830"/>
                <a:ext cx="84960" cy="716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08D016-B203-CD88-0137-3670233B5A2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72586" y="2085510"/>
                  <a:ext cx="9360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4FA2D-DB05-652D-B513-CCB0DE83A03E}"/>
                    </a:ext>
                  </a:extLst>
                </p14:cNvPr>
                <p14:cNvContentPartPr/>
                <p14:nvPr/>
              </p14:nvContentPartPr>
              <p14:xfrm>
                <a:off x="1304986" y="2109990"/>
                <a:ext cx="1646280" cy="65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4FA2D-DB05-652D-B513-CCB0DE83A0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300666" y="2105670"/>
                  <a:ext cx="16549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EAA5AAB-3FA8-6270-B0FE-CBBC92781F31}"/>
                    </a:ext>
                  </a:extLst>
                </p14:cNvPr>
                <p14:cNvContentPartPr/>
                <p14:nvPr/>
              </p14:nvContentPartPr>
              <p14:xfrm>
                <a:off x="1540426" y="2170307"/>
                <a:ext cx="328680" cy="397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EAA5AAB-3FA8-6270-B0FE-CBBC92781F3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36106" y="2165987"/>
                  <a:ext cx="3373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7E634F-292B-1519-9A06-AF191A2E87E2}"/>
                    </a:ext>
                  </a:extLst>
                </p14:cNvPr>
                <p14:cNvContentPartPr/>
                <p14:nvPr/>
              </p14:nvContentPartPr>
              <p14:xfrm>
                <a:off x="1873066" y="2266427"/>
                <a:ext cx="493560" cy="254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7E634F-292B-1519-9A06-AF191A2E87E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68746" y="2262107"/>
                  <a:ext cx="502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06571C1-0E54-FB77-DBD6-DDA89B08D719}"/>
                    </a:ext>
                  </a:extLst>
                </p14:cNvPr>
                <p14:cNvContentPartPr/>
                <p14:nvPr/>
              </p14:nvContentPartPr>
              <p14:xfrm>
                <a:off x="2534026" y="2451467"/>
                <a:ext cx="432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06571C1-0E54-FB77-DBD6-DDA89B08D71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29706" y="2447147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EED4C9-24AC-C15E-ABA2-50E5BE7BB1BD}"/>
                    </a:ext>
                  </a:extLst>
                </p14:cNvPr>
                <p14:cNvContentPartPr/>
                <p14:nvPr/>
              </p14:nvContentPartPr>
              <p14:xfrm>
                <a:off x="1631506" y="2632547"/>
                <a:ext cx="90360" cy="523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EED4C9-24AC-C15E-ABA2-50E5BE7BB1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627186" y="2628227"/>
                  <a:ext cx="990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B1C2509-5790-0F60-9191-38E13AA17D4B}"/>
                    </a:ext>
                  </a:extLst>
                </p14:cNvPr>
                <p14:cNvContentPartPr/>
                <p14:nvPr/>
              </p14:nvContentPartPr>
              <p14:xfrm>
                <a:off x="1478146" y="2901467"/>
                <a:ext cx="348840" cy="57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B1C2509-5790-0F60-9191-38E13AA17D4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73826" y="2897147"/>
                  <a:ext cx="357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DC1600B-1A41-154B-9A48-99B127E2FA15}"/>
                    </a:ext>
                  </a:extLst>
                </p14:cNvPr>
                <p14:cNvContentPartPr/>
                <p14:nvPr/>
              </p14:nvContentPartPr>
              <p14:xfrm>
                <a:off x="249826" y="2343827"/>
                <a:ext cx="443520" cy="446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DC1600B-1A41-154B-9A48-99B127E2FA1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5506" y="2339507"/>
                  <a:ext cx="4521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34EC91-B249-B453-6F0A-EA090376D8C9}"/>
                    </a:ext>
                  </a:extLst>
                </p14:cNvPr>
                <p14:cNvContentPartPr/>
                <p14:nvPr/>
              </p14:nvContentPartPr>
              <p14:xfrm>
                <a:off x="800986" y="2624627"/>
                <a:ext cx="89280" cy="241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34EC91-B249-B453-6F0A-EA090376D8C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6666" y="2620307"/>
                  <a:ext cx="97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08098DA-CEEB-EEF0-78F2-5835CCAC5079}"/>
                    </a:ext>
                  </a:extLst>
                </p14:cNvPr>
                <p14:cNvContentPartPr/>
                <p14:nvPr/>
              </p14:nvContentPartPr>
              <p14:xfrm>
                <a:off x="777226" y="2318987"/>
                <a:ext cx="4320" cy="18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08098DA-CEEB-EEF0-78F2-5835CCAC507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2906" y="2314667"/>
                  <a:ext cx="12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CF8B69-DB8F-6BFC-7C49-CE15C3CB299A}"/>
                    </a:ext>
                  </a:extLst>
                </p14:cNvPr>
                <p14:cNvContentPartPr/>
                <p14:nvPr/>
              </p14:nvContentPartPr>
              <p14:xfrm>
                <a:off x="2477506" y="2624627"/>
                <a:ext cx="122400" cy="417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CF8B69-DB8F-6BFC-7C49-CE15C3CB29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473186" y="2620307"/>
                  <a:ext cx="1310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D39ABD1-683A-F7AB-F7EF-383EF45F2C09}"/>
                    </a:ext>
                  </a:extLst>
                </p14:cNvPr>
                <p14:cNvContentPartPr/>
                <p14:nvPr/>
              </p14:nvContentPartPr>
              <p14:xfrm>
                <a:off x="2396866" y="2839187"/>
                <a:ext cx="400320" cy="171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D39ABD1-683A-F7AB-F7EF-383EF45F2C0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92546" y="2834867"/>
                  <a:ext cx="408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B6B081-C016-F5C8-5EC7-570392B25187}"/>
                    </a:ext>
                  </a:extLst>
                </p14:cNvPr>
                <p14:cNvContentPartPr/>
                <p14:nvPr/>
              </p14:nvContentPartPr>
              <p14:xfrm>
                <a:off x="3167626" y="2470187"/>
                <a:ext cx="145440" cy="309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B6B081-C016-F5C8-5EC7-570392B2518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63306" y="2465867"/>
                  <a:ext cx="154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0EC446-D8D4-2CEA-9E1C-695571C21325}"/>
                    </a:ext>
                  </a:extLst>
                </p14:cNvPr>
                <p14:cNvContentPartPr/>
                <p14:nvPr/>
              </p14:nvContentPartPr>
              <p14:xfrm>
                <a:off x="3328186" y="2674667"/>
                <a:ext cx="285840" cy="178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0EC446-D8D4-2CEA-9E1C-695571C2132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23866" y="2670347"/>
                  <a:ext cx="294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5DEA3CE-2130-CD27-1B43-5A2C490CE6E8}"/>
                    </a:ext>
                  </a:extLst>
                </p14:cNvPr>
                <p14:cNvContentPartPr/>
                <p14:nvPr/>
              </p14:nvContentPartPr>
              <p14:xfrm>
                <a:off x="3674866" y="2765027"/>
                <a:ext cx="20520" cy="158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5DEA3CE-2130-CD27-1B43-5A2C490CE6E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670546" y="2760707"/>
                  <a:ext cx="29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4653C65-99FE-CF0E-9945-05EB96DA1FBE}"/>
                    </a:ext>
                  </a:extLst>
                </p14:cNvPr>
                <p14:cNvContentPartPr/>
                <p14:nvPr/>
              </p14:nvContentPartPr>
              <p14:xfrm>
                <a:off x="3593866" y="2540027"/>
                <a:ext cx="4680" cy="6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4653C65-99FE-CF0E-9945-05EB96DA1FB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89546" y="2535707"/>
                  <a:ext cx="13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0C27B57-70E6-875E-130F-5E56FB02EBC0}"/>
                    </a:ext>
                  </a:extLst>
                </p14:cNvPr>
                <p14:cNvContentPartPr/>
                <p14:nvPr/>
              </p14:nvContentPartPr>
              <p14:xfrm>
                <a:off x="3698626" y="3210347"/>
                <a:ext cx="1265400" cy="63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0C27B57-70E6-875E-130F-5E56FB02EBC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94306" y="3206027"/>
                  <a:ext cx="1274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BDA6649-48A8-2187-1ABC-74B0D86781B0}"/>
                    </a:ext>
                  </a:extLst>
                </p14:cNvPr>
                <p14:cNvContentPartPr/>
                <p14:nvPr/>
              </p14:nvContentPartPr>
              <p14:xfrm>
                <a:off x="4960426" y="3002267"/>
                <a:ext cx="195120" cy="445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BDA6649-48A8-2187-1ABC-74B0D86781B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56106" y="2997947"/>
                  <a:ext cx="203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0640489-1535-39A1-2559-409E667FD6E9}"/>
                    </a:ext>
                  </a:extLst>
                </p14:cNvPr>
                <p14:cNvContentPartPr/>
                <p14:nvPr/>
              </p14:nvContentPartPr>
              <p14:xfrm>
                <a:off x="3977266" y="4226987"/>
                <a:ext cx="1298520" cy="104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0640489-1535-39A1-2559-409E667FD6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72946" y="4222667"/>
                  <a:ext cx="1307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1B0709D-BD50-FE3C-EE63-8B03EF44E660}"/>
                    </a:ext>
                  </a:extLst>
                </p14:cNvPr>
                <p14:cNvContentPartPr/>
                <p14:nvPr/>
              </p14:nvContentPartPr>
              <p14:xfrm>
                <a:off x="4428346" y="4063547"/>
                <a:ext cx="249840" cy="522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1B0709D-BD50-FE3C-EE63-8B03EF44E66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424026" y="4059227"/>
                  <a:ext cx="2584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5DF7AF3-549F-7F2B-0100-5178F1E02C56}"/>
                    </a:ext>
                  </a:extLst>
                </p14:cNvPr>
                <p14:cNvContentPartPr/>
                <p14:nvPr/>
              </p14:nvContentPartPr>
              <p14:xfrm>
                <a:off x="4166266" y="5047787"/>
                <a:ext cx="6120" cy="20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5DF7AF3-549F-7F2B-0100-5178F1E02C5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61946" y="5043467"/>
                  <a:ext cx="14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610C8D0-C917-F1FE-38AB-AC5273178D9B}"/>
                    </a:ext>
                  </a:extLst>
                </p14:cNvPr>
                <p14:cNvContentPartPr/>
                <p14:nvPr/>
              </p14:nvContentPartPr>
              <p14:xfrm>
                <a:off x="4206946" y="5046707"/>
                <a:ext cx="1370160" cy="86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610C8D0-C917-F1FE-38AB-AC5273178D9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02626" y="5042387"/>
                  <a:ext cx="1378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E89B266-0F8B-B6F4-0B29-273FD593656D}"/>
                    </a:ext>
                  </a:extLst>
                </p14:cNvPr>
                <p14:cNvContentPartPr/>
                <p14:nvPr/>
              </p14:nvContentPartPr>
              <p14:xfrm>
                <a:off x="4576306" y="5019707"/>
                <a:ext cx="217080" cy="319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E89B266-0F8B-B6F4-0B29-273FD59365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571986" y="5015387"/>
                  <a:ext cx="2257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F1D5C89-2C06-6F62-9F0D-5BCC7D683AD0}"/>
                    </a:ext>
                  </a:extLst>
                </p14:cNvPr>
                <p14:cNvContentPartPr/>
                <p14:nvPr/>
              </p14:nvContentPartPr>
              <p14:xfrm>
                <a:off x="4197946" y="4155707"/>
                <a:ext cx="209880" cy="335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F1D5C89-2C06-6F62-9F0D-5BCC7D683AD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193626" y="4151387"/>
                  <a:ext cx="218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54C8B42-14C9-943B-F825-25E635D891CF}"/>
                    </a:ext>
                  </a:extLst>
                </p14:cNvPr>
                <p14:cNvContentPartPr/>
                <p14:nvPr/>
              </p14:nvContentPartPr>
              <p14:xfrm>
                <a:off x="4246906" y="2299907"/>
                <a:ext cx="242280" cy="489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54C8B42-14C9-943B-F825-25E635D891C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42586" y="2295587"/>
                  <a:ext cx="2509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0E2AF75-5696-4241-C5A4-EBE47A31E6CE}"/>
                    </a:ext>
                  </a:extLst>
                </p14:cNvPr>
                <p14:cNvContentPartPr/>
                <p14:nvPr/>
              </p14:nvContentPartPr>
              <p14:xfrm>
                <a:off x="4502146" y="2548307"/>
                <a:ext cx="197640" cy="2422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0E2AF75-5696-4241-C5A4-EBE47A31E6C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97826" y="2543987"/>
                  <a:ext cx="20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311EA51-691A-C3AD-0346-56497AB85DD0}"/>
                    </a:ext>
                  </a:extLst>
                </p14:cNvPr>
                <p14:cNvContentPartPr/>
                <p14:nvPr/>
              </p14:nvContentPartPr>
              <p14:xfrm>
                <a:off x="4847386" y="2532107"/>
                <a:ext cx="55080" cy="232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311EA51-691A-C3AD-0346-56497AB85D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43066" y="2527787"/>
                  <a:ext cx="63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2D8421C-25B7-66A4-2E35-E129EBC17F1C}"/>
                    </a:ext>
                  </a:extLst>
                </p14:cNvPr>
                <p14:cNvContentPartPr/>
                <p14:nvPr/>
              </p14:nvContentPartPr>
              <p14:xfrm>
                <a:off x="4823266" y="2475947"/>
                <a:ext cx="39960" cy="75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2D8421C-25B7-66A4-2E35-E129EBC17F1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18946" y="2471627"/>
                  <a:ext cx="486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69A291E-3BCF-5A78-110C-2533B8A8084F}"/>
                    </a:ext>
                  </a:extLst>
                </p14:cNvPr>
                <p14:cNvContentPartPr/>
                <p14:nvPr/>
              </p14:nvContentPartPr>
              <p14:xfrm>
                <a:off x="5161666" y="5194667"/>
                <a:ext cx="375120" cy="3556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69A291E-3BCF-5A78-110C-2533B8A8084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57346" y="5190347"/>
                  <a:ext cx="383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21F724E-6DBB-B8AE-6A94-CCE60B5CF82D}"/>
                    </a:ext>
                  </a:extLst>
                </p14:cNvPr>
                <p14:cNvContentPartPr/>
                <p14:nvPr/>
              </p14:nvContentPartPr>
              <p14:xfrm>
                <a:off x="5290906" y="5437667"/>
                <a:ext cx="299160" cy="2300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21F724E-6DBB-B8AE-6A94-CCE60B5CF82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86586" y="5433347"/>
                  <a:ext cx="307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D842432-A439-4990-C034-8723613659C3}"/>
                    </a:ext>
                  </a:extLst>
                </p14:cNvPr>
                <p14:cNvContentPartPr/>
                <p14:nvPr/>
              </p14:nvContentPartPr>
              <p14:xfrm>
                <a:off x="5655946" y="5462147"/>
                <a:ext cx="346680" cy="3610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D842432-A439-4990-C034-8723613659C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51626" y="5457827"/>
                  <a:ext cx="355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A54E045-86AA-E38B-99DD-7C2581F71E13}"/>
                    </a:ext>
                  </a:extLst>
                </p14:cNvPr>
                <p14:cNvContentPartPr/>
                <p14:nvPr/>
              </p14:nvContentPartPr>
              <p14:xfrm>
                <a:off x="6016306" y="5518307"/>
                <a:ext cx="94680" cy="327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A54E045-86AA-E38B-99DD-7C2581F71E1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11986" y="5513987"/>
                  <a:ext cx="103320" cy="33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FAFD468-D376-D936-28E5-7B116D64B4AC}"/>
                  </a:ext>
                </a:extLst>
              </p14:cNvPr>
              <p14:cNvContentPartPr/>
              <p14:nvPr/>
            </p14:nvContentPartPr>
            <p14:xfrm>
              <a:off x="-359654" y="5876147"/>
              <a:ext cx="4320" cy="10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FAFD468-D376-D936-28E5-7B116D64B4A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-363974" y="5871827"/>
                <a:ext cx="1296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1DCF92A-3B57-ACE5-3489-CCF6E34D8565}"/>
                  </a:ext>
                </a:extLst>
              </p14:cNvPr>
              <p14:cNvContentPartPr/>
              <p14:nvPr/>
            </p14:nvContentPartPr>
            <p14:xfrm>
              <a:off x="10164630" y="2070000"/>
              <a:ext cx="77760" cy="16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1DCF92A-3B57-ACE5-3489-CCF6E34D8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0310" y="2065680"/>
                <a:ext cx="864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9394D4-74B6-6E55-6067-73E8B8AF712B}"/>
                  </a:ext>
                </a:extLst>
              </p14:cNvPr>
              <p14:cNvContentPartPr/>
              <p14:nvPr/>
            </p14:nvContentPartPr>
            <p14:xfrm>
              <a:off x="3816390" y="425160"/>
              <a:ext cx="49320" cy="31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9394D4-74B6-6E55-6067-73E8B8AF71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2070" y="420840"/>
                <a:ext cx="579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954126-604B-256D-5D02-1B3E9B6EA35C}"/>
                  </a:ext>
                </a:extLst>
              </p14:cNvPr>
              <p14:cNvContentPartPr/>
              <p14:nvPr/>
            </p14:nvContentPartPr>
            <p14:xfrm>
              <a:off x="3527670" y="693360"/>
              <a:ext cx="1041480" cy="12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954126-604B-256D-5D02-1B3E9B6EA3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3350" y="689040"/>
                <a:ext cx="1050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327B3E-238F-8FD0-35C4-57739315F74C}"/>
                  </a:ext>
                </a:extLst>
              </p14:cNvPr>
              <p14:cNvContentPartPr/>
              <p14:nvPr/>
            </p14:nvContentPartPr>
            <p14:xfrm>
              <a:off x="3332910" y="1074240"/>
              <a:ext cx="137160" cy="36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327B3E-238F-8FD0-35C4-57739315F7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8590" y="1069920"/>
                <a:ext cx="1458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80B9B1-CF96-9208-12AD-FAD461E54044}"/>
                  </a:ext>
                </a:extLst>
              </p14:cNvPr>
              <p14:cNvContentPartPr/>
              <p14:nvPr/>
            </p14:nvContentPartPr>
            <p14:xfrm>
              <a:off x="3792990" y="1026720"/>
              <a:ext cx="70200" cy="36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80B9B1-CF96-9208-12AD-FAD461E540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8670" y="1022400"/>
                <a:ext cx="788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B4AAC6-8DD0-28F2-0246-9BE146010143}"/>
                  </a:ext>
                </a:extLst>
              </p14:cNvPr>
              <p14:cNvContentPartPr/>
              <p14:nvPr/>
            </p14:nvContentPartPr>
            <p14:xfrm>
              <a:off x="3573750" y="1034280"/>
              <a:ext cx="282960" cy="85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B4AAC6-8DD0-28F2-0246-9BE1460101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69430" y="1029960"/>
                <a:ext cx="2916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0B51BA-1C9E-4788-DF22-AF90A2EC9DEB}"/>
                  </a:ext>
                </a:extLst>
              </p14:cNvPr>
              <p14:cNvContentPartPr/>
              <p14:nvPr/>
            </p14:nvContentPartPr>
            <p14:xfrm>
              <a:off x="3987750" y="1098720"/>
              <a:ext cx="271080" cy="39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0B51BA-1C9E-4788-DF22-AF90A2EC9D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83430" y="1094400"/>
                <a:ext cx="279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4D8E89-C5C2-0E71-85D0-9368A6484FA4}"/>
                  </a:ext>
                </a:extLst>
              </p14:cNvPr>
              <p14:cNvContentPartPr/>
              <p14:nvPr/>
            </p14:nvContentPartPr>
            <p14:xfrm>
              <a:off x="4042470" y="1300680"/>
              <a:ext cx="257400" cy="20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4D8E89-C5C2-0E71-85D0-9368A6484F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8150" y="1296360"/>
                <a:ext cx="2660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744839-C576-B184-50F2-AA1B38320607}"/>
                  </a:ext>
                </a:extLst>
              </p14:cNvPr>
              <p14:cNvContentPartPr/>
              <p14:nvPr/>
            </p14:nvContentPartPr>
            <p14:xfrm>
              <a:off x="4519110" y="1237320"/>
              <a:ext cx="90720" cy="262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744839-C576-B184-50F2-AA1B383206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4790" y="1233000"/>
                <a:ext cx="99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71F3A0-C612-8215-D0A0-7A339CFE7F32}"/>
                  </a:ext>
                </a:extLst>
              </p14:cNvPr>
              <p14:cNvContentPartPr/>
              <p14:nvPr/>
            </p14:nvContentPartPr>
            <p14:xfrm>
              <a:off x="2844390" y="557280"/>
              <a:ext cx="227160" cy="1389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71F3A0-C612-8215-D0A0-7A339CFE7F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40070" y="552960"/>
                <a:ext cx="23580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5B50C0-2BCF-F1E9-C089-1C200513F41A}"/>
                  </a:ext>
                </a:extLst>
              </p14:cNvPr>
              <p14:cNvContentPartPr/>
              <p14:nvPr/>
            </p14:nvContentPartPr>
            <p14:xfrm>
              <a:off x="2886150" y="169200"/>
              <a:ext cx="2581920" cy="1762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5B50C0-2BCF-F1E9-C089-1C200513F4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1830" y="164880"/>
                <a:ext cx="2590560" cy="17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5659AB-8493-8849-5DA2-5B50EA706F70}"/>
                  </a:ext>
                </a:extLst>
              </p14:cNvPr>
              <p14:cNvContentPartPr/>
              <p14:nvPr/>
            </p14:nvContentPartPr>
            <p14:xfrm>
              <a:off x="1540470" y="970560"/>
              <a:ext cx="1164240" cy="10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5659AB-8493-8849-5DA2-5B50EA706F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6150" y="966240"/>
                <a:ext cx="11728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952BC8-AB63-8B3A-E2F6-A4964C7B2CEB}"/>
                  </a:ext>
                </a:extLst>
              </p14:cNvPr>
              <p14:cNvContentPartPr/>
              <p14:nvPr/>
            </p14:nvContentPartPr>
            <p14:xfrm>
              <a:off x="2176950" y="817920"/>
              <a:ext cx="473760" cy="73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952BC8-AB63-8B3A-E2F6-A4964C7B2C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72630" y="813600"/>
                <a:ext cx="482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40A9E1-94E4-9A22-3295-D061BCC93AE9}"/>
                  </a:ext>
                </a:extLst>
              </p14:cNvPr>
              <p14:cNvContentPartPr/>
              <p14:nvPr/>
            </p14:nvContentPartPr>
            <p14:xfrm>
              <a:off x="626430" y="749160"/>
              <a:ext cx="1109880" cy="694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40A9E1-94E4-9A22-3295-D061BCC93A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2110" y="744840"/>
                <a:ext cx="111852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279201D-E240-8184-7DD9-646666BE1483}"/>
                  </a:ext>
                </a:extLst>
              </p14:cNvPr>
              <p14:cNvContentPartPr/>
              <p14:nvPr/>
            </p14:nvContentPartPr>
            <p14:xfrm>
              <a:off x="371550" y="1064880"/>
              <a:ext cx="583920" cy="1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279201D-E240-8184-7DD9-646666BE14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230" y="1060560"/>
                <a:ext cx="592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B49CAB-21A6-0608-FAFE-D869EB2C8F18}"/>
                  </a:ext>
                </a:extLst>
              </p14:cNvPr>
              <p14:cNvContentPartPr/>
              <p14:nvPr/>
            </p14:nvContentPartPr>
            <p14:xfrm>
              <a:off x="692310" y="820440"/>
              <a:ext cx="183240" cy="800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B49CAB-21A6-0608-FAFE-D869EB2C8F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7990" y="816120"/>
                <a:ext cx="19188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01301C-CEC3-09FA-3823-D75AEDEB4DA9}"/>
                  </a:ext>
                </a:extLst>
              </p14:cNvPr>
              <p14:cNvContentPartPr/>
              <p14:nvPr/>
            </p14:nvContentPartPr>
            <p14:xfrm>
              <a:off x="1544070" y="1434600"/>
              <a:ext cx="89640" cy="887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01301C-CEC3-09FA-3823-D75AEDEB4D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9750" y="1430280"/>
                <a:ext cx="9828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CAC2E1-8266-9D5A-ADCD-6828ADC008FF}"/>
                  </a:ext>
                </a:extLst>
              </p14:cNvPr>
              <p14:cNvContentPartPr/>
              <p14:nvPr/>
            </p14:nvContentPartPr>
            <p14:xfrm>
              <a:off x="1084710" y="1458000"/>
              <a:ext cx="739440" cy="524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CAC2E1-8266-9D5A-ADCD-6828ADC008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0390" y="1453680"/>
                <a:ext cx="74808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0BC373-66DB-ED7E-DE6D-8ADF6349D88D}"/>
                  </a:ext>
                </a:extLst>
              </p14:cNvPr>
              <p14:cNvContentPartPr/>
              <p14:nvPr/>
            </p14:nvContentPartPr>
            <p14:xfrm>
              <a:off x="1573950" y="2251440"/>
              <a:ext cx="2340000" cy="606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0BC373-66DB-ED7E-DE6D-8ADF6349D8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69630" y="2247120"/>
                <a:ext cx="23486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61E4CF4-11A2-2AB9-FE2C-7CF850F140A2}"/>
                  </a:ext>
                </a:extLst>
              </p14:cNvPr>
              <p14:cNvContentPartPr/>
              <p14:nvPr/>
            </p14:nvContentPartPr>
            <p14:xfrm>
              <a:off x="3776430" y="2410920"/>
              <a:ext cx="136800" cy="768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61E4CF4-11A2-2AB9-FE2C-7CF850F140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72110" y="2406600"/>
                <a:ext cx="14544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F8ABC2-B2ED-4ACE-7DDF-66C96F080296}"/>
                  </a:ext>
                </a:extLst>
              </p14:cNvPr>
              <p14:cNvContentPartPr/>
              <p14:nvPr/>
            </p14:nvContentPartPr>
            <p14:xfrm>
              <a:off x="3970470" y="2265480"/>
              <a:ext cx="2008800" cy="982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F8ABC2-B2ED-4ACE-7DDF-66C96F0802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66150" y="2261160"/>
                <a:ext cx="201744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A1CCE4-3846-3309-C2BB-36D632857B9D}"/>
                  </a:ext>
                </a:extLst>
              </p14:cNvPr>
              <p14:cNvContentPartPr/>
              <p14:nvPr/>
            </p14:nvContentPartPr>
            <p14:xfrm>
              <a:off x="4645470" y="2453040"/>
              <a:ext cx="99000" cy="646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A1CCE4-3846-3309-C2BB-36D632857B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41150" y="2448720"/>
                <a:ext cx="10764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CDFA813-B163-2A1B-09FB-006DBADF3979}"/>
                  </a:ext>
                </a:extLst>
              </p14:cNvPr>
              <p14:cNvContentPartPr/>
              <p14:nvPr/>
            </p14:nvContentPartPr>
            <p14:xfrm>
              <a:off x="4726110" y="2726280"/>
              <a:ext cx="196560" cy="195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CDFA813-B163-2A1B-09FB-006DBADF397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21790" y="2721960"/>
                <a:ext cx="2052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46A5E0-0120-8E8A-E31B-9F3948691768}"/>
                  </a:ext>
                </a:extLst>
              </p14:cNvPr>
              <p14:cNvContentPartPr/>
              <p14:nvPr/>
            </p14:nvContentPartPr>
            <p14:xfrm>
              <a:off x="5042190" y="2680920"/>
              <a:ext cx="68400" cy="357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46A5E0-0120-8E8A-E31B-9F394869176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37870" y="2676600"/>
                <a:ext cx="770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E92668-24C6-6EAC-492E-A8F452582A18}"/>
                  </a:ext>
                </a:extLst>
              </p14:cNvPr>
              <p14:cNvContentPartPr/>
              <p14:nvPr/>
            </p14:nvContentPartPr>
            <p14:xfrm>
              <a:off x="5004030" y="2916720"/>
              <a:ext cx="166680" cy="8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E92668-24C6-6EAC-492E-A8F452582A1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99710" y="2912400"/>
                <a:ext cx="1753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930724-AC9C-8528-1232-BDFBA3F8122C}"/>
                  </a:ext>
                </a:extLst>
              </p14:cNvPr>
              <p14:cNvContentPartPr/>
              <p14:nvPr/>
            </p14:nvContentPartPr>
            <p14:xfrm>
              <a:off x="5113830" y="2709720"/>
              <a:ext cx="108000" cy="63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930724-AC9C-8528-1232-BDFBA3F812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9510" y="2705400"/>
                <a:ext cx="116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7F2D1B-FF13-CB28-EFBD-0A7B670E5719}"/>
                  </a:ext>
                </a:extLst>
              </p14:cNvPr>
              <p14:cNvContentPartPr/>
              <p14:nvPr/>
            </p14:nvContentPartPr>
            <p14:xfrm>
              <a:off x="5455470" y="2953800"/>
              <a:ext cx="9000" cy="58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7F2D1B-FF13-CB28-EFBD-0A7B670E57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51150" y="2949480"/>
                <a:ext cx="176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054B17-196F-A36D-578D-59471F1D42E8}"/>
                  </a:ext>
                </a:extLst>
              </p14:cNvPr>
              <p14:cNvContentPartPr/>
              <p14:nvPr/>
            </p14:nvContentPartPr>
            <p14:xfrm>
              <a:off x="5392470" y="2750040"/>
              <a:ext cx="24840" cy="2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054B17-196F-A36D-578D-59471F1D42E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88150" y="2745720"/>
                <a:ext cx="334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4ADC98-27A4-965D-BC86-7B382F339DD3}"/>
                  </a:ext>
                </a:extLst>
              </p14:cNvPr>
              <p14:cNvContentPartPr/>
              <p14:nvPr/>
            </p14:nvContentPartPr>
            <p14:xfrm>
              <a:off x="5312190" y="968040"/>
              <a:ext cx="2241000" cy="181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4ADC98-27A4-965D-BC86-7B382F339D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07870" y="963720"/>
                <a:ext cx="2249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84CF1A9-A0AA-45E9-1D65-0890C3D61B05}"/>
                  </a:ext>
                </a:extLst>
              </p14:cNvPr>
              <p14:cNvContentPartPr/>
              <p14:nvPr/>
            </p14:nvContentPartPr>
            <p14:xfrm>
              <a:off x="7453110" y="618840"/>
              <a:ext cx="497520" cy="818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84CF1A9-A0AA-45E9-1D65-0890C3D61B0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48790" y="614520"/>
                <a:ext cx="50616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DE2448-F889-C258-5A50-8188362AD07B}"/>
                  </a:ext>
                </a:extLst>
              </p14:cNvPr>
              <p14:cNvContentPartPr/>
              <p14:nvPr/>
            </p14:nvContentPartPr>
            <p14:xfrm>
              <a:off x="6103470" y="1060560"/>
              <a:ext cx="848520" cy="1655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DE2448-F889-C258-5A50-8188362AD07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98790" y="1056240"/>
                <a:ext cx="85716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BA175E-BF33-663B-B041-CED31AEA6879}"/>
                  </a:ext>
                </a:extLst>
              </p14:cNvPr>
              <p14:cNvContentPartPr/>
              <p14:nvPr/>
            </p14:nvContentPartPr>
            <p14:xfrm>
              <a:off x="8907150" y="770040"/>
              <a:ext cx="717480" cy="79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BA175E-BF33-663B-B041-CED31AEA687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02830" y="765720"/>
                <a:ext cx="7261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168CEF-5BF0-E0BA-1E04-32D51C831743}"/>
                  </a:ext>
                </a:extLst>
              </p14:cNvPr>
              <p14:cNvContentPartPr/>
              <p14:nvPr/>
            </p14:nvContentPartPr>
            <p14:xfrm>
              <a:off x="9645150" y="627120"/>
              <a:ext cx="198000" cy="551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168CEF-5BF0-E0BA-1E04-32D51C8317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40830" y="622800"/>
                <a:ext cx="2066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094CF8F-6570-C90B-0B61-BFC145469713}"/>
                  </a:ext>
                </a:extLst>
              </p14:cNvPr>
              <p14:cNvContentPartPr/>
              <p14:nvPr/>
            </p14:nvContentPartPr>
            <p14:xfrm>
              <a:off x="10003350" y="454680"/>
              <a:ext cx="51480" cy="961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094CF8F-6570-C90B-0B61-BFC14546971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99030" y="450360"/>
                <a:ext cx="6012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0AAEF94-BCFD-AB99-6441-96CB6ACD17FD}"/>
                  </a:ext>
                </a:extLst>
              </p14:cNvPr>
              <p14:cNvContentPartPr/>
              <p14:nvPr/>
            </p14:nvContentPartPr>
            <p14:xfrm>
              <a:off x="10003710" y="483480"/>
              <a:ext cx="1168200" cy="998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0AAEF94-BCFD-AB99-6441-96CB6ACD17F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99390" y="479160"/>
                <a:ext cx="117684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8BC320B-7FA2-F55A-50C6-15B93F49A269}"/>
                  </a:ext>
                </a:extLst>
              </p14:cNvPr>
              <p14:cNvContentPartPr/>
              <p14:nvPr/>
            </p14:nvContentPartPr>
            <p14:xfrm>
              <a:off x="10349310" y="824760"/>
              <a:ext cx="483120" cy="464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8BC320B-7FA2-F55A-50C6-15B93F49A2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44990" y="820440"/>
                <a:ext cx="4917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7A7DB5D-C7BA-27B8-A3B6-0E2DC509FA37}"/>
                  </a:ext>
                </a:extLst>
              </p14:cNvPr>
              <p14:cNvContentPartPr/>
              <p14:nvPr/>
            </p14:nvContentPartPr>
            <p14:xfrm>
              <a:off x="11113950" y="1047960"/>
              <a:ext cx="617400" cy="20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7A7DB5D-C7BA-27B8-A3B6-0E2DC509FA3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109630" y="1043640"/>
                <a:ext cx="6260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62830FD-5D3D-205F-3721-637ACF6C3D0F}"/>
                  </a:ext>
                </a:extLst>
              </p14:cNvPr>
              <p14:cNvContentPartPr/>
              <p14:nvPr/>
            </p14:nvContentPartPr>
            <p14:xfrm>
              <a:off x="11603190" y="846000"/>
              <a:ext cx="332640" cy="727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62830FD-5D3D-205F-3721-637ACF6C3D0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98870" y="841680"/>
                <a:ext cx="34128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65F81E8-BA9B-8CFF-F3CB-F289EF36CDFE}"/>
                  </a:ext>
                </a:extLst>
              </p14:cNvPr>
              <p14:cNvContentPartPr/>
              <p14:nvPr/>
            </p14:nvContentPartPr>
            <p14:xfrm>
              <a:off x="10734870" y="1199160"/>
              <a:ext cx="793440" cy="1116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65F81E8-BA9B-8CFF-F3CB-F289EF36CDF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30550" y="1194840"/>
                <a:ext cx="80208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BF0D147-AB8A-0B96-BE4C-2B4F1607E9AC}"/>
                  </a:ext>
                </a:extLst>
              </p14:cNvPr>
              <p14:cNvContentPartPr/>
              <p14:nvPr/>
            </p14:nvContentPartPr>
            <p14:xfrm>
              <a:off x="10766910" y="1944360"/>
              <a:ext cx="239760" cy="479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BF0D147-AB8A-0B96-BE4C-2B4F1607E9A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62590" y="1940040"/>
                <a:ext cx="2484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EE0766-7523-0A1D-40B8-E2843882E1D3}"/>
                  </a:ext>
                </a:extLst>
              </p14:cNvPr>
              <p14:cNvContentPartPr/>
              <p14:nvPr/>
            </p14:nvContentPartPr>
            <p14:xfrm>
              <a:off x="10532550" y="1670400"/>
              <a:ext cx="27720" cy="751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EE0766-7523-0A1D-40B8-E2843882E1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28230" y="1666080"/>
                <a:ext cx="3636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4D2A71-36EE-11E8-4462-5F972F11B7C3}"/>
                  </a:ext>
                </a:extLst>
              </p14:cNvPr>
              <p14:cNvContentPartPr/>
              <p14:nvPr/>
            </p14:nvContentPartPr>
            <p14:xfrm>
              <a:off x="9891030" y="1712520"/>
              <a:ext cx="695880" cy="751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4D2A71-36EE-11E8-4462-5F972F11B7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86710" y="1708200"/>
                <a:ext cx="70452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F2333D1-1ABF-BFD7-461D-946B736D1ED9}"/>
                  </a:ext>
                </a:extLst>
              </p14:cNvPr>
              <p14:cNvContentPartPr/>
              <p14:nvPr/>
            </p14:nvContentPartPr>
            <p14:xfrm>
              <a:off x="10079670" y="1872720"/>
              <a:ext cx="62640" cy="456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F2333D1-1ABF-BFD7-461D-946B736D1E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75350" y="1868400"/>
                <a:ext cx="712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7B7F3A-B7DA-8412-8DFF-0D3612C53816}"/>
                  </a:ext>
                </a:extLst>
              </p14:cNvPr>
              <p14:cNvContentPartPr/>
              <p14:nvPr/>
            </p14:nvContentPartPr>
            <p14:xfrm>
              <a:off x="10020990" y="1918800"/>
              <a:ext cx="320400" cy="444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7B7F3A-B7DA-8412-8DFF-0D3612C5381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16670" y="1914480"/>
                <a:ext cx="32904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1D4105C-3163-B3FC-6310-BF724208629B}"/>
                  </a:ext>
                </a:extLst>
              </p14:cNvPr>
              <p14:cNvContentPartPr/>
              <p14:nvPr/>
            </p14:nvContentPartPr>
            <p14:xfrm>
              <a:off x="8655510" y="784800"/>
              <a:ext cx="378720" cy="264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1D4105C-3163-B3FC-6310-BF724208629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51190" y="780480"/>
                <a:ext cx="3873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1B7ECA4-F538-FB0F-0910-B02561E4A545}"/>
                  </a:ext>
                </a:extLst>
              </p14:cNvPr>
              <p14:cNvContentPartPr/>
              <p14:nvPr/>
            </p14:nvContentPartPr>
            <p14:xfrm>
              <a:off x="8376150" y="968040"/>
              <a:ext cx="118080" cy="21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1B7ECA4-F538-FB0F-0910-B02561E4A54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71830" y="963720"/>
                <a:ext cx="1267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20829E1-5DC2-0F60-E2BD-9058BF609D9C}"/>
                  </a:ext>
                </a:extLst>
              </p14:cNvPr>
              <p14:cNvContentPartPr/>
              <p14:nvPr/>
            </p14:nvContentPartPr>
            <p14:xfrm>
              <a:off x="8455350" y="812160"/>
              <a:ext cx="185400" cy="541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20829E1-5DC2-0F60-E2BD-9058BF609D9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51030" y="807840"/>
                <a:ext cx="19404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325F719-2A7D-A912-5C85-DCFB93348CBD}"/>
                  </a:ext>
                </a:extLst>
              </p14:cNvPr>
              <p14:cNvContentPartPr/>
              <p14:nvPr/>
            </p14:nvContentPartPr>
            <p14:xfrm>
              <a:off x="8902830" y="1135800"/>
              <a:ext cx="1001520" cy="1232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325F719-2A7D-A912-5C85-DCFB93348CB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98510" y="1131480"/>
                <a:ext cx="101016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6E81A8-CDF1-B936-4E83-34D222196CE1}"/>
                  </a:ext>
                </a:extLst>
              </p14:cNvPr>
              <p14:cNvContentPartPr/>
              <p14:nvPr/>
            </p14:nvContentPartPr>
            <p14:xfrm>
              <a:off x="8602950" y="1218600"/>
              <a:ext cx="487800" cy="231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6E81A8-CDF1-B936-4E83-34D222196CE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98630" y="1214280"/>
                <a:ext cx="496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E39312F-478F-B9BE-314E-A1963785BDDF}"/>
                  </a:ext>
                </a:extLst>
              </p14:cNvPr>
              <p14:cNvContentPartPr/>
              <p14:nvPr/>
            </p14:nvContentPartPr>
            <p14:xfrm>
              <a:off x="8151870" y="277920"/>
              <a:ext cx="90000" cy="385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E39312F-478F-B9BE-314E-A1963785BD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47550" y="273600"/>
                <a:ext cx="986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3E0F5F-BF8B-9286-4704-D9118DC610B0}"/>
                  </a:ext>
                </a:extLst>
              </p14:cNvPr>
              <p14:cNvContentPartPr/>
              <p14:nvPr/>
            </p14:nvContentPartPr>
            <p14:xfrm>
              <a:off x="8046390" y="509760"/>
              <a:ext cx="317520" cy="54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3E0F5F-BF8B-9286-4704-D9118DC610B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42070" y="505440"/>
                <a:ext cx="326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7DE33C4-7BA1-6014-EC32-0360CC8697C6}"/>
                  </a:ext>
                </a:extLst>
              </p14:cNvPr>
              <p14:cNvContentPartPr/>
              <p14:nvPr/>
            </p14:nvContentPartPr>
            <p14:xfrm>
              <a:off x="8430510" y="1706760"/>
              <a:ext cx="371880" cy="14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7DE33C4-7BA1-6014-EC32-0360CC8697C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26190" y="1702440"/>
                <a:ext cx="3805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71229B0-76B0-A541-E985-A618B0182E0F}"/>
                  </a:ext>
                </a:extLst>
              </p14:cNvPr>
              <p14:cNvContentPartPr/>
              <p14:nvPr/>
            </p14:nvContentPartPr>
            <p14:xfrm>
              <a:off x="8227830" y="1047960"/>
              <a:ext cx="239760" cy="207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71229B0-76B0-A541-E985-A618B0182E0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223510" y="1043640"/>
                <a:ext cx="2484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44A9686-3ED3-98DD-BE48-C7267BB26C71}"/>
                  </a:ext>
                </a:extLst>
              </p14:cNvPr>
              <p14:cNvContentPartPr/>
              <p14:nvPr/>
            </p14:nvContentPartPr>
            <p14:xfrm>
              <a:off x="11375310" y="210600"/>
              <a:ext cx="276120" cy="605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44A9686-3ED3-98DD-BE48-C7267BB26C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370990" y="206280"/>
                <a:ext cx="2847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9B215-1C56-F76D-A0B7-6F6B93928851}"/>
                  </a:ext>
                </a:extLst>
              </p14:cNvPr>
              <p14:cNvContentPartPr/>
              <p14:nvPr/>
            </p14:nvContentPartPr>
            <p14:xfrm>
              <a:off x="8621670" y="1739520"/>
              <a:ext cx="74520" cy="116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9B215-1C56-F76D-A0B7-6F6B9392885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17350" y="1735200"/>
                <a:ext cx="83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7DBB86D-6FCA-3CDB-E21F-393D5036FC8B}"/>
                  </a:ext>
                </a:extLst>
              </p14:cNvPr>
              <p14:cNvContentPartPr/>
              <p14:nvPr/>
            </p14:nvContentPartPr>
            <p14:xfrm>
              <a:off x="8807790" y="2566800"/>
              <a:ext cx="412920" cy="383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7DBB86D-6FCA-3CDB-E21F-393D5036FC8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03470" y="2562480"/>
                <a:ext cx="4215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BA678B1-34F4-E0D0-C439-9E928A514FAE}"/>
                  </a:ext>
                </a:extLst>
              </p14:cNvPr>
              <p14:cNvContentPartPr/>
              <p14:nvPr/>
            </p14:nvContentPartPr>
            <p14:xfrm>
              <a:off x="9320430" y="2760120"/>
              <a:ext cx="176400" cy="8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BA678B1-34F4-E0D0-C439-9E928A514FA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16110" y="2755800"/>
                <a:ext cx="1850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38238C1-73DC-131F-01B1-C8A9BB4AE517}"/>
                  </a:ext>
                </a:extLst>
              </p14:cNvPr>
              <p14:cNvContentPartPr/>
              <p14:nvPr/>
            </p14:nvContentPartPr>
            <p14:xfrm>
              <a:off x="9628590" y="2612880"/>
              <a:ext cx="70560" cy="454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38238C1-73DC-131F-01B1-C8A9BB4AE51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24270" y="2608560"/>
                <a:ext cx="792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C644DDD-AAC6-5173-DD9E-C5555F9C1851}"/>
                  </a:ext>
                </a:extLst>
              </p14:cNvPr>
              <p14:cNvContentPartPr/>
              <p14:nvPr/>
            </p14:nvContentPartPr>
            <p14:xfrm>
              <a:off x="9856470" y="2629800"/>
              <a:ext cx="17640" cy="357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C644DDD-AAC6-5173-DD9E-C5555F9C185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52150" y="2625480"/>
                <a:ext cx="262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C17A30D-B8CA-CAE1-2C83-7CEA0FD2DEF3}"/>
                  </a:ext>
                </a:extLst>
              </p14:cNvPr>
              <p14:cNvContentPartPr/>
              <p14:nvPr/>
            </p14:nvContentPartPr>
            <p14:xfrm>
              <a:off x="9662430" y="2880360"/>
              <a:ext cx="158400" cy="39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C17A30D-B8CA-CAE1-2C83-7CEA0FD2DEF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658110" y="2876040"/>
                <a:ext cx="167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F577AAD-004A-D789-9B6B-179618491AC1}"/>
                  </a:ext>
                </a:extLst>
              </p14:cNvPr>
              <p14:cNvContentPartPr/>
              <p14:nvPr/>
            </p14:nvContentPartPr>
            <p14:xfrm>
              <a:off x="9966270" y="2804040"/>
              <a:ext cx="204120" cy="660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F577AAD-004A-D789-9B6B-179618491AC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61950" y="2799720"/>
                <a:ext cx="2127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BCC12B8-887B-256F-E02F-3BC1C1560746}"/>
                  </a:ext>
                </a:extLst>
              </p14:cNvPr>
              <p14:cNvContentPartPr/>
              <p14:nvPr/>
            </p14:nvContentPartPr>
            <p14:xfrm>
              <a:off x="10245270" y="2537280"/>
              <a:ext cx="138600" cy="812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BCC12B8-887B-256F-E02F-3BC1C156074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40950" y="2532960"/>
                <a:ext cx="14724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1879B7D-3297-7AC9-B3CE-833398D31A02}"/>
                  </a:ext>
                </a:extLst>
              </p14:cNvPr>
              <p14:cNvContentPartPr/>
              <p14:nvPr/>
            </p14:nvContentPartPr>
            <p14:xfrm>
              <a:off x="8524470" y="2381760"/>
              <a:ext cx="213840" cy="906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1879B7D-3297-7AC9-B3CE-833398D31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20150" y="2377440"/>
                <a:ext cx="22248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2E4993-9AE2-8054-0696-EED2C2D7CE8A}"/>
                  </a:ext>
                </a:extLst>
              </p14:cNvPr>
              <p14:cNvContentPartPr/>
              <p14:nvPr/>
            </p14:nvContentPartPr>
            <p14:xfrm>
              <a:off x="10504830" y="2591640"/>
              <a:ext cx="322200" cy="418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2E4993-9AE2-8054-0696-EED2C2D7CE8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500510" y="2587320"/>
                <a:ext cx="3308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1CC0210-74B7-3F7C-CF2D-C6CDB5A8F2B5}"/>
                  </a:ext>
                </a:extLst>
              </p14:cNvPr>
              <p14:cNvContentPartPr/>
              <p14:nvPr/>
            </p14:nvContentPartPr>
            <p14:xfrm>
              <a:off x="10957710" y="2760120"/>
              <a:ext cx="159480" cy="4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1CC0210-74B7-3F7C-CF2D-C6CDB5A8F2B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53390" y="2755800"/>
                <a:ext cx="1681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05620A3-8B00-A128-50C8-28E46DEF38D5}"/>
                  </a:ext>
                </a:extLst>
              </p14:cNvPr>
              <p14:cNvContentPartPr/>
              <p14:nvPr/>
            </p14:nvContentPartPr>
            <p14:xfrm>
              <a:off x="10915590" y="2904120"/>
              <a:ext cx="215280" cy="28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05620A3-8B00-A128-50C8-28E46DEF38D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911270" y="2899800"/>
                <a:ext cx="2239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5A0222-5C7E-E587-EDE2-722A394CA25F}"/>
                  </a:ext>
                </a:extLst>
              </p14:cNvPr>
              <p14:cNvContentPartPr/>
              <p14:nvPr/>
            </p14:nvContentPartPr>
            <p14:xfrm>
              <a:off x="11332470" y="2761560"/>
              <a:ext cx="250560" cy="632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5A0222-5C7E-E587-EDE2-722A394CA25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328150" y="2757240"/>
                <a:ext cx="2592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F85694E-F222-8110-8319-C37B2B747CB3}"/>
                  </a:ext>
                </a:extLst>
              </p14:cNvPr>
              <p14:cNvContentPartPr/>
              <p14:nvPr/>
            </p14:nvContentPartPr>
            <p14:xfrm>
              <a:off x="8880870" y="3681720"/>
              <a:ext cx="339480" cy="214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F85694E-F222-8110-8319-C37B2B747CB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76550" y="3677400"/>
                <a:ext cx="348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E5BB64-022A-0AFE-E409-D0DD74567D6C}"/>
                  </a:ext>
                </a:extLst>
              </p14:cNvPr>
              <p14:cNvContentPartPr/>
              <p14:nvPr/>
            </p14:nvContentPartPr>
            <p14:xfrm>
              <a:off x="9446790" y="3450240"/>
              <a:ext cx="333720" cy="378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E5BB64-022A-0AFE-E409-D0DD74567D6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442470" y="3445920"/>
                <a:ext cx="3423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F5B6494-A806-175C-8C30-77D4E971EDA5}"/>
                  </a:ext>
                </a:extLst>
              </p14:cNvPr>
              <p14:cNvContentPartPr/>
              <p14:nvPr/>
            </p14:nvContentPartPr>
            <p14:xfrm>
              <a:off x="10054830" y="3677040"/>
              <a:ext cx="164520" cy="4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F5B6494-A806-175C-8C30-77D4E971EDA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50510" y="3672720"/>
                <a:ext cx="173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9B9CBCB-4A31-E5F6-632F-C7FEBC5C8EE6}"/>
                  </a:ext>
                </a:extLst>
              </p14:cNvPr>
              <p14:cNvContentPartPr/>
              <p14:nvPr/>
            </p14:nvContentPartPr>
            <p14:xfrm>
              <a:off x="10295310" y="3648240"/>
              <a:ext cx="261000" cy="690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9B9CBCB-4A31-E5F6-632F-C7FEBC5C8E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90990" y="3643920"/>
                <a:ext cx="26964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F861E95-2E53-B7E1-860B-F8CCDB7860CF}"/>
                  </a:ext>
                </a:extLst>
              </p14:cNvPr>
              <p14:cNvContentPartPr/>
              <p14:nvPr/>
            </p14:nvContentPartPr>
            <p14:xfrm>
              <a:off x="10691670" y="3719520"/>
              <a:ext cx="170280" cy="14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F861E95-2E53-B7E1-860B-F8CCDB7860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87350" y="3715200"/>
                <a:ext cx="1789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911576C-B5E9-2FB5-E420-BBAD14522F3C}"/>
                  </a:ext>
                </a:extLst>
              </p14:cNvPr>
              <p14:cNvContentPartPr/>
              <p14:nvPr/>
            </p14:nvContentPartPr>
            <p14:xfrm>
              <a:off x="10746390" y="3513240"/>
              <a:ext cx="79920" cy="295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911576C-B5E9-2FB5-E420-BBAD14522F3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742070" y="3508920"/>
                <a:ext cx="885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74A5815-54DD-A641-6B99-3CB0ABA38C73}"/>
                  </a:ext>
                </a:extLst>
              </p14:cNvPr>
              <p14:cNvContentPartPr/>
              <p14:nvPr/>
            </p14:nvContentPartPr>
            <p14:xfrm>
              <a:off x="11143470" y="3479760"/>
              <a:ext cx="194400" cy="294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74A5815-54DD-A641-6B99-3CB0ABA38C7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139150" y="3475440"/>
                <a:ext cx="2030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58F8199-2D76-0D3C-D0C6-9FFDB442E4E3}"/>
                  </a:ext>
                </a:extLst>
              </p14:cNvPr>
              <p14:cNvContentPartPr/>
              <p14:nvPr/>
            </p14:nvContentPartPr>
            <p14:xfrm>
              <a:off x="11417430" y="3441600"/>
              <a:ext cx="104400" cy="393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58F8199-2D76-0D3C-D0C6-9FFDB442E4E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413110" y="3437280"/>
                <a:ext cx="1130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5122C52-3715-9EEC-4A2C-102EF5956DF5}"/>
                  </a:ext>
                </a:extLst>
              </p14:cNvPr>
              <p14:cNvContentPartPr/>
              <p14:nvPr/>
            </p14:nvContentPartPr>
            <p14:xfrm>
              <a:off x="11383590" y="3429360"/>
              <a:ext cx="257400" cy="375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5122C52-3715-9EEC-4A2C-102EF5956DF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379270" y="3425040"/>
                <a:ext cx="2660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98DE615-186C-9E5A-C249-A687C4709979}"/>
                  </a:ext>
                </a:extLst>
              </p14:cNvPr>
              <p14:cNvContentPartPr/>
              <p14:nvPr/>
            </p14:nvContentPartPr>
            <p14:xfrm>
              <a:off x="11682390" y="3516480"/>
              <a:ext cx="219600" cy="553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98DE615-186C-9E5A-C249-A687C470997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678070" y="3512160"/>
                <a:ext cx="22824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87E05C1-93E3-7453-1124-D5A3C23606BD}"/>
                  </a:ext>
                </a:extLst>
              </p14:cNvPr>
              <p14:cNvContentPartPr/>
              <p14:nvPr/>
            </p14:nvContentPartPr>
            <p14:xfrm>
              <a:off x="9979950" y="3766680"/>
              <a:ext cx="191160" cy="66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87E05C1-93E3-7453-1124-D5A3C23606B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975630" y="3762360"/>
                <a:ext cx="199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AB504E0-2C59-50FC-FAE1-FBD26BCCF604}"/>
                  </a:ext>
                </a:extLst>
              </p14:cNvPr>
              <p14:cNvContentPartPr/>
              <p14:nvPr/>
            </p14:nvContentPartPr>
            <p14:xfrm>
              <a:off x="9129270" y="4425480"/>
              <a:ext cx="329040" cy="774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AB504E0-2C59-50FC-FAE1-FBD26BCCF60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24950" y="4421160"/>
                <a:ext cx="337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3C7A96-BCA0-2422-670F-73A6122D38D1}"/>
                  </a:ext>
                </a:extLst>
              </p14:cNvPr>
              <p14:cNvContentPartPr/>
              <p14:nvPr/>
            </p14:nvContentPartPr>
            <p14:xfrm>
              <a:off x="9607710" y="4552200"/>
              <a:ext cx="140040" cy="13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3C7A96-BCA0-2422-670F-73A6122D38D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03390" y="4547880"/>
                <a:ext cx="148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74FA403-EDDD-6804-16BE-21B898B79A0C}"/>
                  </a:ext>
                </a:extLst>
              </p14:cNvPr>
              <p14:cNvContentPartPr/>
              <p14:nvPr/>
            </p14:nvContentPartPr>
            <p14:xfrm>
              <a:off x="9577830" y="4649760"/>
              <a:ext cx="170280" cy="54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74FA403-EDDD-6804-16BE-21B898B79A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73510" y="4645440"/>
                <a:ext cx="178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8B9AF65-44F5-3132-0940-18F665690264}"/>
                  </a:ext>
                </a:extLst>
              </p14:cNvPr>
              <p14:cNvContentPartPr/>
              <p14:nvPr/>
            </p14:nvContentPartPr>
            <p14:xfrm>
              <a:off x="10176150" y="4214160"/>
              <a:ext cx="293400" cy="356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8B9AF65-44F5-3132-0940-18F6656902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171830" y="4209840"/>
                <a:ext cx="3020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F854A4C-B45A-9342-5D1D-DD51E5881C15}"/>
                  </a:ext>
                </a:extLst>
              </p14:cNvPr>
              <p14:cNvContentPartPr/>
              <p14:nvPr/>
            </p14:nvContentPartPr>
            <p14:xfrm>
              <a:off x="9969870" y="4707720"/>
              <a:ext cx="990720" cy="68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F854A4C-B45A-9342-5D1D-DD51E5881C1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965550" y="4703400"/>
                <a:ext cx="9993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B1A8769-C618-715F-A506-99D961CB032B}"/>
                  </a:ext>
                </a:extLst>
              </p14:cNvPr>
              <p14:cNvContentPartPr/>
              <p14:nvPr/>
            </p14:nvContentPartPr>
            <p14:xfrm>
              <a:off x="9914430" y="4923000"/>
              <a:ext cx="39240" cy="375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B1A8769-C618-715F-A506-99D961CB032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910110" y="4918680"/>
                <a:ext cx="478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8FAD7A-17D7-F4D7-EC34-0DB51D33D2AC}"/>
                  </a:ext>
                </a:extLst>
              </p14:cNvPr>
              <p14:cNvContentPartPr/>
              <p14:nvPr/>
            </p14:nvContentPartPr>
            <p14:xfrm>
              <a:off x="9961590" y="5208840"/>
              <a:ext cx="224640" cy="15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8FAD7A-17D7-F4D7-EC34-0DB51D33D2A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957270" y="5204520"/>
                <a:ext cx="2332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867E646-8BCF-3BB5-FB65-BA6A5A75002D}"/>
                  </a:ext>
                </a:extLst>
              </p14:cNvPr>
              <p14:cNvContentPartPr/>
              <p14:nvPr/>
            </p14:nvContentPartPr>
            <p14:xfrm>
              <a:off x="10071390" y="5069880"/>
              <a:ext cx="24120" cy="429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867E646-8BCF-3BB5-FB65-BA6A5A75002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067070" y="5065560"/>
                <a:ext cx="327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0FAE33A-A745-CECB-E4DF-60078BCFBFB5}"/>
                  </a:ext>
                </a:extLst>
              </p14:cNvPr>
              <p14:cNvContentPartPr/>
              <p14:nvPr/>
            </p14:nvContentPartPr>
            <p14:xfrm>
              <a:off x="10270830" y="4863960"/>
              <a:ext cx="273240" cy="427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0FAE33A-A745-CECB-E4DF-60078BCFBFB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66510" y="4859640"/>
                <a:ext cx="2818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B877571-63F7-D256-192D-E26D98D58F59}"/>
                  </a:ext>
                </a:extLst>
              </p14:cNvPr>
              <p14:cNvContentPartPr/>
              <p14:nvPr/>
            </p14:nvContentPartPr>
            <p14:xfrm>
              <a:off x="10721190" y="4923000"/>
              <a:ext cx="65520" cy="389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B877571-63F7-D256-192D-E26D98D58F5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716870" y="4918680"/>
                <a:ext cx="741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9D97E17-6065-74A8-48DD-9061CE3967A3}"/>
                  </a:ext>
                </a:extLst>
              </p14:cNvPr>
              <p14:cNvContentPartPr/>
              <p14:nvPr/>
            </p14:nvContentPartPr>
            <p14:xfrm>
              <a:off x="10679430" y="4926960"/>
              <a:ext cx="297360" cy="392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9D97E17-6065-74A8-48DD-9061CE3967A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675110" y="4922640"/>
                <a:ext cx="3060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D827B78-13BA-1DAB-EF29-FCA7BAA2418E}"/>
                  </a:ext>
                </a:extLst>
              </p14:cNvPr>
              <p14:cNvContentPartPr/>
              <p14:nvPr/>
            </p14:nvContentPartPr>
            <p14:xfrm>
              <a:off x="11219070" y="4538160"/>
              <a:ext cx="342720" cy="189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D827B78-13BA-1DAB-EF29-FCA7BAA2418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214750" y="4533840"/>
                <a:ext cx="3513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38C9466-7B10-DED7-4597-2548DD224164}"/>
                  </a:ext>
                </a:extLst>
              </p14:cNvPr>
              <p14:cNvContentPartPr/>
              <p14:nvPr/>
            </p14:nvContentPartPr>
            <p14:xfrm>
              <a:off x="4581390" y="2935800"/>
              <a:ext cx="149040" cy="119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38C9466-7B10-DED7-4597-2548DD22416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577070" y="2931480"/>
                <a:ext cx="15768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F474B032-6CE8-FAF9-9988-5AA388F319BB}"/>
              </a:ext>
            </a:extLst>
          </p:cNvPr>
          <p:cNvGrpSpPr/>
          <p:nvPr/>
        </p:nvGrpSpPr>
        <p:grpSpPr>
          <a:xfrm>
            <a:off x="758550" y="3643920"/>
            <a:ext cx="6490800" cy="2493360"/>
            <a:chOff x="758550" y="3643920"/>
            <a:chExt cx="6490800" cy="24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807BDDB-9382-02DE-3C84-F4F173CE12E6}"/>
                    </a:ext>
                  </a:extLst>
                </p14:cNvPr>
                <p14:cNvContentPartPr/>
                <p14:nvPr/>
              </p14:nvContentPartPr>
              <p14:xfrm>
                <a:off x="3164070" y="4321440"/>
                <a:ext cx="68400" cy="66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807BDDB-9382-02DE-3C84-F4F173CE12E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59750" y="4317120"/>
                  <a:ext cx="77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66A03B6-FFF5-753B-631B-939141776EC6}"/>
                    </a:ext>
                  </a:extLst>
                </p14:cNvPr>
                <p14:cNvContentPartPr/>
                <p14:nvPr/>
              </p14:nvContentPartPr>
              <p14:xfrm>
                <a:off x="758550" y="4810320"/>
                <a:ext cx="1195200" cy="131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66A03B6-FFF5-753B-631B-939141776EC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4230" y="4806000"/>
                  <a:ext cx="1203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E41F97-B24D-216C-79BA-6865DE7D5A36}"/>
                    </a:ext>
                  </a:extLst>
                </p14:cNvPr>
                <p14:cNvContentPartPr/>
                <p14:nvPr/>
              </p14:nvContentPartPr>
              <p14:xfrm>
                <a:off x="1641630" y="4578120"/>
                <a:ext cx="297720" cy="792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E41F97-B24D-216C-79BA-6865DE7D5A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37310" y="4573800"/>
                  <a:ext cx="30636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AB1557E-754B-310B-5F19-80A73480CE15}"/>
                    </a:ext>
                  </a:extLst>
                </p14:cNvPr>
                <p14:cNvContentPartPr/>
                <p14:nvPr/>
              </p14:nvContentPartPr>
              <p14:xfrm>
                <a:off x="2015310" y="3917160"/>
                <a:ext cx="214560" cy="2013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AB1557E-754B-310B-5F19-80A73480CE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10990" y="3912840"/>
                  <a:ext cx="223200" cy="20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EE1FC3F-86B9-1DF2-E0DB-F487EC53B4D2}"/>
                    </a:ext>
                  </a:extLst>
                </p14:cNvPr>
                <p14:cNvContentPartPr/>
                <p14:nvPr/>
              </p14:nvContentPartPr>
              <p14:xfrm>
                <a:off x="2071830" y="3643920"/>
                <a:ext cx="5177520" cy="2493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EE1FC3F-86B9-1DF2-E0DB-F487EC53B4D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67510" y="3639600"/>
                  <a:ext cx="5186160" cy="25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6A3C356-70F9-1CB2-4AC0-7C30F6E37D97}"/>
                    </a:ext>
                  </a:extLst>
                </p14:cNvPr>
                <p14:cNvContentPartPr/>
                <p14:nvPr/>
              </p14:nvContentPartPr>
              <p14:xfrm>
                <a:off x="3953910" y="3824640"/>
                <a:ext cx="65880" cy="249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6A3C356-70F9-1CB2-4AC0-7C30F6E37D9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49590" y="3820320"/>
                  <a:ext cx="74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7567027-6C8E-C56A-596C-5253A2D5EC8B}"/>
                    </a:ext>
                  </a:extLst>
                </p14:cNvPr>
                <p14:cNvContentPartPr/>
                <p14:nvPr/>
              </p14:nvContentPartPr>
              <p14:xfrm>
                <a:off x="3598590" y="4173840"/>
                <a:ext cx="1289160" cy="50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7567027-6C8E-C56A-596C-5253A2D5EC8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94270" y="4169520"/>
                  <a:ext cx="129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12E26E-7632-4FA3-C7C7-B8BE3257BC1D}"/>
                    </a:ext>
                  </a:extLst>
                </p14:cNvPr>
                <p14:cNvContentPartPr/>
                <p14:nvPr/>
              </p14:nvContentPartPr>
              <p14:xfrm>
                <a:off x="3407790" y="4360680"/>
                <a:ext cx="177840" cy="407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12E26E-7632-4FA3-C7C7-B8BE3257BC1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03470" y="4356360"/>
                  <a:ext cx="1864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3FA803F-164B-9616-B13A-2263D1FB7D5E}"/>
                    </a:ext>
                  </a:extLst>
                </p14:cNvPr>
                <p14:cNvContentPartPr/>
                <p14:nvPr/>
              </p14:nvContentPartPr>
              <p14:xfrm>
                <a:off x="3616950" y="4340880"/>
                <a:ext cx="410400" cy="360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3FA803F-164B-9616-B13A-2263D1FB7D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12630" y="4336560"/>
                  <a:ext cx="419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EB8DAF-3149-9074-46C7-EEDB77815437}"/>
                    </a:ext>
                  </a:extLst>
                </p14:cNvPr>
                <p14:cNvContentPartPr/>
                <p14:nvPr/>
              </p14:nvContentPartPr>
              <p14:xfrm>
                <a:off x="3978750" y="4490280"/>
                <a:ext cx="169560" cy="275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EB8DAF-3149-9074-46C7-EEDB7781543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74430" y="4485960"/>
                  <a:ext cx="17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360726-643C-FC45-315F-9E4FBE08B9BD}"/>
                    </a:ext>
                  </a:extLst>
                </p14:cNvPr>
                <p14:cNvContentPartPr/>
                <p14:nvPr/>
              </p14:nvContentPartPr>
              <p14:xfrm>
                <a:off x="3991350" y="4666320"/>
                <a:ext cx="182520" cy="13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360726-643C-FC45-315F-9E4FBE08B9B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87030" y="4662000"/>
                  <a:ext cx="191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47A40AF-DEC0-7D8F-399B-16F1E568B900}"/>
                    </a:ext>
                  </a:extLst>
                </p14:cNvPr>
                <p14:cNvContentPartPr/>
                <p14:nvPr/>
              </p14:nvContentPartPr>
              <p14:xfrm>
                <a:off x="3991350" y="4703760"/>
                <a:ext cx="410400" cy="192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47A40AF-DEC0-7D8F-399B-16F1E568B9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87030" y="4699440"/>
                  <a:ext cx="419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C66146-1387-8989-5A51-E4BDC8C4D18E}"/>
                    </a:ext>
                  </a:extLst>
                </p14:cNvPr>
                <p14:cNvContentPartPr/>
                <p14:nvPr/>
              </p14:nvContentPartPr>
              <p14:xfrm>
                <a:off x="4373670" y="4451760"/>
                <a:ext cx="2160" cy="32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C66146-1387-8989-5A51-E4BDC8C4D1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69350" y="4447440"/>
                  <a:ext cx="10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78EA5BC-6601-20DC-BD49-EBF76C9968E8}"/>
                    </a:ext>
                  </a:extLst>
                </p14:cNvPr>
                <p14:cNvContentPartPr/>
                <p14:nvPr/>
              </p14:nvContentPartPr>
              <p14:xfrm>
                <a:off x="2936910" y="4777200"/>
                <a:ext cx="2996640" cy="339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78EA5BC-6601-20DC-BD49-EBF76C9968E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32590" y="4772880"/>
                  <a:ext cx="30052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C4B3B6-1378-262F-A8B8-04D5DE91C29B}"/>
                    </a:ext>
                  </a:extLst>
                </p14:cNvPr>
                <p14:cNvContentPartPr/>
                <p14:nvPr/>
              </p14:nvContentPartPr>
              <p14:xfrm>
                <a:off x="3164790" y="5330880"/>
                <a:ext cx="116280" cy="342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C4B3B6-1378-262F-A8B8-04D5DE91C29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60470" y="5326560"/>
                  <a:ext cx="1249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2F33856-CDBE-07A3-F63C-7ADFB397C63D}"/>
                    </a:ext>
                  </a:extLst>
                </p14:cNvPr>
                <p14:cNvContentPartPr/>
                <p14:nvPr/>
              </p14:nvContentPartPr>
              <p14:xfrm>
                <a:off x="3447390" y="5471280"/>
                <a:ext cx="300600" cy="96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2F33856-CDBE-07A3-F63C-7ADFB397C6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43070" y="5466960"/>
                  <a:ext cx="309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1BF8FB0-F157-8A25-BEF3-F4ACA14D9245}"/>
                    </a:ext>
                  </a:extLst>
                </p14:cNvPr>
                <p14:cNvContentPartPr/>
                <p14:nvPr/>
              </p14:nvContentPartPr>
              <p14:xfrm>
                <a:off x="3531630" y="5360400"/>
                <a:ext cx="42120" cy="322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1BF8FB0-F157-8A25-BEF3-F4ACA14D924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27310" y="5356080"/>
                  <a:ext cx="50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9D19C62-73AD-45A2-1B78-F53BCEA33B78}"/>
                    </a:ext>
                  </a:extLst>
                </p14:cNvPr>
                <p14:cNvContentPartPr/>
                <p14:nvPr/>
              </p14:nvContentPartPr>
              <p14:xfrm>
                <a:off x="4126710" y="5040360"/>
                <a:ext cx="121680" cy="406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9D19C62-73AD-45A2-1B78-F53BCEA33B7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22390" y="5036040"/>
                  <a:ext cx="130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B83592E-C580-0766-4638-C90E25AC153B}"/>
                    </a:ext>
                  </a:extLst>
                </p14:cNvPr>
                <p14:cNvContentPartPr/>
                <p14:nvPr/>
              </p14:nvContentPartPr>
              <p14:xfrm>
                <a:off x="4231830" y="5116320"/>
                <a:ext cx="169560" cy="294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B83592E-C580-0766-4638-C90E25AC15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27510" y="5112000"/>
                  <a:ext cx="1782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987C4E7-78E1-F715-FC30-98DC5ED35CFE}"/>
                    </a:ext>
                  </a:extLst>
                </p14:cNvPr>
                <p14:cNvContentPartPr/>
                <p14:nvPr/>
              </p14:nvContentPartPr>
              <p14:xfrm>
                <a:off x="4472670" y="5175000"/>
                <a:ext cx="135720" cy="212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987C4E7-78E1-F715-FC30-98DC5ED35CF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68350" y="5170680"/>
                  <a:ext cx="144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BAE6B89-A4E4-468A-F2C7-6C77C69E3C2F}"/>
                    </a:ext>
                  </a:extLst>
                </p14:cNvPr>
                <p14:cNvContentPartPr/>
                <p14:nvPr/>
              </p14:nvContentPartPr>
              <p14:xfrm>
                <a:off x="4455750" y="5281560"/>
                <a:ext cx="148680" cy="15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BAE6B89-A4E4-468A-F2C7-6C77C69E3C2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51430" y="5277240"/>
                  <a:ext cx="157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1B2B9FA-EFDD-A61E-D4F3-B3F30184FB39}"/>
                    </a:ext>
                  </a:extLst>
                </p14:cNvPr>
                <p14:cNvContentPartPr/>
                <p14:nvPr/>
              </p14:nvContentPartPr>
              <p14:xfrm>
                <a:off x="4480950" y="5347440"/>
                <a:ext cx="448560" cy="58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1B2B9FA-EFDD-A61E-D4F3-B3F30184FB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76630" y="5343120"/>
                  <a:ext cx="457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9DAF896-601C-2620-5B04-B4AAEEF1CEC6}"/>
                    </a:ext>
                  </a:extLst>
                </p14:cNvPr>
                <p14:cNvContentPartPr/>
                <p14:nvPr/>
              </p14:nvContentPartPr>
              <p14:xfrm>
                <a:off x="4861830" y="5128920"/>
                <a:ext cx="3600" cy="370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9DAF896-601C-2620-5B04-B4AAEEF1CEC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57510" y="5124600"/>
                  <a:ext cx="12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067FD47-1059-0A24-C422-AC2E3D31CDEF}"/>
                    </a:ext>
                  </a:extLst>
                </p14:cNvPr>
                <p14:cNvContentPartPr/>
                <p14:nvPr/>
              </p14:nvContentPartPr>
              <p14:xfrm>
                <a:off x="4046430" y="5466600"/>
                <a:ext cx="1520280" cy="167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067FD47-1059-0A24-C422-AC2E3D31CD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42110" y="5462280"/>
                  <a:ext cx="1528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A6ADEBC-BEFC-2333-0EAF-86F985B897B0}"/>
                    </a:ext>
                  </a:extLst>
                </p14:cNvPr>
                <p14:cNvContentPartPr/>
                <p14:nvPr/>
              </p14:nvContentPartPr>
              <p14:xfrm>
                <a:off x="4352070" y="5684760"/>
                <a:ext cx="146160" cy="1767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A6ADEBC-BEFC-2333-0EAF-86F985B897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47750" y="5680440"/>
                  <a:ext cx="154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BA303E1-9C77-DB23-AE3E-DCF9CCCF8143}"/>
                    </a:ext>
                  </a:extLst>
                </p14:cNvPr>
                <p14:cNvContentPartPr/>
                <p14:nvPr/>
              </p14:nvContentPartPr>
              <p14:xfrm>
                <a:off x="4828710" y="5629680"/>
                <a:ext cx="15480" cy="2203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BA303E1-9C77-DB23-AE3E-DCF9CCCF814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24390" y="5625360"/>
                  <a:ext cx="24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34F9C89-7BEF-5740-4CE8-60E305826B06}"/>
                    </a:ext>
                  </a:extLst>
                </p14:cNvPr>
                <p14:cNvContentPartPr/>
                <p14:nvPr/>
              </p14:nvContentPartPr>
              <p14:xfrm>
                <a:off x="4624230" y="5558760"/>
                <a:ext cx="320400" cy="142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34F9C89-7BEF-5740-4CE8-60E305826B0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19910" y="5554440"/>
                  <a:ext cx="329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591AC6A-E083-0E10-79C3-31663C47D7E4}"/>
                    </a:ext>
                  </a:extLst>
                </p14:cNvPr>
                <p14:cNvContentPartPr/>
                <p14:nvPr/>
              </p14:nvContentPartPr>
              <p14:xfrm>
                <a:off x="4966230" y="5703120"/>
                <a:ext cx="108360" cy="2836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591AC6A-E083-0E10-79C3-31663C47D7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61910" y="5698800"/>
                  <a:ext cx="117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5982705-A97F-9D2F-476C-6951B3DB70D1}"/>
                    </a:ext>
                  </a:extLst>
                </p14:cNvPr>
                <p14:cNvContentPartPr/>
                <p14:nvPr/>
              </p14:nvContentPartPr>
              <p14:xfrm>
                <a:off x="4991790" y="5839920"/>
                <a:ext cx="229680" cy="928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5982705-A97F-9D2F-476C-6951B3DB70D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87470" y="5835600"/>
                  <a:ext cx="23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CFFB19E-C875-908A-8BFE-CACC4F2258CD}"/>
                    </a:ext>
                  </a:extLst>
                </p14:cNvPr>
                <p14:cNvContentPartPr/>
                <p14:nvPr/>
              </p14:nvContentPartPr>
              <p14:xfrm>
                <a:off x="5299230" y="5780880"/>
                <a:ext cx="86760" cy="1821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CFFB19E-C875-908A-8BFE-CACC4F2258C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94910" y="5776560"/>
                  <a:ext cx="954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581A200-1BB1-BF41-1AB3-97B8CE418F8D}"/>
              </a:ext>
            </a:extLst>
          </p:cNvPr>
          <p:cNvGrpSpPr/>
          <p:nvPr/>
        </p:nvGrpSpPr>
        <p:grpSpPr>
          <a:xfrm>
            <a:off x="6911310" y="4304160"/>
            <a:ext cx="1429920" cy="810360"/>
            <a:chOff x="6911310" y="4304160"/>
            <a:chExt cx="1429920" cy="81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F0DC3EA-2AED-AEF2-7DBF-89C342E589BD}"/>
                    </a:ext>
                  </a:extLst>
                </p14:cNvPr>
                <p14:cNvContentPartPr/>
                <p14:nvPr/>
              </p14:nvContentPartPr>
              <p14:xfrm>
                <a:off x="6911310" y="4607280"/>
                <a:ext cx="1068480" cy="867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F0DC3EA-2AED-AEF2-7DBF-89C342E589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06990" y="4602960"/>
                  <a:ext cx="1077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42EA9E3-1521-B117-FFDE-8D1588B008AE}"/>
                    </a:ext>
                  </a:extLst>
                </p14:cNvPr>
                <p14:cNvContentPartPr/>
                <p14:nvPr/>
              </p14:nvContentPartPr>
              <p14:xfrm>
                <a:off x="8101110" y="4304160"/>
                <a:ext cx="240120" cy="810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42EA9E3-1521-B117-FFDE-8D1588B008A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96790" y="4299840"/>
                  <a:ext cx="248760" cy="81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68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83A6045-A1C2-89D3-F9B1-51A4E56BB1C8}"/>
                  </a:ext>
                </a:extLst>
              </p14:cNvPr>
              <p14:cNvContentPartPr/>
              <p14:nvPr/>
            </p14:nvContentPartPr>
            <p14:xfrm>
              <a:off x="10974270" y="396000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83A6045-A1C2-89D3-F9B1-51A4E56BB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950" y="3916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6DA913-BC5D-CCE4-7F22-E63D0284CC8F}"/>
                  </a:ext>
                </a:extLst>
              </p14:cNvPr>
              <p14:cNvContentPartPr/>
              <p14:nvPr/>
            </p14:nvContentPartPr>
            <p14:xfrm>
              <a:off x="10683390" y="761760"/>
              <a:ext cx="253440" cy="136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6DA913-BC5D-CCE4-7F22-E63D0284C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9070" y="757440"/>
                <a:ext cx="262080" cy="13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69B08F6-27EC-A092-83AA-647D178B1743}"/>
                  </a:ext>
                </a:extLst>
              </p14:cNvPr>
              <p14:cNvContentPartPr/>
              <p14:nvPr/>
            </p14:nvContentPartPr>
            <p14:xfrm>
              <a:off x="10134750" y="1463040"/>
              <a:ext cx="1891080" cy="102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69B08F6-27EC-A092-83AA-647D178B17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0430" y="1458720"/>
                <a:ext cx="1899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F6F5219-F377-75CF-A8CD-F32FAFBE40F4}"/>
                  </a:ext>
                </a:extLst>
              </p14:cNvPr>
              <p14:cNvContentPartPr/>
              <p14:nvPr/>
            </p14:nvContentPartPr>
            <p14:xfrm>
              <a:off x="11278470" y="1157040"/>
              <a:ext cx="374760" cy="430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F6F5219-F377-75CF-A8CD-F32FAFBE40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74150" y="1152720"/>
                <a:ext cx="3834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E56B0A-608D-0F10-3F3B-ACDC4C4CD1C9}"/>
                  </a:ext>
                </a:extLst>
              </p14:cNvPr>
              <p14:cNvContentPartPr/>
              <p14:nvPr/>
            </p14:nvContentPartPr>
            <p14:xfrm>
              <a:off x="11366670" y="1182600"/>
              <a:ext cx="185760" cy="347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E56B0A-608D-0F10-3F3B-ACDC4C4CD1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62350" y="1178280"/>
                <a:ext cx="1944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D40970-E1CE-7BF3-2351-B3C52BEBE700}"/>
                  </a:ext>
                </a:extLst>
              </p14:cNvPr>
              <p14:cNvContentPartPr/>
              <p14:nvPr/>
            </p14:nvContentPartPr>
            <p14:xfrm>
              <a:off x="11244630" y="1965600"/>
              <a:ext cx="225720" cy="20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D40970-E1CE-7BF3-2351-B3C52BEBE7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40310" y="1961280"/>
                <a:ext cx="2343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586645-3BE8-E9D8-14AE-5EF9C58D4325}"/>
                  </a:ext>
                </a:extLst>
              </p14:cNvPr>
              <p14:cNvContentPartPr/>
              <p14:nvPr/>
            </p14:nvContentPartPr>
            <p14:xfrm>
              <a:off x="11489070" y="1695960"/>
              <a:ext cx="119160" cy="396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586645-3BE8-E9D8-14AE-5EF9C58D43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84750" y="1691640"/>
                <a:ext cx="1278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9EE9458-AB84-0058-64ED-59D66EAC303A}"/>
                  </a:ext>
                </a:extLst>
              </p14:cNvPr>
              <p14:cNvContentPartPr/>
              <p14:nvPr/>
            </p14:nvContentPartPr>
            <p14:xfrm>
              <a:off x="11593830" y="1813320"/>
              <a:ext cx="190800" cy="300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9EE9458-AB84-0058-64ED-59D66EAC30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89510" y="1809000"/>
                <a:ext cx="1994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FC5543-0DF1-384A-5588-22144E21C685}"/>
                  </a:ext>
                </a:extLst>
              </p14:cNvPr>
              <p14:cNvContentPartPr/>
              <p14:nvPr/>
            </p14:nvContentPartPr>
            <p14:xfrm>
              <a:off x="11881470" y="2045160"/>
              <a:ext cx="64800" cy="17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FC5543-0DF1-384A-5588-22144E21C6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77150" y="2040840"/>
                <a:ext cx="734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1C567E1-885B-C894-7A01-A6F4339ECF02}"/>
                  </a:ext>
                </a:extLst>
              </p14:cNvPr>
              <p14:cNvContentPartPr/>
              <p14:nvPr/>
            </p14:nvContentPartPr>
            <p14:xfrm>
              <a:off x="11459550" y="2120760"/>
              <a:ext cx="656640" cy="104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1C567E1-885B-C894-7A01-A6F4339ECF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55230" y="2116440"/>
                <a:ext cx="665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BA2A368-8C2D-8B01-3837-3DAE55665674}"/>
                  </a:ext>
                </a:extLst>
              </p14:cNvPr>
              <p14:cNvContentPartPr/>
              <p14:nvPr/>
            </p14:nvContentPartPr>
            <p14:xfrm>
              <a:off x="11864550" y="1891440"/>
              <a:ext cx="111600" cy="181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BA2A368-8C2D-8B01-3837-3DAE556656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860230" y="1887120"/>
                <a:ext cx="120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3E20DD1-67CB-1D6A-1FD9-DC629A9DB15F}"/>
                  </a:ext>
                </a:extLst>
              </p14:cNvPr>
              <p14:cNvContentPartPr/>
              <p14:nvPr/>
            </p14:nvContentPartPr>
            <p14:xfrm>
              <a:off x="11835390" y="2027880"/>
              <a:ext cx="157680" cy="23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3E20DD1-67CB-1D6A-1FD9-DC629A9DB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31070" y="2023560"/>
                <a:ext cx="166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5113E6C-2AAD-7FDA-CC84-B4C4DA4B1970}"/>
                  </a:ext>
                </a:extLst>
              </p14:cNvPr>
              <p14:cNvContentPartPr/>
              <p14:nvPr/>
            </p14:nvContentPartPr>
            <p14:xfrm>
              <a:off x="11907030" y="2129040"/>
              <a:ext cx="177120" cy="24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5113E6C-2AAD-7FDA-CC84-B4C4DA4B19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02710" y="2124720"/>
                <a:ext cx="1857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39876DF-383D-8E62-D115-8C8C6DF184FC}"/>
                  </a:ext>
                </a:extLst>
              </p14:cNvPr>
              <p14:cNvContentPartPr/>
              <p14:nvPr/>
            </p14:nvContentPartPr>
            <p14:xfrm>
              <a:off x="11628390" y="2393640"/>
              <a:ext cx="26640" cy="332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39876DF-383D-8E62-D115-8C8C6DF184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624070" y="2389320"/>
                <a:ext cx="352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0CDF6E4-0250-B919-AC95-1E8BD7F7B6D0}"/>
                  </a:ext>
                </a:extLst>
              </p14:cNvPr>
              <p14:cNvContentPartPr/>
              <p14:nvPr/>
            </p14:nvContentPartPr>
            <p14:xfrm>
              <a:off x="11518950" y="2244960"/>
              <a:ext cx="279720" cy="103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0CDF6E4-0250-B919-AC95-1E8BD7F7B6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514630" y="2240640"/>
                <a:ext cx="288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7337A2-8136-63DC-911A-35423511E72E}"/>
                  </a:ext>
                </a:extLst>
              </p14:cNvPr>
              <p14:cNvContentPartPr/>
              <p14:nvPr/>
            </p14:nvContentPartPr>
            <p14:xfrm>
              <a:off x="11708310" y="2573280"/>
              <a:ext cx="262080" cy="213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7337A2-8136-63DC-911A-35423511E7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03990" y="2568960"/>
                <a:ext cx="2707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3A7884F-EF0E-CCF8-2E52-E8883C07A21C}"/>
                  </a:ext>
                </a:extLst>
              </p14:cNvPr>
              <p14:cNvContentPartPr/>
              <p14:nvPr/>
            </p14:nvContentPartPr>
            <p14:xfrm>
              <a:off x="11759430" y="2684160"/>
              <a:ext cx="217080" cy="128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3A7884F-EF0E-CCF8-2E52-E8883C07A21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55110" y="2679840"/>
                <a:ext cx="225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28FDD08-93B5-86D2-176A-9DBDBB92086E}"/>
                  </a:ext>
                </a:extLst>
              </p14:cNvPr>
              <p14:cNvContentPartPr/>
              <p14:nvPr/>
            </p14:nvContentPartPr>
            <p14:xfrm>
              <a:off x="12075870" y="2667600"/>
              <a:ext cx="18000" cy="7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28FDD08-93B5-86D2-176A-9DBDBB9208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071550" y="2663280"/>
                <a:ext cx="266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D411634-A38D-A803-42A4-062C2B62C7BC}"/>
                  </a:ext>
                </a:extLst>
              </p14:cNvPr>
              <p14:cNvContentPartPr/>
              <p14:nvPr/>
            </p14:nvContentPartPr>
            <p14:xfrm>
              <a:off x="12155070" y="2125080"/>
              <a:ext cx="13680" cy="42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D411634-A38D-A803-42A4-062C2B62C7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150750" y="2120760"/>
                <a:ext cx="223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949856-1416-1B9F-28F0-020A647B1DAF}"/>
                  </a:ext>
                </a:extLst>
              </p14:cNvPr>
              <p14:cNvContentPartPr/>
              <p14:nvPr/>
            </p14:nvContentPartPr>
            <p14:xfrm>
              <a:off x="12054270" y="1927080"/>
              <a:ext cx="7200" cy="46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949856-1416-1B9F-28F0-020A647B1D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049950" y="1922760"/>
                <a:ext cx="15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583FAD1-7630-DB23-C229-F6385817694E}"/>
                  </a:ext>
                </a:extLst>
              </p14:cNvPr>
              <p14:cNvContentPartPr/>
              <p14:nvPr/>
            </p14:nvContentPartPr>
            <p14:xfrm>
              <a:off x="10209990" y="-5040"/>
              <a:ext cx="106920" cy="689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583FAD1-7630-DB23-C229-F638581769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05670" y="-9360"/>
                <a:ext cx="1155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D7B8783-639C-0566-2B7C-7A7C529A32C8}"/>
                  </a:ext>
                </a:extLst>
              </p14:cNvPr>
              <p14:cNvContentPartPr/>
              <p14:nvPr/>
            </p14:nvContentPartPr>
            <p14:xfrm>
              <a:off x="10343190" y="320040"/>
              <a:ext cx="293760" cy="352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D7B8783-639C-0566-2B7C-7A7C529A32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38870" y="315720"/>
                <a:ext cx="3024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9868B89-35B1-5601-CD8C-D7CF90AE3A17}"/>
                  </a:ext>
                </a:extLst>
              </p14:cNvPr>
              <p14:cNvContentPartPr/>
              <p14:nvPr/>
            </p14:nvContentPartPr>
            <p14:xfrm>
              <a:off x="10653510" y="347760"/>
              <a:ext cx="156240" cy="288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9868B89-35B1-5601-CD8C-D7CF90AE3A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49190" y="343440"/>
                <a:ext cx="1648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EDD53B-05AD-E74C-C18C-658307DB9967}"/>
                  </a:ext>
                </a:extLst>
              </p14:cNvPr>
              <p14:cNvContentPartPr/>
              <p14:nvPr/>
            </p14:nvContentPartPr>
            <p14:xfrm>
              <a:off x="10646670" y="459000"/>
              <a:ext cx="240120" cy="159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EDD53B-05AD-E74C-C18C-658307DB99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42350" y="454680"/>
                <a:ext cx="2487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4F65A38-6FDC-6FCE-6804-8BF6BD7F8A1D}"/>
                  </a:ext>
                </a:extLst>
              </p14:cNvPr>
              <p14:cNvContentPartPr/>
              <p14:nvPr/>
            </p14:nvContentPartPr>
            <p14:xfrm>
              <a:off x="11008110" y="286200"/>
              <a:ext cx="116640" cy="345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4F65A38-6FDC-6FCE-6804-8BF6BD7F8A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03790" y="281880"/>
                <a:ext cx="1252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8DFC705-56F9-B12A-D546-3DAB119AC6A8}"/>
                  </a:ext>
                </a:extLst>
              </p14:cNvPr>
              <p14:cNvContentPartPr/>
              <p14:nvPr/>
            </p14:nvContentPartPr>
            <p14:xfrm>
              <a:off x="11178030" y="387000"/>
              <a:ext cx="304200" cy="307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8DFC705-56F9-B12A-D546-3DAB119AC6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73710" y="382680"/>
                <a:ext cx="3128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E511BA1-E60B-671E-1D68-AE5D2B33A528}"/>
                  </a:ext>
                </a:extLst>
              </p14:cNvPr>
              <p14:cNvContentPartPr/>
              <p14:nvPr/>
            </p14:nvContentPartPr>
            <p14:xfrm>
              <a:off x="11450910" y="317520"/>
              <a:ext cx="361800" cy="292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E511BA1-E60B-671E-1D68-AE5D2B33A52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46590" y="313200"/>
                <a:ext cx="3704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3B6F81-9B33-9056-6CAA-64FDE0E0E77B}"/>
                  </a:ext>
                </a:extLst>
              </p14:cNvPr>
              <p14:cNvContentPartPr/>
              <p14:nvPr/>
            </p14:nvContentPartPr>
            <p14:xfrm>
              <a:off x="1287030" y="2508120"/>
              <a:ext cx="59436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3B6F81-9B33-9056-6CAA-64FDE0E0E7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2710" y="2503800"/>
                <a:ext cx="603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8664AE-A562-2BBC-402D-B6E5F8EF459D}"/>
                  </a:ext>
                </a:extLst>
              </p14:cNvPr>
              <p14:cNvContentPartPr/>
              <p14:nvPr/>
            </p14:nvContentPartPr>
            <p14:xfrm>
              <a:off x="2059230" y="2272320"/>
              <a:ext cx="202320" cy="54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8664AE-A562-2BBC-402D-B6E5F8EF45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4910" y="2268000"/>
                <a:ext cx="2109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5052B8-3940-E3B4-944B-8AC467F1B731}"/>
                  </a:ext>
                </a:extLst>
              </p14:cNvPr>
              <p14:cNvContentPartPr/>
              <p14:nvPr/>
            </p14:nvContentPartPr>
            <p14:xfrm>
              <a:off x="2603190" y="1233000"/>
              <a:ext cx="141840" cy="176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5052B8-3940-E3B4-944B-8AC467F1B7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98870" y="1228680"/>
                <a:ext cx="150480" cy="17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DA69D2-9000-BC58-08C5-7DC00C282EE4}"/>
                  </a:ext>
                </a:extLst>
              </p14:cNvPr>
              <p14:cNvContentPartPr/>
              <p14:nvPr/>
            </p14:nvContentPartPr>
            <p14:xfrm>
              <a:off x="2675190" y="699840"/>
              <a:ext cx="4592520" cy="231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DA69D2-9000-BC58-08C5-7DC00C282E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70870" y="695520"/>
                <a:ext cx="4601160" cy="23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B79B3A-1C9A-C59A-5B9A-5DE4CCEE2687}"/>
                  </a:ext>
                </a:extLst>
              </p14:cNvPr>
              <p14:cNvContentPartPr/>
              <p14:nvPr/>
            </p14:nvContentPartPr>
            <p14:xfrm>
              <a:off x="4307790" y="1211760"/>
              <a:ext cx="90000" cy="37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B79B3A-1C9A-C59A-5B9A-5DE4CCEE26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03470" y="1207440"/>
                <a:ext cx="986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EA7EB6-D206-C968-47E7-E6F72D98D250}"/>
                  </a:ext>
                </a:extLst>
              </p14:cNvPr>
              <p14:cNvContentPartPr/>
              <p14:nvPr/>
            </p14:nvContentPartPr>
            <p14:xfrm>
              <a:off x="3641430" y="1665360"/>
              <a:ext cx="2447640" cy="173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EA7EB6-D206-C968-47E7-E6F72D98D2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37110" y="1661040"/>
                <a:ext cx="24562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EBE757-F800-6A15-98F8-E21AC1FBB0FC}"/>
                  </a:ext>
                </a:extLst>
              </p14:cNvPr>
              <p14:cNvContentPartPr/>
              <p14:nvPr/>
            </p14:nvContentPartPr>
            <p14:xfrm>
              <a:off x="3350190" y="2221560"/>
              <a:ext cx="129240" cy="565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EBE757-F800-6A15-98F8-E21AC1FBB0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45870" y="2217240"/>
                <a:ext cx="1378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A2672C-D867-2B99-0E39-E1FE3CE2729A}"/>
                  </a:ext>
                </a:extLst>
              </p14:cNvPr>
              <p14:cNvContentPartPr/>
              <p14:nvPr/>
            </p14:nvContentPartPr>
            <p14:xfrm>
              <a:off x="3467190" y="2230200"/>
              <a:ext cx="231480" cy="38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A2672C-D867-2B99-0E39-E1FE3CE272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62870" y="2225880"/>
                <a:ext cx="2401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A32E6D-5ACB-20F9-51C4-A260C874F385}"/>
                  </a:ext>
                </a:extLst>
              </p14:cNvPr>
              <p14:cNvContentPartPr/>
              <p14:nvPr/>
            </p14:nvContentPartPr>
            <p14:xfrm>
              <a:off x="3780750" y="2327400"/>
              <a:ext cx="110160" cy="27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A32E6D-5ACB-20F9-51C4-A260C874F3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76430" y="2323080"/>
                <a:ext cx="118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3E1C6-DB6E-251F-FD81-3C2CE87A481C}"/>
                  </a:ext>
                </a:extLst>
              </p14:cNvPr>
              <p14:cNvContentPartPr/>
              <p14:nvPr/>
            </p14:nvContentPartPr>
            <p14:xfrm>
              <a:off x="3772110" y="2429640"/>
              <a:ext cx="221760" cy="148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3E1C6-DB6E-251F-FD81-3C2CE87A481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67790" y="2425320"/>
                <a:ext cx="2304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BB0D3A-63D6-5ECC-26DE-5A0F54AB9435}"/>
                  </a:ext>
                </a:extLst>
              </p14:cNvPr>
              <p14:cNvContentPartPr/>
              <p14:nvPr/>
            </p14:nvContentPartPr>
            <p14:xfrm>
              <a:off x="4143270" y="2394360"/>
              <a:ext cx="56520" cy="296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BB0D3A-63D6-5ECC-26DE-5A0F54AB94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38950" y="2390040"/>
                <a:ext cx="651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ED6AC3-EA46-2FAC-E2FE-F0A8D6CA5583}"/>
                  </a:ext>
                </a:extLst>
              </p14:cNvPr>
              <p14:cNvContentPartPr/>
              <p14:nvPr/>
            </p14:nvContentPartPr>
            <p14:xfrm>
              <a:off x="4531710" y="2372400"/>
              <a:ext cx="315000" cy="24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ED6AC3-EA46-2FAC-E2FE-F0A8D6CA558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7390" y="2368080"/>
                <a:ext cx="323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30251A-3EB9-1329-B516-652421A03618}"/>
                  </a:ext>
                </a:extLst>
              </p14:cNvPr>
              <p14:cNvContentPartPr/>
              <p14:nvPr/>
            </p14:nvContentPartPr>
            <p14:xfrm>
              <a:off x="4586790" y="2204640"/>
              <a:ext cx="248040" cy="36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30251A-3EB9-1329-B516-652421A0361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82470" y="2200320"/>
                <a:ext cx="2566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F5C76E-3472-9172-614D-12128093CBF9}"/>
                  </a:ext>
                </a:extLst>
              </p14:cNvPr>
              <p14:cNvContentPartPr/>
              <p14:nvPr/>
            </p14:nvContentPartPr>
            <p14:xfrm>
              <a:off x="5140830" y="1998720"/>
              <a:ext cx="194400" cy="505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F5C76E-3472-9172-614D-12128093CB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36510" y="1994400"/>
                <a:ext cx="2030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D61D37-E03E-DAD6-E303-12B69DDA7F7C}"/>
                  </a:ext>
                </a:extLst>
              </p14:cNvPr>
              <p14:cNvContentPartPr/>
              <p14:nvPr/>
            </p14:nvContentPartPr>
            <p14:xfrm>
              <a:off x="5510550" y="1928880"/>
              <a:ext cx="308520" cy="51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D61D37-E03E-DAD6-E303-12B69DDA7F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06230" y="1924560"/>
                <a:ext cx="3171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D9B70C-2A4C-40A7-36A3-C8566AC0919E}"/>
                  </a:ext>
                </a:extLst>
              </p14:cNvPr>
              <p14:cNvContentPartPr/>
              <p14:nvPr/>
            </p14:nvContentPartPr>
            <p14:xfrm>
              <a:off x="5936790" y="2075760"/>
              <a:ext cx="213120" cy="339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D9B70C-2A4C-40A7-36A3-C8566AC0919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32470" y="2071440"/>
                <a:ext cx="2217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4B761A-4C75-7CE0-401D-CEDE7560478D}"/>
                  </a:ext>
                </a:extLst>
              </p14:cNvPr>
              <p14:cNvContentPartPr/>
              <p14:nvPr/>
            </p14:nvContentPartPr>
            <p14:xfrm>
              <a:off x="5991510" y="2311200"/>
              <a:ext cx="223920" cy="93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4B761A-4C75-7CE0-401D-CEDE7560478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87190" y="2306880"/>
                <a:ext cx="2325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BC19156-02E2-74B9-EF5F-7910717A11FB}"/>
                  </a:ext>
                </a:extLst>
              </p14:cNvPr>
              <p14:cNvContentPartPr/>
              <p14:nvPr/>
            </p14:nvContentPartPr>
            <p14:xfrm>
              <a:off x="6396510" y="2103840"/>
              <a:ext cx="109800" cy="376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BC19156-02E2-74B9-EF5F-7910717A11F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92190" y="2099520"/>
                <a:ext cx="1184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E7402A8-3591-EB05-743D-104C469A03D6}"/>
                  </a:ext>
                </a:extLst>
              </p14:cNvPr>
              <p14:cNvContentPartPr/>
              <p14:nvPr/>
            </p14:nvContentPartPr>
            <p14:xfrm>
              <a:off x="7227750" y="1842840"/>
              <a:ext cx="1224720" cy="65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E7402A8-3591-EB05-743D-104C469A03D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23430" y="1838520"/>
                <a:ext cx="1233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F7E3A9-6923-5B92-8ABD-107AF0F6110D}"/>
                  </a:ext>
                </a:extLst>
              </p14:cNvPr>
              <p14:cNvContentPartPr/>
              <p14:nvPr/>
            </p14:nvContentPartPr>
            <p14:xfrm>
              <a:off x="8202270" y="1506240"/>
              <a:ext cx="528480" cy="83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F7E3A9-6923-5B92-8ABD-107AF0F611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97950" y="1501920"/>
                <a:ext cx="53712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031B22F-85DF-53CC-8C23-203C8B5AEB8C}"/>
                  </a:ext>
                </a:extLst>
              </p14:cNvPr>
              <p14:cNvContentPartPr/>
              <p14:nvPr/>
            </p14:nvContentPartPr>
            <p14:xfrm>
              <a:off x="516630" y="2183760"/>
              <a:ext cx="696240" cy="607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031B22F-85DF-53CC-8C23-203C8B5AEB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2310" y="2179440"/>
                <a:ext cx="70488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542DB69-8D21-21EF-5A11-3F7F60C5DF87}"/>
                  </a:ext>
                </a:extLst>
              </p14:cNvPr>
              <p14:cNvContentPartPr/>
              <p14:nvPr/>
            </p14:nvContentPartPr>
            <p14:xfrm>
              <a:off x="34230" y="2469600"/>
              <a:ext cx="349560" cy="30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542DB69-8D21-21EF-5A11-3F7F60C5DF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910" y="2465280"/>
                <a:ext cx="358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7940B05-4629-A8D5-E611-D1F46259EE6C}"/>
                  </a:ext>
                </a:extLst>
              </p14:cNvPr>
              <p14:cNvContentPartPr/>
              <p14:nvPr/>
            </p14:nvContentPartPr>
            <p14:xfrm>
              <a:off x="312150" y="2343960"/>
              <a:ext cx="93240" cy="344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7940B05-4629-A8D5-E611-D1F46259EE6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7830" y="2339640"/>
                <a:ext cx="1018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AD7A2CE-3E49-8588-856B-CE08F6F42AAC}"/>
                  </a:ext>
                </a:extLst>
              </p14:cNvPr>
              <p14:cNvContentPartPr/>
              <p14:nvPr/>
            </p14:nvContentPartPr>
            <p14:xfrm>
              <a:off x="7122990" y="1935360"/>
              <a:ext cx="991440" cy="1599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AD7A2CE-3E49-8588-856B-CE08F6F42AA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18670" y="1931040"/>
                <a:ext cx="1000080" cy="16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2ABCDE-E462-EC69-A066-C3A91DCAB48C}"/>
                  </a:ext>
                </a:extLst>
              </p14:cNvPr>
              <p14:cNvContentPartPr/>
              <p14:nvPr/>
            </p14:nvContentPartPr>
            <p14:xfrm>
              <a:off x="7041990" y="3016800"/>
              <a:ext cx="530640" cy="791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2ABCDE-E462-EC69-A066-C3A91DCAB48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37670" y="3012480"/>
                <a:ext cx="53928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B0B02D6-8C0A-91A1-28C2-6969BC8B85F8}"/>
                  </a:ext>
                </a:extLst>
              </p14:cNvPr>
              <p14:cNvContentPartPr/>
              <p14:nvPr/>
            </p14:nvContentPartPr>
            <p14:xfrm>
              <a:off x="6803310" y="3143160"/>
              <a:ext cx="87480" cy="1406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B0B02D6-8C0A-91A1-28C2-6969BC8B85F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98990" y="3138840"/>
                <a:ext cx="96120" cy="14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E2F1810-C0F2-29F9-7289-3953378DD445}"/>
                  </a:ext>
                </a:extLst>
              </p14:cNvPr>
              <p14:cNvContentPartPr/>
              <p14:nvPr/>
            </p14:nvContentPartPr>
            <p14:xfrm>
              <a:off x="3658350" y="3193920"/>
              <a:ext cx="3562920" cy="1589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E2F1810-C0F2-29F9-7289-3953378DD44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54030" y="3189600"/>
                <a:ext cx="3571560" cy="15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5A7160-CE34-D1FE-EC44-9D903A8365B1}"/>
                  </a:ext>
                </a:extLst>
              </p14:cNvPr>
              <p14:cNvContentPartPr/>
              <p14:nvPr/>
            </p14:nvContentPartPr>
            <p14:xfrm>
              <a:off x="1000110" y="2953800"/>
              <a:ext cx="2785320" cy="1380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5A7160-CE34-D1FE-EC44-9D903A8365B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5790" y="2949480"/>
                <a:ext cx="2793960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B8470F2-AC8D-6235-2D93-E1404CC78F97}"/>
                  </a:ext>
                </a:extLst>
              </p14:cNvPr>
              <p14:cNvContentPartPr/>
              <p14:nvPr/>
            </p14:nvContentPartPr>
            <p14:xfrm>
              <a:off x="934950" y="2813400"/>
              <a:ext cx="504360" cy="558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8470F2-AC8D-6235-2D93-E1404CC78F9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0630" y="2809080"/>
                <a:ext cx="51300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F770FD0-69C6-66B5-77D8-0CD2835E539C}"/>
                  </a:ext>
                </a:extLst>
              </p14:cNvPr>
              <p14:cNvContentPartPr/>
              <p14:nvPr/>
            </p14:nvContentPartPr>
            <p14:xfrm>
              <a:off x="1531830" y="3837960"/>
              <a:ext cx="280080" cy="495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F770FD0-69C6-66B5-77D8-0CD2835E539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27510" y="3833640"/>
                <a:ext cx="2887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98A17EB-C14C-9078-2E8D-AE9F8C1718C2}"/>
                  </a:ext>
                </a:extLst>
              </p14:cNvPr>
              <p14:cNvContentPartPr/>
              <p14:nvPr/>
            </p14:nvContentPartPr>
            <p14:xfrm>
              <a:off x="1843950" y="4178160"/>
              <a:ext cx="328320" cy="380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98A17EB-C14C-9078-2E8D-AE9F8C1718C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39630" y="4173840"/>
                <a:ext cx="3369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1A58C0A-0A9B-518A-67C8-8AE0F02554D5}"/>
                  </a:ext>
                </a:extLst>
              </p14:cNvPr>
              <p14:cNvContentPartPr/>
              <p14:nvPr/>
            </p14:nvContentPartPr>
            <p14:xfrm>
              <a:off x="1859430" y="4127400"/>
              <a:ext cx="591840" cy="647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1A58C0A-0A9B-518A-67C8-8AE0F02554D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55110" y="4123080"/>
                <a:ext cx="60048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B61D8E-96E5-7991-932F-BDF6C972CC30}"/>
                  </a:ext>
                </a:extLst>
              </p14:cNvPr>
              <p14:cNvContentPartPr/>
              <p14:nvPr/>
            </p14:nvContentPartPr>
            <p14:xfrm>
              <a:off x="2472510" y="4304160"/>
              <a:ext cx="360" cy="1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B61D8E-96E5-7991-932F-BDF6C972CC3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68190" y="4299840"/>
                <a:ext cx="900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05003E0-87EF-AFA6-303E-ABAC3EDE3724}"/>
                  </a:ext>
                </a:extLst>
              </p14:cNvPr>
              <p14:cNvContentPartPr/>
              <p14:nvPr/>
            </p14:nvContentPartPr>
            <p14:xfrm>
              <a:off x="7518990" y="858600"/>
              <a:ext cx="414360" cy="582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05003E0-87EF-AFA6-303E-ABAC3EDE372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14670" y="854280"/>
                <a:ext cx="42300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E3CF482-8BB9-30A4-2CEB-4DBDFA4D3E38}"/>
                  </a:ext>
                </a:extLst>
              </p14:cNvPr>
              <p14:cNvContentPartPr/>
              <p14:nvPr/>
            </p14:nvContentPartPr>
            <p14:xfrm>
              <a:off x="7953510" y="899280"/>
              <a:ext cx="241200" cy="454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E3CF482-8BB9-30A4-2CEB-4DBDFA4D3E3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949190" y="894960"/>
                <a:ext cx="2498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37F8BD2-C95E-CB43-1F0A-48092A763619}"/>
                  </a:ext>
                </a:extLst>
              </p14:cNvPr>
              <p14:cNvContentPartPr/>
              <p14:nvPr/>
            </p14:nvContentPartPr>
            <p14:xfrm>
              <a:off x="8037750" y="1035000"/>
              <a:ext cx="269640" cy="221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37F8BD2-C95E-CB43-1F0A-48092A7636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33430" y="1030680"/>
                <a:ext cx="2782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A8154B-39F4-62CB-A70A-FF3998A57946}"/>
                  </a:ext>
                </a:extLst>
              </p14:cNvPr>
              <p14:cNvContentPartPr/>
              <p14:nvPr/>
            </p14:nvContentPartPr>
            <p14:xfrm>
              <a:off x="8088510" y="1310040"/>
              <a:ext cx="281520" cy="32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A8154B-39F4-62CB-A70A-FF3998A5794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84190" y="1305720"/>
                <a:ext cx="290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E582B53-4E5D-9792-A807-729DA44C92C2}"/>
                  </a:ext>
                </a:extLst>
              </p14:cNvPr>
              <p14:cNvContentPartPr/>
              <p14:nvPr/>
            </p14:nvContentPartPr>
            <p14:xfrm>
              <a:off x="8096790" y="988920"/>
              <a:ext cx="273960" cy="29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E582B53-4E5D-9792-A807-729DA44C92C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92470" y="984600"/>
                <a:ext cx="282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AAA7288-2D46-5534-B3A0-D6AFFB8364BE}"/>
                  </a:ext>
                </a:extLst>
              </p14:cNvPr>
              <p14:cNvContentPartPr/>
              <p14:nvPr/>
            </p14:nvContentPartPr>
            <p14:xfrm>
              <a:off x="8598630" y="1304640"/>
              <a:ext cx="18000" cy="84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AAA7288-2D46-5534-B3A0-D6AFFB8364B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94310" y="1300320"/>
                <a:ext cx="26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D73C2F9-651D-A16C-0D55-A51E99AD89D2}"/>
                  </a:ext>
                </a:extLst>
              </p14:cNvPr>
              <p14:cNvContentPartPr/>
              <p14:nvPr/>
            </p14:nvContentPartPr>
            <p14:xfrm>
              <a:off x="8624550" y="1056240"/>
              <a:ext cx="12960" cy="2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D73C2F9-651D-A16C-0D55-A51E99AD89D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20230" y="1051920"/>
                <a:ext cx="2160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18CE112-8FEB-E692-49E9-3163DCD37210}"/>
                  </a:ext>
                </a:extLst>
              </p14:cNvPr>
              <p14:cNvContentPartPr/>
              <p14:nvPr/>
            </p14:nvContentPartPr>
            <p14:xfrm>
              <a:off x="109830" y="1531080"/>
              <a:ext cx="218520" cy="390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18CE112-8FEB-E692-49E9-3163DCD3721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5510" y="1526760"/>
                <a:ext cx="2271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181F28B-E4DD-1BAF-6055-492538BB11C5}"/>
                  </a:ext>
                </a:extLst>
              </p14:cNvPr>
              <p14:cNvContentPartPr/>
              <p14:nvPr/>
            </p14:nvContentPartPr>
            <p14:xfrm>
              <a:off x="426630" y="1739520"/>
              <a:ext cx="147600" cy="294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181F28B-E4DD-1BAF-6055-492538BB11C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2310" y="1735200"/>
                <a:ext cx="1562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53F34F2-4061-8C0C-4045-18974B7A6C9F}"/>
                  </a:ext>
                </a:extLst>
              </p14:cNvPr>
              <p14:cNvContentPartPr/>
              <p14:nvPr/>
            </p14:nvContentPartPr>
            <p14:xfrm>
              <a:off x="687990" y="1905840"/>
              <a:ext cx="25560" cy="214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53F34F2-4061-8C0C-4045-18974B7A6C9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3670" y="1901520"/>
                <a:ext cx="34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81CD80E-6BB2-679E-D407-FDC334BEA10D}"/>
                  </a:ext>
                </a:extLst>
              </p14:cNvPr>
              <p14:cNvContentPartPr/>
              <p14:nvPr/>
            </p14:nvContentPartPr>
            <p14:xfrm>
              <a:off x="670710" y="1754640"/>
              <a:ext cx="7200" cy="8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81CD80E-6BB2-679E-D407-FDC334BEA10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6390" y="1750320"/>
                <a:ext cx="158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D1886A9-8C94-8262-1384-6B8E129A8A1B}"/>
                  </a:ext>
                </a:extLst>
              </p14:cNvPr>
              <p14:cNvContentPartPr/>
              <p14:nvPr/>
            </p14:nvContentPartPr>
            <p14:xfrm>
              <a:off x="5987190" y="4923000"/>
              <a:ext cx="363960" cy="1392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D1886A9-8C94-8262-1384-6B8E129A8A1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982870" y="4918680"/>
                <a:ext cx="37260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C6DF53E-3638-5F7F-A836-EBD2301CAC50}"/>
                  </a:ext>
                </a:extLst>
              </p14:cNvPr>
              <p14:cNvContentPartPr/>
              <p14:nvPr/>
            </p14:nvContentPartPr>
            <p14:xfrm>
              <a:off x="6657870" y="4755960"/>
              <a:ext cx="481680" cy="1310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C6DF53E-3638-5F7F-A836-EBD2301CAC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53550" y="4751640"/>
                <a:ext cx="490320" cy="13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5C13206-6ED9-1E3B-4586-A2006DE15CE2}"/>
                  </a:ext>
                </a:extLst>
              </p14:cNvPr>
              <p14:cNvContentPartPr/>
              <p14:nvPr/>
            </p14:nvContentPartPr>
            <p14:xfrm>
              <a:off x="7132710" y="4893480"/>
              <a:ext cx="379440" cy="662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5C13206-6ED9-1E3B-4586-A2006DE15CE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28390" y="4889160"/>
                <a:ext cx="3880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8111A9C-D38F-031D-1201-43E8B7C67A5E}"/>
                  </a:ext>
                </a:extLst>
              </p14:cNvPr>
              <p14:cNvContentPartPr/>
              <p14:nvPr/>
            </p14:nvContentPartPr>
            <p14:xfrm>
              <a:off x="7683510" y="5305680"/>
              <a:ext cx="188640" cy="336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8111A9C-D38F-031D-1201-43E8B7C67A5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79190" y="5301360"/>
                <a:ext cx="1972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1137346-2233-C40E-5292-FA398B700131}"/>
                  </a:ext>
                </a:extLst>
              </p14:cNvPr>
              <p14:cNvContentPartPr/>
              <p14:nvPr/>
            </p14:nvContentPartPr>
            <p14:xfrm>
              <a:off x="8042070" y="5528880"/>
              <a:ext cx="81360" cy="203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1137346-2233-C40E-5292-FA398B70013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037750" y="5524560"/>
                <a:ext cx="900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4B8C66A-F78E-363A-F17B-8F2D744D8D31}"/>
                  </a:ext>
                </a:extLst>
              </p14:cNvPr>
              <p14:cNvContentPartPr/>
              <p14:nvPr/>
            </p14:nvContentPartPr>
            <p14:xfrm>
              <a:off x="7966110" y="5326560"/>
              <a:ext cx="84960" cy="14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4B8C66A-F78E-363A-F17B-8F2D744D8D3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961790" y="5322240"/>
                <a:ext cx="936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6A2C221-3883-9628-F7DF-A03A584E5C9F}"/>
                  </a:ext>
                </a:extLst>
              </p14:cNvPr>
              <p14:cNvContentPartPr/>
              <p14:nvPr/>
            </p14:nvContentPartPr>
            <p14:xfrm>
              <a:off x="8434470" y="5385600"/>
              <a:ext cx="298440" cy="9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6A2C221-3883-9628-F7DF-A03A584E5C9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430150" y="5381280"/>
                <a:ext cx="307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991469D-AF60-CEFD-860B-D1CFE36542F9}"/>
                  </a:ext>
                </a:extLst>
              </p14:cNvPr>
              <p14:cNvContentPartPr/>
              <p14:nvPr/>
            </p14:nvContentPartPr>
            <p14:xfrm>
              <a:off x="8767830" y="4943880"/>
              <a:ext cx="420480" cy="6742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991469D-AF60-CEFD-860B-D1CFE36542F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63510" y="4939560"/>
                <a:ext cx="42912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55696A3-965D-11E1-B1B8-C44E8BE7AFEE}"/>
                  </a:ext>
                </a:extLst>
              </p14:cNvPr>
              <p14:cNvContentPartPr/>
              <p14:nvPr/>
            </p14:nvContentPartPr>
            <p14:xfrm>
              <a:off x="9326910" y="5339160"/>
              <a:ext cx="285120" cy="396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55696A3-965D-11E1-B1B8-C44E8BE7AFE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22590" y="5334840"/>
                <a:ext cx="2937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E4151D1-4795-EE8A-4712-A904FFE0CE38}"/>
                  </a:ext>
                </a:extLst>
              </p14:cNvPr>
              <p14:cNvContentPartPr/>
              <p14:nvPr/>
            </p14:nvContentPartPr>
            <p14:xfrm>
              <a:off x="9869070" y="5595840"/>
              <a:ext cx="9360" cy="181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E4151D1-4795-EE8A-4712-A904FFE0CE3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64750" y="5591520"/>
                <a:ext cx="18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3CB781A-802B-2F2F-F51D-9C1230610E6B}"/>
                  </a:ext>
                </a:extLst>
              </p14:cNvPr>
              <p14:cNvContentPartPr/>
              <p14:nvPr/>
            </p14:nvContentPartPr>
            <p14:xfrm>
              <a:off x="9746670" y="5213160"/>
              <a:ext cx="41400" cy="9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3CB781A-802B-2F2F-F51D-9C1230610E6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42350" y="5208840"/>
                <a:ext cx="500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A3C92C0-8BF5-4362-3D75-0F4DA9CDE281}"/>
                  </a:ext>
                </a:extLst>
              </p14:cNvPr>
              <p14:cNvContentPartPr/>
              <p14:nvPr/>
            </p14:nvContentPartPr>
            <p14:xfrm>
              <a:off x="9882030" y="4607280"/>
              <a:ext cx="446760" cy="1614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A3C92C0-8BF5-4362-3D75-0F4DA9CDE28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877710" y="4602960"/>
                <a:ext cx="455400" cy="16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2AAD299-7B43-B9FF-C213-3C4F3021EDD8}"/>
                  </a:ext>
                </a:extLst>
              </p14:cNvPr>
              <p14:cNvContentPartPr/>
              <p14:nvPr/>
            </p14:nvContentPartPr>
            <p14:xfrm>
              <a:off x="687990" y="5254920"/>
              <a:ext cx="51840" cy="84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2AAD299-7B43-B9FF-C213-3C4F3021EDD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3670" y="5250600"/>
                <a:ext cx="6048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DE93E03-1C0D-09BD-BE3F-ACDD9D6FCEBD}"/>
              </a:ext>
            </a:extLst>
          </p:cNvPr>
          <p:cNvGrpSpPr/>
          <p:nvPr/>
        </p:nvGrpSpPr>
        <p:grpSpPr>
          <a:xfrm>
            <a:off x="518430" y="4998240"/>
            <a:ext cx="5062680" cy="1880640"/>
            <a:chOff x="518430" y="4998240"/>
            <a:chExt cx="5062680" cy="18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AC37D0-8185-CED3-5E05-0DB88422F285}"/>
                    </a:ext>
                  </a:extLst>
                </p14:cNvPr>
                <p14:cNvContentPartPr/>
                <p14:nvPr/>
              </p14:nvContentPartPr>
              <p14:xfrm>
                <a:off x="1198470" y="5305680"/>
                <a:ext cx="172440" cy="54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AC37D0-8185-CED3-5E05-0DB88422F2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4150" y="5301360"/>
                  <a:ext cx="1810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3A69D5A-163F-15C2-1015-A85BC0C24CAB}"/>
                    </a:ext>
                  </a:extLst>
                </p14:cNvPr>
                <p14:cNvContentPartPr/>
                <p14:nvPr/>
              </p14:nvContentPartPr>
              <p14:xfrm>
                <a:off x="1571790" y="5566680"/>
                <a:ext cx="93600" cy="240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3A69D5A-163F-15C2-1015-A85BC0C24C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67470" y="5562360"/>
                  <a:ext cx="102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9C3570-6697-9F63-1E7B-75F25C2D971E}"/>
                    </a:ext>
                  </a:extLst>
                </p14:cNvPr>
                <p14:cNvContentPartPr/>
                <p14:nvPr/>
              </p14:nvContentPartPr>
              <p14:xfrm>
                <a:off x="1599150" y="5680080"/>
                <a:ext cx="82800" cy="9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9C3570-6697-9F63-1E7B-75F25C2D97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94830" y="5675760"/>
                  <a:ext cx="91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A2DFE93-4288-CA6E-7155-7C16E5236033}"/>
                    </a:ext>
                  </a:extLst>
                </p14:cNvPr>
                <p14:cNvContentPartPr/>
                <p14:nvPr/>
              </p14:nvContentPartPr>
              <p14:xfrm>
                <a:off x="1514910" y="5768280"/>
                <a:ext cx="330840" cy="181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A2DFE93-4288-CA6E-7155-7C16E523603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10590" y="5763960"/>
                  <a:ext cx="339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4B07428-8955-E7BB-0BA0-D33B77D03F57}"/>
                    </a:ext>
                  </a:extLst>
                </p14:cNvPr>
                <p14:cNvContentPartPr/>
                <p14:nvPr/>
              </p14:nvContentPartPr>
              <p14:xfrm>
                <a:off x="1805790" y="5486760"/>
                <a:ext cx="66600" cy="2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4B07428-8955-E7BB-0BA0-D33B77D03F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01470" y="5482440"/>
                  <a:ext cx="75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E801353-A69B-02B2-6304-0DC46A7646E1}"/>
                    </a:ext>
                  </a:extLst>
                </p14:cNvPr>
                <p14:cNvContentPartPr/>
                <p14:nvPr/>
              </p14:nvContentPartPr>
              <p14:xfrm>
                <a:off x="2228070" y="5590440"/>
                <a:ext cx="275400" cy="185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E801353-A69B-02B2-6304-0DC46A7646E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23750" y="5586120"/>
                  <a:ext cx="284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9250926-32B2-8A9A-60D1-2B511360B713}"/>
                    </a:ext>
                  </a:extLst>
                </p14:cNvPr>
                <p14:cNvContentPartPr/>
                <p14:nvPr/>
              </p14:nvContentPartPr>
              <p14:xfrm>
                <a:off x="3662310" y="4998240"/>
                <a:ext cx="88920" cy="332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9250926-32B2-8A9A-60D1-2B511360B7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7990" y="4993920"/>
                  <a:ext cx="97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41CCD2-D58F-8EFF-900C-1D1C014C6A50}"/>
                    </a:ext>
                  </a:extLst>
                </p14:cNvPr>
                <p14:cNvContentPartPr/>
                <p14:nvPr/>
              </p14:nvContentPartPr>
              <p14:xfrm>
                <a:off x="3278910" y="5412960"/>
                <a:ext cx="2302200" cy="10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41CCD2-D58F-8EFF-900C-1D1C014C6A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74590" y="5408640"/>
                  <a:ext cx="2310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A5CF2A-2883-C6E8-31EE-1439DDECC523}"/>
                    </a:ext>
                  </a:extLst>
                </p14:cNvPr>
                <p14:cNvContentPartPr/>
                <p14:nvPr/>
              </p14:nvContentPartPr>
              <p14:xfrm>
                <a:off x="2683470" y="5654520"/>
                <a:ext cx="225720" cy="558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A5CF2A-2883-C6E8-31EE-1439DDECC5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79150" y="5650200"/>
                  <a:ext cx="2343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740C0B9-1FEC-7C1F-F378-B5BF3FE8AB1C}"/>
                    </a:ext>
                  </a:extLst>
                </p14:cNvPr>
                <p14:cNvContentPartPr/>
                <p14:nvPr/>
              </p14:nvContentPartPr>
              <p14:xfrm>
                <a:off x="2804790" y="5823000"/>
                <a:ext cx="166680" cy="354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740C0B9-1FEC-7C1F-F378-B5BF3FE8AB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00470" y="5818680"/>
                  <a:ext cx="175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920D560-9912-96F8-FE55-A791B55373BC}"/>
                    </a:ext>
                  </a:extLst>
                </p14:cNvPr>
                <p14:cNvContentPartPr/>
                <p14:nvPr/>
              </p14:nvContentPartPr>
              <p14:xfrm>
                <a:off x="3007830" y="5905440"/>
                <a:ext cx="167040" cy="299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920D560-9912-96F8-FE55-A791B55373B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03510" y="5901120"/>
                  <a:ext cx="175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E62AE16-AEA9-A40C-EC8A-FFAAE69A6506}"/>
                    </a:ext>
                  </a:extLst>
                </p14:cNvPr>
                <p14:cNvContentPartPr/>
                <p14:nvPr/>
              </p14:nvContentPartPr>
              <p14:xfrm>
                <a:off x="3042030" y="6050160"/>
                <a:ext cx="212760" cy="13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E62AE16-AEA9-A40C-EC8A-FFAAE69A65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37710" y="6045840"/>
                  <a:ext cx="221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DADAAB1-2ECC-8553-A022-9999F8D70D0C}"/>
                    </a:ext>
                  </a:extLst>
                </p14:cNvPr>
                <p14:cNvContentPartPr/>
                <p14:nvPr/>
              </p14:nvContentPartPr>
              <p14:xfrm>
                <a:off x="3038430" y="6130440"/>
                <a:ext cx="212760" cy="28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DADAAB1-2ECC-8553-A022-9999F8D70D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34110" y="6126120"/>
                  <a:ext cx="22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C73F28-E8EA-8FEC-DBDC-6F53E9CCDCDA}"/>
                    </a:ext>
                  </a:extLst>
                </p14:cNvPr>
                <p14:cNvContentPartPr/>
                <p14:nvPr/>
              </p14:nvContentPartPr>
              <p14:xfrm>
                <a:off x="3105390" y="6289920"/>
                <a:ext cx="141120" cy="9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C73F28-E8EA-8FEC-DBDC-6F53E9CCDCD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01070" y="6285600"/>
                  <a:ext cx="149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009C620-AD8E-D8F4-D3E8-EDEDE8356261}"/>
                    </a:ext>
                  </a:extLst>
                </p14:cNvPr>
                <p14:cNvContentPartPr/>
                <p14:nvPr/>
              </p14:nvContentPartPr>
              <p14:xfrm>
                <a:off x="3435510" y="6143040"/>
                <a:ext cx="39600" cy="145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009C620-AD8E-D8F4-D3E8-EDEDE835626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31190" y="6138720"/>
                  <a:ext cx="48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A644BA-E39D-B6F8-EF43-0599D4201CE3}"/>
                    </a:ext>
                  </a:extLst>
                </p14:cNvPr>
                <p14:cNvContentPartPr/>
                <p14:nvPr/>
              </p14:nvContentPartPr>
              <p14:xfrm>
                <a:off x="3455670" y="5936760"/>
                <a:ext cx="18360" cy="15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A644BA-E39D-B6F8-EF43-0599D4201CE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51350" y="5932440"/>
                  <a:ext cx="27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5E1C41-4C06-9D48-DEE4-DF5A29F0A7B9}"/>
                    </a:ext>
                  </a:extLst>
                </p14:cNvPr>
                <p14:cNvContentPartPr/>
                <p14:nvPr/>
              </p14:nvContentPartPr>
              <p14:xfrm>
                <a:off x="3713430" y="5974560"/>
                <a:ext cx="216720" cy="47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5E1C41-4C06-9D48-DEE4-DF5A29F0A7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09110" y="5970240"/>
                  <a:ext cx="225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FEA4862-01D5-FB9D-E836-550304A0758C}"/>
                    </a:ext>
                  </a:extLst>
                </p14:cNvPr>
                <p14:cNvContentPartPr/>
                <p14:nvPr/>
              </p14:nvContentPartPr>
              <p14:xfrm>
                <a:off x="3763830" y="5860800"/>
                <a:ext cx="197640" cy="363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FEA4862-01D5-FB9D-E836-550304A0758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59510" y="5856480"/>
                  <a:ext cx="2062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B5B872-54F0-B2EF-2500-6073F32D2B18}"/>
                    </a:ext>
                  </a:extLst>
                </p14:cNvPr>
                <p14:cNvContentPartPr/>
                <p14:nvPr/>
              </p14:nvContentPartPr>
              <p14:xfrm>
                <a:off x="4203030" y="5730480"/>
                <a:ext cx="423360" cy="384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B5B872-54F0-B2EF-2500-6073F32D2B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98710" y="5726160"/>
                  <a:ext cx="4320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A54FD23-767C-8DEC-BD50-58E4628AB86A}"/>
                    </a:ext>
                  </a:extLst>
                </p14:cNvPr>
                <p14:cNvContentPartPr/>
                <p14:nvPr/>
              </p14:nvContentPartPr>
              <p14:xfrm>
                <a:off x="4404990" y="5679720"/>
                <a:ext cx="339840" cy="5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A54FD23-767C-8DEC-BD50-58E4628AB8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00670" y="5675400"/>
                  <a:ext cx="348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16B2648-A114-2544-BEB7-BF0A4AE42770}"/>
                    </a:ext>
                  </a:extLst>
                </p14:cNvPr>
                <p14:cNvContentPartPr/>
                <p14:nvPr/>
              </p14:nvContentPartPr>
              <p14:xfrm>
                <a:off x="4767870" y="5850720"/>
                <a:ext cx="100440" cy="21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16B2648-A114-2544-BEB7-BF0A4AE4277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63550" y="5846400"/>
                  <a:ext cx="109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66C19C-092D-781F-F8C1-9925037B45CF}"/>
                    </a:ext>
                  </a:extLst>
                </p14:cNvPr>
                <p14:cNvContentPartPr/>
                <p14:nvPr/>
              </p14:nvContentPartPr>
              <p14:xfrm>
                <a:off x="4801710" y="6004080"/>
                <a:ext cx="161640" cy="85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66C19C-092D-781F-F8C1-9925037B45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97390" y="5999760"/>
                  <a:ext cx="17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29E64B-2EE0-BF28-1318-8A3C8BC2C839}"/>
                    </a:ext>
                  </a:extLst>
                </p14:cNvPr>
                <p14:cNvContentPartPr/>
                <p14:nvPr/>
              </p14:nvContentPartPr>
              <p14:xfrm>
                <a:off x="5194110" y="5835960"/>
                <a:ext cx="18000" cy="2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29E64B-2EE0-BF28-1318-8A3C8BC2C83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89790" y="5831640"/>
                  <a:ext cx="26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A656837-4A5D-9A8B-3C50-95DA35F16F2F}"/>
                    </a:ext>
                  </a:extLst>
                </p14:cNvPr>
                <p14:cNvContentPartPr/>
                <p14:nvPr/>
              </p14:nvContentPartPr>
              <p14:xfrm>
                <a:off x="2333190" y="5028120"/>
                <a:ext cx="195480" cy="938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A656837-4A5D-9A8B-3C50-95DA35F16F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28870" y="5023800"/>
                  <a:ext cx="204120" cy="9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104E00-6578-83DE-AA9F-4404121C9194}"/>
                    </a:ext>
                  </a:extLst>
                </p14:cNvPr>
                <p14:cNvContentPartPr/>
                <p14:nvPr/>
              </p14:nvContentPartPr>
              <p14:xfrm>
                <a:off x="4522710" y="5305680"/>
                <a:ext cx="954360" cy="597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104E00-6578-83DE-AA9F-4404121C91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18390" y="5301360"/>
                  <a:ext cx="9630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D282B90-C98D-A4F4-FBE1-45BD9E45651F}"/>
                    </a:ext>
                  </a:extLst>
                </p14:cNvPr>
                <p14:cNvContentPartPr/>
                <p14:nvPr/>
              </p14:nvContentPartPr>
              <p14:xfrm>
                <a:off x="2250390" y="5381280"/>
                <a:ext cx="3067200" cy="1497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D282B90-C98D-A4F4-FBE1-45BD9E45651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46070" y="5376960"/>
                  <a:ext cx="3075840" cy="15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DB8B11-C43B-A0CC-F9DF-0725EB21F53F}"/>
                    </a:ext>
                  </a:extLst>
                </p14:cNvPr>
                <p14:cNvContentPartPr/>
                <p14:nvPr/>
              </p14:nvContentPartPr>
              <p14:xfrm>
                <a:off x="751350" y="5780520"/>
                <a:ext cx="1730160" cy="676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DB8B11-C43B-A0CC-F9DF-0725EB21F5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7030" y="5776200"/>
                  <a:ext cx="173880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377AC4A-82C2-D363-4715-C522AB2D46DC}"/>
                    </a:ext>
                  </a:extLst>
                </p14:cNvPr>
                <p14:cNvContentPartPr/>
                <p14:nvPr/>
              </p14:nvContentPartPr>
              <p14:xfrm>
                <a:off x="518430" y="5625360"/>
                <a:ext cx="621360" cy="367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77AC4A-82C2-D363-4715-C522AB2D46D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4110" y="5621040"/>
                  <a:ext cx="630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E8800E0-BDBC-B03A-213B-E3A105532BC2}"/>
                    </a:ext>
                  </a:extLst>
                </p14:cNvPr>
                <p14:cNvContentPartPr/>
                <p14:nvPr/>
              </p14:nvContentPartPr>
              <p14:xfrm>
                <a:off x="5046150" y="6079680"/>
                <a:ext cx="46080" cy="189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E8800E0-BDBC-B03A-213B-E3A105532BC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41830" y="6075360"/>
                  <a:ext cx="54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4926406-901E-2B66-8294-FC4BE92AFF4C}"/>
                    </a:ext>
                  </a:extLst>
                </p14:cNvPr>
                <p14:cNvContentPartPr/>
                <p14:nvPr/>
              </p14:nvContentPartPr>
              <p14:xfrm>
                <a:off x="4982790" y="5848200"/>
                <a:ext cx="10800" cy="18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4926406-901E-2B66-8294-FC4BE92AFF4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78470" y="5843880"/>
                  <a:ext cx="1944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12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5DE8BBBE-2269-2665-C2F8-FD355E1FF7F8}"/>
              </a:ext>
            </a:extLst>
          </p:cNvPr>
          <p:cNvGrpSpPr/>
          <p:nvPr/>
        </p:nvGrpSpPr>
        <p:grpSpPr>
          <a:xfrm>
            <a:off x="9270390" y="2982086"/>
            <a:ext cx="1604970" cy="807480"/>
            <a:chOff x="9270390" y="2982086"/>
            <a:chExt cx="1604970" cy="80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60D2845-D862-1309-9356-3838BABA9B28}"/>
                    </a:ext>
                  </a:extLst>
                </p14:cNvPr>
                <p14:cNvContentPartPr/>
                <p14:nvPr/>
              </p14:nvContentPartPr>
              <p14:xfrm>
                <a:off x="9270390" y="3004200"/>
                <a:ext cx="353160" cy="626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60D2845-D862-1309-9356-3838BABA9B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66070" y="2999880"/>
                  <a:ext cx="3618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068B407-BA60-3ECB-A868-FF0FD5350201}"/>
                    </a:ext>
                  </a:extLst>
                </p14:cNvPr>
                <p14:cNvContentPartPr/>
                <p14:nvPr/>
              </p14:nvContentPartPr>
              <p14:xfrm>
                <a:off x="9806070" y="3323880"/>
                <a:ext cx="88920" cy="3312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068B407-BA60-3ECB-A868-FF0FD53502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1750" y="3319560"/>
                  <a:ext cx="97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A062C02-1D83-835C-018F-57D4E77DFEAC}"/>
                    </a:ext>
                  </a:extLst>
                </p14:cNvPr>
                <p14:cNvContentPartPr/>
                <p14:nvPr/>
              </p14:nvContentPartPr>
              <p14:xfrm>
                <a:off x="9911190" y="3427920"/>
                <a:ext cx="177840" cy="140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A062C02-1D83-835C-018F-57D4E77DFE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6870" y="3423600"/>
                  <a:ext cx="186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EEF03F9-C9D6-6D6A-EBA4-FE3CCFEF170A}"/>
                    </a:ext>
                  </a:extLst>
                </p14:cNvPr>
                <p14:cNvContentPartPr/>
                <p14:nvPr/>
              </p14:nvContentPartPr>
              <p14:xfrm>
                <a:off x="9915960" y="3199526"/>
                <a:ext cx="288000" cy="464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EEF03F9-C9D6-6D6A-EBA4-FE3CCFEF17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11640" y="3195206"/>
                  <a:ext cx="296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2CF464E-FF77-2957-7D39-C4422A75A711}"/>
                    </a:ext>
                  </a:extLst>
                </p14:cNvPr>
                <p14:cNvContentPartPr/>
                <p14:nvPr/>
              </p14:nvContentPartPr>
              <p14:xfrm>
                <a:off x="10355160" y="3530366"/>
                <a:ext cx="103680" cy="2592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2CF464E-FF77-2957-7D39-C4422A75A7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50840" y="3526046"/>
                  <a:ext cx="112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73FD51F-5A31-FC99-CFDA-631416332E07}"/>
                    </a:ext>
                  </a:extLst>
                </p14:cNvPr>
                <p14:cNvContentPartPr/>
                <p14:nvPr/>
              </p14:nvContentPartPr>
              <p14:xfrm>
                <a:off x="9906600" y="3684086"/>
                <a:ext cx="299520" cy="180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73FD51F-5A31-FC99-CFDA-631416332E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2280" y="3679766"/>
                  <a:ext cx="308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46BC331-A1F9-CD34-6301-5D53696BB53C}"/>
                    </a:ext>
                  </a:extLst>
                </p14:cNvPr>
                <p14:cNvContentPartPr/>
                <p14:nvPr/>
              </p14:nvContentPartPr>
              <p14:xfrm>
                <a:off x="10291080" y="3376286"/>
                <a:ext cx="122040" cy="388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46BC331-A1F9-CD34-6301-5D53696BB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86760" y="3371966"/>
                  <a:ext cx="130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791271B-0F70-EA1E-D9E7-E31F86FF7E22}"/>
                    </a:ext>
                  </a:extLst>
                </p14:cNvPr>
                <p14:cNvContentPartPr/>
                <p14:nvPr/>
              </p14:nvContentPartPr>
              <p14:xfrm>
                <a:off x="10499520" y="2982086"/>
                <a:ext cx="375840" cy="8028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791271B-0F70-EA1E-D9E7-E31F86FF7E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95200" y="2977766"/>
                  <a:ext cx="384480" cy="81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2023338-840F-D2B6-D1E6-65CA33D78DF0}"/>
                  </a:ext>
                </a:extLst>
              </p14:cNvPr>
              <p14:cNvContentPartPr/>
              <p14:nvPr/>
            </p14:nvContentPartPr>
            <p14:xfrm>
              <a:off x="2839710" y="5608800"/>
              <a:ext cx="268560" cy="83628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2023338-840F-D2B6-D1E6-65CA33D78D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5390" y="5604480"/>
                <a:ext cx="277200" cy="84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6" name="Group 425">
            <a:extLst>
              <a:ext uri="{FF2B5EF4-FFF2-40B4-BE49-F238E27FC236}">
                <a16:creationId xmlns:a16="http://schemas.microsoft.com/office/drawing/2014/main" id="{E65CDAFF-8BD7-0AAE-CB11-D6C5598501CF}"/>
              </a:ext>
            </a:extLst>
          </p:cNvPr>
          <p:cNvGrpSpPr/>
          <p:nvPr/>
        </p:nvGrpSpPr>
        <p:grpSpPr>
          <a:xfrm>
            <a:off x="249150" y="2937240"/>
            <a:ext cx="8681040" cy="3348720"/>
            <a:chOff x="249150" y="2937240"/>
            <a:chExt cx="8681040" cy="33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D8172B8-04F6-DA05-FB54-B70E75818121}"/>
                    </a:ext>
                  </a:extLst>
                </p14:cNvPr>
                <p14:cNvContentPartPr/>
                <p14:nvPr/>
              </p14:nvContentPartPr>
              <p14:xfrm>
                <a:off x="2043390" y="3073320"/>
                <a:ext cx="267120" cy="626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D8172B8-04F6-DA05-FB54-B70E758181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9070" y="3069000"/>
                  <a:ext cx="2757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1129EE2-7F3B-EA9F-0C81-44EB090AFC1F}"/>
                    </a:ext>
                  </a:extLst>
                </p14:cNvPr>
                <p14:cNvContentPartPr/>
                <p14:nvPr/>
              </p14:nvContentPartPr>
              <p14:xfrm>
                <a:off x="2544510" y="3437640"/>
                <a:ext cx="345240" cy="387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1129EE2-7F3B-EA9F-0C81-44EB090AFC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0190" y="3433320"/>
                  <a:ext cx="353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F4DF065-D746-A71B-D939-02F53CC5C91E}"/>
                    </a:ext>
                  </a:extLst>
                </p14:cNvPr>
                <p14:cNvContentPartPr/>
                <p14:nvPr/>
              </p14:nvContentPartPr>
              <p14:xfrm>
                <a:off x="2590230" y="3429360"/>
                <a:ext cx="211680" cy="410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F4DF065-D746-A71B-D939-02F53CC5C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5910" y="3425040"/>
                  <a:ext cx="2203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1CCF94F-4432-2D98-4E85-345293AB3E2C}"/>
                    </a:ext>
                  </a:extLst>
                </p14:cNvPr>
                <p14:cNvContentPartPr/>
                <p14:nvPr/>
              </p14:nvContentPartPr>
              <p14:xfrm>
                <a:off x="2974710" y="3369960"/>
                <a:ext cx="51120" cy="424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1CCF94F-4432-2D98-4E85-345293AB3E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0390" y="3365640"/>
                  <a:ext cx="597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20011FE-FAD9-3FB1-CC97-4C0DDADAA6CD}"/>
                    </a:ext>
                  </a:extLst>
                </p14:cNvPr>
                <p14:cNvContentPartPr/>
                <p14:nvPr/>
              </p14:nvContentPartPr>
              <p14:xfrm>
                <a:off x="3464310" y="3601800"/>
                <a:ext cx="361800" cy="126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20011FE-FAD9-3FB1-CC97-4C0DDADAA6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59990" y="3597480"/>
                  <a:ext cx="370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4167631-3F4D-901F-974F-AFFCB950F326}"/>
                    </a:ext>
                  </a:extLst>
                </p14:cNvPr>
                <p14:cNvContentPartPr/>
                <p14:nvPr/>
              </p14:nvContentPartPr>
              <p14:xfrm>
                <a:off x="5886030" y="3314520"/>
                <a:ext cx="328680" cy="303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4167631-3F4D-901F-974F-AFFCB950F3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1710" y="3310200"/>
                  <a:ext cx="337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3481098-B9FA-FAA7-459D-657A995FFA15}"/>
                    </a:ext>
                  </a:extLst>
                </p14:cNvPr>
                <p14:cNvContentPartPr/>
                <p14:nvPr/>
              </p14:nvContentPartPr>
              <p14:xfrm>
                <a:off x="6278430" y="3214800"/>
                <a:ext cx="394560" cy="288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3481098-B9FA-FAA7-459D-657A995FFA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4110" y="3210480"/>
                  <a:ext cx="403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3B2D123-B4F3-9F02-7219-6790365DE2CE}"/>
                    </a:ext>
                  </a:extLst>
                </p14:cNvPr>
                <p14:cNvContentPartPr/>
                <p14:nvPr/>
              </p14:nvContentPartPr>
              <p14:xfrm>
                <a:off x="6358350" y="3210480"/>
                <a:ext cx="127440" cy="371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3B2D123-B4F3-9F02-7219-6790365DE2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4030" y="3206160"/>
                  <a:ext cx="1360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993B012-3307-9A26-DC59-86B2AB358975}"/>
                    </a:ext>
                  </a:extLst>
                </p14:cNvPr>
                <p14:cNvContentPartPr/>
                <p14:nvPr/>
              </p14:nvContentPartPr>
              <p14:xfrm>
                <a:off x="6723750" y="3231000"/>
                <a:ext cx="145800" cy="539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993B012-3307-9A26-DC59-86B2AB3589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19430" y="3226680"/>
                  <a:ext cx="1544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D6FD1CA-7449-3D24-B464-5D0D34BF8AB0}"/>
                    </a:ext>
                  </a:extLst>
                </p14:cNvPr>
                <p14:cNvContentPartPr/>
                <p14:nvPr/>
              </p14:nvContentPartPr>
              <p14:xfrm>
                <a:off x="7124070" y="2937240"/>
                <a:ext cx="230760" cy="680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D6FD1CA-7449-3D24-B464-5D0D34BF8A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9750" y="2932920"/>
                  <a:ext cx="2394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F99DBF9-359A-D107-E656-91E1DB13DA75}"/>
                    </a:ext>
                  </a:extLst>
                </p14:cNvPr>
                <p14:cNvContentPartPr/>
                <p14:nvPr/>
              </p14:nvContentPartPr>
              <p14:xfrm>
                <a:off x="7637070" y="3130560"/>
                <a:ext cx="112320" cy="6652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F99DBF9-359A-D107-E656-91E1DB13DA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32750" y="3126240"/>
                  <a:ext cx="12096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F85AB38-A26A-A988-E281-BFBC77BB5201}"/>
                    </a:ext>
                  </a:extLst>
                </p14:cNvPr>
                <p14:cNvContentPartPr/>
                <p14:nvPr/>
              </p14:nvContentPartPr>
              <p14:xfrm>
                <a:off x="7679190" y="3053160"/>
                <a:ext cx="397440" cy="669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F85AB38-A26A-A988-E281-BFBC77BB52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74870" y="3048840"/>
                  <a:ext cx="4060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65112DF-55B8-EB48-6DC2-C19C7ABBDCDB}"/>
                    </a:ext>
                  </a:extLst>
                </p14:cNvPr>
                <p14:cNvContentPartPr/>
                <p14:nvPr/>
              </p14:nvContentPartPr>
              <p14:xfrm>
                <a:off x="8130630" y="3390120"/>
                <a:ext cx="315720" cy="3092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65112DF-55B8-EB48-6DC2-C19C7ABBDC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6310" y="3385800"/>
                  <a:ext cx="3243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671F425-E1E0-13EE-B9A9-E1B5CEDBE8AA}"/>
                    </a:ext>
                  </a:extLst>
                </p14:cNvPr>
                <p14:cNvContentPartPr/>
                <p14:nvPr/>
              </p14:nvContentPartPr>
              <p14:xfrm>
                <a:off x="8354550" y="3332520"/>
                <a:ext cx="368280" cy="369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671F425-E1E0-13EE-B9A9-E1B5CEDBE8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50230" y="3328200"/>
                  <a:ext cx="3769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3E6D934-5713-BC67-CB46-D39BD19A5F36}"/>
                    </a:ext>
                  </a:extLst>
                </p14:cNvPr>
                <p14:cNvContentPartPr/>
                <p14:nvPr/>
              </p14:nvContentPartPr>
              <p14:xfrm>
                <a:off x="8356710" y="3366000"/>
                <a:ext cx="554400" cy="4525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3E6D934-5713-BC67-CB46-D39BD19A5F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52390" y="3361680"/>
                  <a:ext cx="5630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1024D36-7D56-9DE6-C8B7-D85C1B855276}"/>
                    </a:ext>
                  </a:extLst>
                </p14:cNvPr>
                <p14:cNvContentPartPr/>
                <p14:nvPr/>
              </p14:nvContentPartPr>
              <p14:xfrm>
                <a:off x="8852070" y="3403800"/>
                <a:ext cx="43560" cy="176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1024D36-7D56-9DE6-C8B7-D85C1B8552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47750" y="3399480"/>
                  <a:ext cx="52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7C94A2D-0F11-AA6A-4C4A-3C9319ED954A}"/>
                    </a:ext>
                  </a:extLst>
                </p14:cNvPr>
                <p14:cNvContentPartPr/>
                <p14:nvPr/>
              </p14:nvContentPartPr>
              <p14:xfrm>
                <a:off x="4311390" y="3008160"/>
                <a:ext cx="304200" cy="686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7C94A2D-0F11-AA6A-4C4A-3C9319ED95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07070" y="3003840"/>
                  <a:ext cx="3128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C74B24C-DE8F-8123-2118-9B97D3A95F87}"/>
                    </a:ext>
                  </a:extLst>
                </p14:cNvPr>
                <p14:cNvContentPartPr/>
                <p14:nvPr/>
              </p14:nvContentPartPr>
              <p14:xfrm>
                <a:off x="4215270" y="3438720"/>
                <a:ext cx="299520" cy="83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C74B24C-DE8F-8123-2118-9B97D3A95F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0950" y="3434400"/>
                  <a:ext cx="308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31766A1-8713-84AB-F2D6-171C68EB0371}"/>
                    </a:ext>
                  </a:extLst>
                </p14:cNvPr>
                <p14:cNvContentPartPr/>
                <p14:nvPr/>
              </p14:nvContentPartPr>
              <p14:xfrm>
                <a:off x="4691910" y="3403440"/>
                <a:ext cx="322560" cy="248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31766A1-8713-84AB-F2D6-171C68EB03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87590" y="3399120"/>
                  <a:ext cx="331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CE6FC6B-7C13-7A54-136C-04B4014F7D53}"/>
                    </a:ext>
                  </a:extLst>
                </p14:cNvPr>
                <p14:cNvContentPartPr/>
                <p14:nvPr/>
              </p14:nvContentPartPr>
              <p14:xfrm>
                <a:off x="5071710" y="3374640"/>
                <a:ext cx="273600" cy="399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CE6FC6B-7C13-7A54-136C-04B4014F7D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7390" y="3370320"/>
                  <a:ext cx="2822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5138F9A-4DCD-ED53-5101-4D84DAEEDEDD}"/>
                    </a:ext>
                  </a:extLst>
                </p14:cNvPr>
                <p14:cNvContentPartPr/>
                <p14:nvPr/>
              </p14:nvContentPartPr>
              <p14:xfrm>
                <a:off x="5333070" y="3437640"/>
                <a:ext cx="142920" cy="347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5138F9A-4DCD-ED53-5101-4D84DAEEDE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28750" y="3433320"/>
                  <a:ext cx="151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CE166FD-4FB4-BA13-13EC-B33E373A9360}"/>
                    </a:ext>
                  </a:extLst>
                </p14:cNvPr>
                <p14:cNvContentPartPr/>
                <p14:nvPr/>
              </p14:nvContentPartPr>
              <p14:xfrm>
                <a:off x="4848150" y="3440160"/>
                <a:ext cx="128520" cy="2142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CE166FD-4FB4-BA13-13EC-B33E373A93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43830" y="3435840"/>
                  <a:ext cx="13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3361B78-4A5C-E98F-FD39-C78FB65CF14F}"/>
                    </a:ext>
                  </a:extLst>
                </p14:cNvPr>
                <p14:cNvContentPartPr/>
                <p14:nvPr/>
              </p14:nvContentPartPr>
              <p14:xfrm>
                <a:off x="4797390" y="3376800"/>
                <a:ext cx="155160" cy="2124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3361B78-4A5C-E98F-FD39-C78FB65CF1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93070" y="3372480"/>
                  <a:ext cx="163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E4BB0C2A-1B90-6E46-4B78-B60B035A33CF}"/>
                    </a:ext>
                  </a:extLst>
                </p14:cNvPr>
                <p14:cNvContentPartPr/>
                <p14:nvPr/>
              </p14:nvContentPartPr>
              <p14:xfrm>
                <a:off x="1325190" y="4712400"/>
                <a:ext cx="1286640" cy="817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E4BB0C2A-1B90-6E46-4B78-B60B035A33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20870" y="4708080"/>
                  <a:ext cx="1295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0C5B7DA-62F6-DDA0-3714-B1F01F34E352}"/>
                    </a:ext>
                  </a:extLst>
                </p14:cNvPr>
                <p14:cNvContentPartPr/>
                <p14:nvPr/>
              </p14:nvContentPartPr>
              <p14:xfrm>
                <a:off x="2662590" y="4556880"/>
                <a:ext cx="198720" cy="5497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0C5B7DA-62F6-DDA0-3714-B1F01F34E3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58270" y="4552560"/>
                  <a:ext cx="207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A93A797-07A1-C173-5C08-3A1953F0FA67}"/>
                    </a:ext>
                  </a:extLst>
                </p14:cNvPr>
                <p14:cNvContentPartPr/>
                <p14:nvPr/>
              </p14:nvContentPartPr>
              <p14:xfrm>
                <a:off x="1311510" y="4270320"/>
                <a:ext cx="719640" cy="8312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A93A797-07A1-C173-5C08-3A1953F0FA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07190" y="4266000"/>
                  <a:ext cx="72828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B188440-339A-B85E-6687-4EED30A7B4B9}"/>
                    </a:ext>
                  </a:extLst>
                </p14:cNvPr>
                <p14:cNvContentPartPr/>
                <p14:nvPr/>
              </p14:nvContentPartPr>
              <p14:xfrm>
                <a:off x="460110" y="4766040"/>
                <a:ext cx="729000" cy="349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B188440-339A-B85E-6687-4EED30A7B4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5790" y="4761720"/>
                  <a:ext cx="737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8195E06-326D-5AFD-6701-21BF6F5B213F}"/>
                    </a:ext>
                  </a:extLst>
                </p14:cNvPr>
                <p14:cNvContentPartPr/>
                <p14:nvPr/>
              </p14:nvContentPartPr>
              <p14:xfrm>
                <a:off x="1020990" y="4591080"/>
                <a:ext cx="280080" cy="5004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8195E06-326D-5AFD-6701-21BF6F5B21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670" y="4586760"/>
                  <a:ext cx="2887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3703FDC-DD96-852A-7633-2F327116E914}"/>
                    </a:ext>
                  </a:extLst>
                </p14:cNvPr>
                <p14:cNvContentPartPr/>
                <p14:nvPr/>
              </p14:nvContentPartPr>
              <p14:xfrm>
                <a:off x="278670" y="3547080"/>
                <a:ext cx="207000" cy="5194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3703FDC-DD96-852A-7633-2F327116E9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4350" y="3542760"/>
                  <a:ext cx="2156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BA4E8DA-8758-45EB-64D9-7E53BD4287AD}"/>
                    </a:ext>
                  </a:extLst>
                </p14:cNvPr>
                <p14:cNvContentPartPr/>
                <p14:nvPr/>
              </p14:nvContentPartPr>
              <p14:xfrm>
                <a:off x="586470" y="3827520"/>
                <a:ext cx="116640" cy="2502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BA4E8DA-8758-45EB-64D9-7E53BD4287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2150" y="3823200"/>
                  <a:ext cx="125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F30F085-6045-9CBA-B493-1833B998A1DC}"/>
                    </a:ext>
                  </a:extLst>
                </p14:cNvPr>
                <p14:cNvContentPartPr/>
                <p14:nvPr/>
              </p14:nvContentPartPr>
              <p14:xfrm>
                <a:off x="746670" y="3695760"/>
                <a:ext cx="544680" cy="5371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F30F085-6045-9CBA-B493-1833B998A1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2350" y="3691440"/>
                  <a:ext cx="5533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C61EB47-7CB7-3295-7408-540510652461}"/>
                    </a:ext>
                  </a:extLst>
                </p14:cNvPr>
                <p14:cNvContentPartPr/>
                <p14:nvPr/>
              </p14:nvContentPartPr>
              <p14:xfrm>
                <a:off x="1392510" y="3744720"/>
                <a:ext cx="154800" cy="2404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C61EB47-7CB7-3295-7408-5405106524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88190" y="3740400"/>
                  <a:ext cx="163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A711EEB-7E8C-C564-5044-6F5D903F7195}"/>
                    </a:ext>
                  </a:extLst>
                </p14:cNvPr>
                <p14:cNvContentPartPr/>
                <p14:nvPr/>
              </p14:nvContentPartPr>
              <p14:xfrm>
                <a:off x="1392510" y="3538440"/>
                <a:ext cx="85680" cy="655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A711EEB-7E8C-C564-5044-6F5D903F71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88190" y="3534120"/>
                  <a:ext cx="94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B602216-012E-00D8-E140-8323DC4C6468}"/>
                    </a:ext>
                  </a:extLst>
                </p14:cNvPr>
                <p14:cNvContentPartPr/>
                <p14:nvPr/>
              </p14:nvContentPartPr>
              <p14:xfrm>
                <a:off x="686550" y="5158440"/>
                <a:ext cx="676800" cy="6235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B602216-012E-00D8-E140-8323DC4C6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2230" y="5154120"/>
                  <a:ext cx="68544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959A7B5-39E4-AFD5-7AC5-8E5C76A82E4A}"/>
                    </a:ext>
                  </a:extLst>
                </p14:cNvPr>
                <p14:cNvContentPartPr/>
                <p14:nvPr/>
              </p14:nvContentPartPr>
              <p14:xfrm>
                <a:off x="1008750" y="5016600"/>
                <a:ext cx="424080" cy="4528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959A7B5-39E4-AFD5-7AC5-8E5C76A82E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430" y="5012280"/>
                  <a:ext cx="432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CF6CD55-CE5E-D6C1-D296-0DF7851E9438}"/>
                    </a:ext>
                  </a:extLst>
                </p14:cNvPr>
                <p14:cNvContentPartPr/>
                <p14:nvPr/>
              </p14:nvContentPartPr>
              <p14:xfrm>
                <a:off x="249150" y="5033880"/>
                <a:ext cx="219240" cy="38232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CF6CD55-CE5E-D6C1-D296-0DF7851E94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4830" y="5029560"/>
                  <a:ext cx="2278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CFE14A9-10C9-627D-5498-B6A4F4EDF194}"/>
                    </a:ext>
                  </a:extLst>
                </p14:cNvPr>
                <p14:cNvContentPartPr/>
                <p14:nvPr/>
              </p14:nvContentPartPr>
              <p14:xfrm>
                <a:off x="528870" y="5214240"/>
                <a:ext cx="26280" cy="1659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CFE14A9-10C9-627D-5498-B6A4F4EDF1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4550" y="5209920"/>
                  <a:ext cx="34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E2BACAB-9316-D0B9-BA4B-D25973C137D7}"/>
                    </a:ext>
                  </a:extLst>
                </p14:cNvPr>
                <p14:cNvContentPartPr/>
                <p14:nvPr/>
              </p14:nvContentPartPr>
              <p14:xfrm>
                <a:off x="261750" y="5802120"/>
                <a:ext cx="123840" cy="93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E2BACAB-9316-D0B9-BA4B-D25973C137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7430" y="5797800"/>
                  <a:ext cx="13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2657476-B4CE-63E0-D8DC-73019DAA6B5A}"/>
                    </a:ext>
                  </a:extLst>
                </p14:cNvPr>
                <p14:cNvContentPartPr/>
                <p14:nvPr/>
              </p14:nvContentPartPr>
              <p14:xfrm>
                <a:off x="1796790" y="5221440"/>
                <a:ext cx="51840" cy="7437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2657476-B4CE-63E0-D8DC-73019DAA6B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92470" y="5217120"/>
                  <a:ext cx="6048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9E463D6E-BB1A-3A20-F0B3-BEFD1818B8BB}"/>
                    </a:ext>
                  </a:extLst>
                </p14:cNvPr>
                <p14:cNvContentPartPr/>
                <p14:nvPr/>
              </p14:nvContentPartPr>
              <p14:xfrm>
                <a:off x="1616430" y="5242320"/>
                <a:ext cx="397080" cy="4662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9E463D6E-BB1A-3A20-F0B3-BEFD1818B8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12110" y="5238000"/>
                  <a:ext cx="4057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409823B-6D04-CF6F-8246-4DAAA9941171}"/>
                    </a:ext>
                  </a:extLst>
                </p14:cNvPr>
                <p14:cNvContentPartPr/>
                <p14:nvPr/>
              </p14:nvContentPartPr>
              <p14:xfrm>
                <a:off x="2097390" y="5738760"/>
                <a:ext cx="285120" cy="4467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409823B-6D04-CF6F-8246-4DAAA99411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93070" y="5734440"/>
                  <a:ext cx="2937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E557112-DC3D-11CE-6F38-CCA8E65B1EE6}"/>
                    </a:ext>
                  </a:extLst>
                </p14:cNvPr>
                <p14:cNvContentPartPr/>
                <p14:nvPr/>
              </p14:nvContentPartPr>
              <p14:xfrm>
                <a:off x="2442990" y="5896440"/>
                <a:ext cx="129240" cy="3470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E557112-DC3D-11CE-6F38-CCA8E65B1E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38670" y="5892120"/>
                  <a:ext cx="1378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C6FBC7FB-07D4-D2A8-3B18-E190705B8D4E}"/>
                    </a:ext>
                  </a:extLst>
                </p14:cNvPr>
                <p14:cNvContentPartPr/>
                <p14:nvPr/>
              </p14:nvContentPartPr>
              <p14:xfrm>
                <a:off x="2430390" y="6079320"/>
                <a:ext cx="140400" cy="219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C6FBC7FB-07D4-D2A8-3B18-E190705B8D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26070" y="6075000"/>
                  <a:ext cx="149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B86C694-0394-534F-1F67-DE92EBCEC828}"/>
                    </a:ext>
                  </a:extLst>
                </p14:cNvPr>
                <p14:cNvContentPartPr/>
                <p14:nvPr/>
              </p14:nvContentPartPr>
              <p14:xfrm>
                <a:off x="2721990" y="6046200"/>
                <a:ext cx="67680" cy="2296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B86C694-0394-534F-1F67-DE92EBCEC8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17670" y="6041880"/>
                  <a:ext cx="76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4572328-6B74-900F-E324-59FEA28DCE68}"/>
                    </a:ext>
                  </a:extLst>
                </p14:cNvPr>
                <p14:cNvContentPartPr/>
                <p14:nvPr/>
              </p14:nvContentPartPr>
              <p14:xfrm>
                <a:off x="3173430" y="4350600"/>
                <a:ext cx="119160" cy="12913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4572328-6B74-900F-E324-59FEA28DCE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69110" y="4346280"/>
                  <a:ext cx="127800" cy="12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53782140-7977-C9ED-DD1F-9AB4471E8BD6}"/>
                    </a:ext>
                  </a:extLst>
                </p14:cNvPr>
                <p14:cNvContentPartPr/>
                <p14:nvPr/>
              </p14:nvContentPartPr>
              <p14:xfrm>
                <a:off x="3305190" y="4312080"/>
                <a:ext cx="3757320" cy="14324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53782140-7977-C9ED-DD1F-9AB4471E8BD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00870" y="4307760"/>
                  <a:ext cx="3765960" cy="14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9754328-A6BF-EA3B-AD5B-7C20E6957A26}"/>
                    </a:ext>
                  </a:extLst>
                </p14:cNvPr>
                <p14:cNvContentPartPr/>
                <p14:nvPr/>
              </p14:nvContentPartPr>
              <p14:xfrm>
                <a:off x="4671030" y="4396680"/>
                <a:ext cx="137880" cy="5940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9754328-A6BF-EA3B-AD5B-7C20E6957A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66710" y="4392360"/>
                  <a:ext cx="1465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31CD6F1-4D1C-909D-8431-44F863548C7F}"/>
                    </a:ext>
                  </a:extLst>
                </p14:cNvPr>
                <p14:cNvContentPartPr/>
                <p14:nvPr/>
              </p14:nvContentPartPr>
              <p14:xfrm>
                <a:off x="4826550" y="4582080"/>
                <a:ext cx="308160" cy="4035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31CD6F1-4D1C-909D-8431-44F863548C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22230" y="4577760"/>
                  <a:ext cx="316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A7DDD89-A025-0360-AF0B-9F6B94020AC9}"/>
                    </a:ext>
                  </a:extLst>
                </p14:cNvPr>
                <p14:cNvContentPartPr/>
                <p14:nvPr/>
              </p14:nvContentPartPr>
              <p14:xfrm>
                <a:off x="5106990" y="4579920"/>
                <a:ext cx="258480" cy="3582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A7DDD89-A025-0360-AF0B-9F6B94020A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02670" y="4575600"/>
                  <a:ext cx="267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74D44EF-7927-B285-A9D5-5AF7124F1B3D}"/>
                    </a:ext>
                  </a:extLst>
                </p14:cNvPr>
                <p14:cNvContentPartPr/>
                <p14:nvPr/>
              </p14:nvContentPartPr>
              <p14:xfrm>
                <a:off x="5105550" y="4753800"/>
                <a:ext cx="134280" cy="302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74D44EF-7927-B285-A9D5-5AF7124F1B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01230" y="4749480"/>
                  <a:ext cx="142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D2ADC60-0988-5F35-30FD-DD7E8C3CE40F}"/>
                    </a:ext>
                  </a:extLst>
                </p14:cNvPr>
                <p14:cNvContentPartPr/>
                <p14:nvPr/>
              </p14:nvContentPartPr>
              <p14:xfrm>
                <a:off x="5468430" y="4480920"/>
                <a:ext cx="51840" cy="3949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D2ADC60-0988-5F35-30FD-DD7E8C3CE4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4110" y="4476600"/>
                  <a:ext cx="604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D066F18-C75D-DA8F-0739-416A08053550}"/>
                    </a:ext>
                  </a:extLst>
                </p14:cNvPr>
                <p14:cNvContentPartPr/>
                <p14:nvPr/>
              </p14:nvContentPartPr>
              <p14:xfrm>
                <a:off x="4354590" y="5057640"/>
                <a:ext cx="1650600" cy="1306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D066F18-C75D-DA8F-0739-416A080535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50270" y="5053320"/>
                  <a:ext cx="1659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F48B9ED-9419-DD18-068E-E1C5AACA5FA0}"/>
                    </a:ext>
                  </a:extLst>
                </p14:cNvPr>
                <p14:cNvContentPartPr/>
                <p14:nvPr/>
              </p14:nvContentPartPr>
              <p14:xfrm>
                <a:off x="4349910" y="5250960"/>
                <a:ext cx="78840" cy="2700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F48B9ED-9419-DD18-068E-E1C5AACA5F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45590" y="5246640"/>
                  <a:ext cx="87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F09A445-EE8B-0625-3D7A-8F575AB26AB6}"/>
                    </a:ext>
                  </a:extLst>
                </p14:cNvPr>
                <p14:cNvContentPartPr/>
                <p14:nvPr/>
              </p14:nvContentPartPr>
              <p14:xfrm>
                <a:off x="4523430" y="5347440"/>
                <a:ext cx="281160" cy="226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F09A445-EE8B-0625-3D7A-8F575AB26A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19110" y="5343120"/>
                  <a:ext cx="289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918BF34-FEED-312E-282D-4601787D1F3D}"/>
                    </a:ext>
                  </a:extLst>
                </p14:cNvPr>
                <p14:cNvContentPartPr/>
                <p14:nvPr/>
              </p14:nvContentPartPr>
              <p14:xfrm>
                <a:off x="4680390" y="5225760"/>
                <a:ext cx="128520" cy="3596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918BF34-FEED-312E-282D-4601787D1F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76070" y="5221440"/>
                  <a:ext cx="137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28CD69F6-D674-9194-839C-B80518FD52C8}"/>
                    </a:ext>
                  </a:extLst>
                </p14:cNvPr>
                <p14:cNvContentPartPr/>
                <p14:nvPr/>
              </p14:nvContentPartPr>
              <p14:xfrm>
                <a:off x="4867950" y="5221800"/>
                <a:ext cx="547920" cy="362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28CD69F6-D674-9194-839C-B80518FD52C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3630" y="5217480"/>
                  <a:ext cx="5565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D8CC7BD-408C-0271-5690-899A6B3C1760}"/>
                    </a:ext>
                  </a:extLst>
                </p14:cNvPr>
                <p14:cNvContentPartPr/>
                <p14:nvPr/>
              </p14:nvContentPartPr>
              <p14:xfrm>
                <a:off x="5189790" y="5206680"/>
                <a:ext cx="288720" cy="234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D8CC7BD-408C-0271-5690-899A6B3C17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85470" y="5202360"/>
                  <a:ext cx="297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990BC6E-6A20-28E7-1614-B93184CC5729}"/>
                    </a:ext>
                  </a:extLst>
                </p14:cNvPr>
                <p14:cNvContentPartPr/>
                <p14:nvPr/>
              </p14:nvContentPartPr>
              <p14:xfrm>
                <a:off x="5540070" y="5352480"/>
                <a:ext cx="284760" cy="2973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990BC6E-6A20-28E7-1614-B93184CC57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35750" y="5348160"/>
                  <a:ext cx="293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AA46685-93DF-28F2-60F3-0246270E97C5}"/>
                    </a:ext>
                  </a:extLst>
                </p14:cNvPr>
                <p14:cNvContentPartPr/>
                <p14:nvPr/>
              </p14:nvContentPartPr>
              <p14:xfrm>
                <a:off x="5607390" y="5352120"/>
                <a:ext cx="456840" cy="3290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AA46685-93DF-28F2-60F3-0246270E97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03070" y="5347800"/>
                  <a:ext cx="465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C0C1887-E70A-DD7C-B59D-22E732E76774}"/>
                    </a:ext>
                  </a:extLst>
                </p14:cNvPr>
                <p14:cNvContentPartPr/>
                <p14:nvPr/>
              </p14:nvContentPartPr>
              <p14:xfrm>
                <a:off x="7252950" y="4994640"/>
                <a:ext cx="1339200" cy="1386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C0C1887-E70A-DD7C-B59D-22E732E767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48630" y="4990320"/>
                  <a:ext cx="1347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9432171-80E1-8C0F-7532-6E36D2CCA718}"/>
                    </a:ext>
                  </a:extLst>
                </p14:cNvPr>
                <p14:cNvContentPartPr/>
                <p14:nvPr/>
              </p14:nvContentPartPr>
              <p14:xfrm>
                <a:off x="8408910" y="4712400"/>
                <a:ext cx="521280" cy="8877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9432171-80E1-8C0F-7532-6E36D2CCA7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04590" y="4708080"/>
                  <a:ext cx="52992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1B017DE-AF79-BB86-B5C7-A311BAFE156A}"/>
                    </a:ext>
                  </a:extLst>
                </p14:cNvPr>
                <p14:cNvContentPartPr/>
                <p14:nvPr/>
              </p14:nvContentPartPr>
              <p14:xfrm>
                <a:off x="3758070" y="5827680"/>
                <a:ext cx="1305360" cy="4582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1B017DE-AF79-BB86-B5C7-A311BAFE156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53750" y="5823360"/>
                  <a:ext cx="1314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36D0B013-B213-B051-FE38-C2385BB86749}"/>
                    </a:ext>
                  </a:extLst>
                </p14:cNvPr>
                <p14:cNvContentPartPr/>
                <p14:nvPr/>
              </p14:nvContentPartPr>
              <p14:xfrm>
                <a:off x="5421990" y="4076280"/>
                <a:ext cx="1618560" cy="1746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36D0B013-B213-B051-FE38-C2385BB867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17670" y="4071960"/>
                  <a:ext cx="1627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E66E664-B53D-CCC5-AB52-21F28B92C597}"/>
                    </a:ext>
                  </a:extLst>
                </p14:cNvPr>
                <p14:cNvContentPartPr/>
                <p14:nvPr/>
              </p14:nvContentPartPr>
              <p14:xfrm>
                <a:off x="7463910" y="4354560"/>
                <a:ext cx="370800" cy="4197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E66E664-B53D-CCC5-AB52-21F28B92C5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59590" y="4350240"/>
                  <a:ext cx="3794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BF183D9-8C24-C068-C676-4B1961C5BB25}"/>
                    </a:ext>
                  </a:extLst>
                </p14:cNvPr>
                <p14:cNvContentPartPr/>
                <p14:nvPr/>
              </p14:nvContentPartPr>
              <p14:xfrm>
                <a:off x="7906710" y="4548240"/>
                <a:ext cx="160920" cy="3484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BF183D9-8C24-C068-C676-4B1961C5BB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02390" y="4543920"/>
                  <a:ext cx="169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DCF5FC0F-0678-56E3-127B-62D9879B985A}"/>
                    </a:ext>
                  </a:extLst>
                </p14:cNvPr>
                <p14:cNvContentPartPr/>
                <p14:nvPr/>
              </p14:nvContentPartPr>
              <p14:xfrm>
                <a:off x="8210910" y="4783680"/>
                <a:ext cx="119520" cy="1836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DCF5FC0F-0678-56E3-127B-62D9879B98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06590" y="4779360"/>
                  <a:ext cx="128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EC28726B-D951-FD47-C09A-6B9AEFB1EB52}"/>
                    </a:ext>
                  </a:extLst>
                </p14:cNvPr>
                <p14:cNvContentPartPr/>
                <p14:nvPr/>
              </p14:nvContentPartPr>
              <p14:xfrm>
                <a:off x="8190030" y="4590360"/>
                <a:ext cx="1080" cy="10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EC28726B-D951-FD47-C09A-6B9AEFB1EB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85710" y="4586040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7BCAD75-6146-0CBF-5C2D-30D7DD046051}"/>
                    </a:ext>
                  </a:extLst>
                </p14:cNvPr>
                <p14:cNvContentPartPr/>
                <p14:nvPr/>
              </p14:nvContentPartPr>
              <p14:xfrm>
                <a:off x="1388550" y="5781600"/>
                <a:ext cx="240840" cy="302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7BCAD75-6146-0CBF-5C2D-30D7DD0460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84230" y="5777280"/>
                  <a:ext cx="2494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44E8CF5-F893-850D-B5D5-42C64F9D19E4}"/>
              </a:ext>
            </a:extLst>
          </p:cNvPr>
          <p:cNvGrpSpPr/>
          <p:nvPr/>
        </p:nvGrpSpPr>
        <p:grpSpPr>
          <a:xfrm>
            <a:off x="495030" y="118080"/>
            <a:ext cx="10830240" cy="2734560"/>
            <a:chOff x="495030" y="118080"/>
            <a:chExt cx="10830240" cy="27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EC63DBB-3688-CAFB-73E7-C0F1A182E046}"/>
                    </a:ext>
                  </a:extLst>
                </p14:cNvPr>
                <p14:cNvContentPartPr/>
                <p14:nvPr/>
              </p14:nvContentPartPr>
              <p14:xfrm>
                <a:off x="772230" y="555480"/>
                <a:ext cx="154800" cy="593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EC63DBB-3688-CAFB-73E7-C0F1A182E0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7910" y="551160"/>
                  <a:ext cx="1634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28E5DF-0556-447E-C79E-0F5339F560A8}"/>
                    </a:ext>
                  </a:extLst>
                </p14:cNvPr>
                <p14:cNvContentPartPr/>
                <p14:nvPr/>
              </p14:nvContentPartPr>
              <p14:xfrm>
                <a:off x="977430" y="727920"/>
                <a:ext cx="200880" cy="322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28E5DF-0556-447E-C79E-0F5339F560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3110" y="723600"/>
                  <a:ext cx="209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88039E-F5E6-58C9-05C9-F23DBCFFDEC1}"/>
                    </a:ext>
                  </a:extLst>
                </p14:cNvPr>
                <p14:cNvContentPartPr/>
                <p14:nvPr/>
              </p14:nvContentPartPr>
              <p14:xfrm>
                <a:off x="1189470" y="843480"/>
                <a:ext cx="173520" cy="362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88039E-F5E6-58C9-05C9-F23DBCFFDE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5150" y="839160"/>
                  <a:ext cx="182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221DA7-0BC6-6418-0D8E-F31B0C84FED9}"/>
                    </a:ext>
                  </a:extLst>
                </p14:cNvPr>
                <p14:cNvContentPartPr/>
                <p14:nvPr/>
              </p14:nvContentPartPr>
              <p14:xfrm>
                <a:off x="1320870" y="999000"/>
                <a:ext cx="135360" cy="2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221DA7-0BC6-6418-0D8E-F31B0C84FED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16550" y="994680"/>
                  <a:ext cx="144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D2414D-B313-EF94-875C-3F48496067FF}"/>
                    </a:ext>
                  </a:extLst>
                </p14:cNvPr>
                <p14:cNvContentPartPr/>
                <p14:nvPr/>
              </p14:nvContentPartPr>
              <p14:xfrm>
                <a:off x="1287030" y="1108800"/>
                <a:ext cx="219240" cy="4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D2414D-B313-EF94-875C-3F48496067F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82710" y="1104480"/>
                  <a:ext cx="227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D14053-E5FE-251B-5435-E7A977BAE4E4}"/>
                    </a:ext>
                  </a:extLst>
                </p14:cNvPr>
                <p14:cNvContentPartPr/>
                <p14:nvPr/>
              </p14:nvContentPartPr>
              <p14:xfrm>
                <a:off x="1569630" y="879120"/>
                <a:ext cx="102240" cy="36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D14053-E5FE-251B-5435-E7A977BAE4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65310" y="874800"/>
                  <a:ext cx="110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DFE6B9-2BDD-EE17-9FD1-C7CE09FB964A}"/>
                    </a:ext>
                  </a:extLst>
                </p14:cNvPr>
                <p14:cNvContentPartPr/>
                <p14:nvPr/>
              </p14:nvContentPartPr>
              <p14:xfrm>
                <a:off x="1907310" y="1019160"/>
                <a:ext cx="307080" cy="4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DFE6B9-2BDD-EE17-9FD1-C7CE09FB96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02990" y="1014840"/>
                  <a:ext cx="315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829051-F69A-59F8-B689-3AC6FAEC1A70}"/>
                    </a:ext>
                  </a:extLst>
                </p14:cNvPr>
                <p14:cNvContentPartPr/>
                <p14:nvPr/>
              </p14:nvContentPartPr>
              <p14:xfrm>
                <a:off x="1936470" y="846000"/>
                <a:ext cx="178200" cy="34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829051-F69A-59F8-B689-3AC6FAEC1A7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32150" y="841680"/>
                  <a:ext cx="186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EC6845-79EF-746E-D26A-460E973BC11B}"/>
                    </a:ext>
                  </a:extLst>
                </p14:cNvPr>
                <p14:cNvContentPartPr/>
                <p14:nvPr/>
              </p14:nvContentPartPr>
              <p14:xfrm>
                <a:off x="2430030" y="660960"/>
                <a:ext cx="143640" cy="37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EC6845-79EF-746E-D26A-460E973BC1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25710" y="656640"/>
                  <a:ext cx="1522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6AB0AE-8119-1937-1684-E49822C4A141}"/>
                    </a:ext>
                  </a:extLst>
                </p14:cNvPr>
                <p14:cNvContentPartPr/>
                <p14:nvPr/>
              </p14:nvContentPartPr>
              <p14:xfrm>
                <a:off x="2696430" y="564840"/>
                <a:ext cx="448920" cy="40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6AB0AE-8119-1937-1684-E49822C4A1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92110" y="560520"/>
                  <a:ext cx="4575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B4CC8C-D309-5406-8437-D86BBBAC6AF7}"/>
                    </a:ext>
                  </a:extLst>
                </p14:cNvPr>
                <p14:cNvContentPartPr/>
                <p14:nvPr/>
              </p14:nvContentPartPr>
              <p14:xfrm>
                <a:off x="3120510" y="693720"/>
                <a:ext cx="167040" cy="365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B4CC8C-D309-5406-8437-D86BBBAC6AF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16190" y="689400"/>
                  <a:ext cx="1756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502C93-E314-C8D2-32DC-8782050C5683}"/>
                    </a:ext>
                  </a:extLst>
                </p14:cNvPr>
                <p14:cNvContentPartPr/>
                <p14:nvPr/>
              </p14:nvContentPartPr>
              <p14:xfrm>
                <a:off x="3097110" y="885600"/>
                <a:ext cx="188640" cy="2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502C93-E314-C8D2-32DC-8782050C56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92790" y="881280"/>
                  <a:ext cx="197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417F80-7157-42F7-5C8F-0FA9382FD44A}"/>
                    </a:ext>
                  </a:extLst>
                </p14:cNvPr>
                <p14:cNvContentPartPr/>
                <p14:nvPr/>
              </p14:nvContentPartPr>
              <p14:xfrm>
                <a:off x="3143550" y="1001880"/>
                <a:ext cx="477360" cy="18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417F80-7157-42F7-5C8F-0FA9382FD44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39230" y="997560"/>
                  <a:ext cx="486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3BA802-9BBE-E557-4D2A-BE6D8B211339}"/>
                    </a:ext>
                  </a:extLst>
                </p14:cNvPr>
                <p14:cNvContentPartPr/>
                <p14:nvPr/>
              </p14:nvContentPartPr>
              <p14:xfrm>
                <a:off x="3519390" y="737640"/>
                <a:ext cx="21600" cy="24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3BA802-9BBE-E557-4D2A-BE6D8B21133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15070" y="733320"/>
                  <a:ext cx="30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E4FA4B-382D-DE1F-83CC-1A76F1C009CA}"/>
                    </a:ext>
                  </a:extLst>
                </p14:cNvPr>
                <p14:cNvContentPartPr/>
                <p14:nvPr/>
              </p14:nvContentPartPr>
              <p14:xfrm>
                <a:off x="3776430" y="420840"/>
                <a:ext cx="453600" cy="1177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E4FA4B-382D-DE1F-83CC-1A76F1C009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2110" y="416520"/>
                  <a:ext cx="462240" cy="11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4FDD88-EFEC-8512-806E-C7D7AA7672E5}"/>
                    </a:ext>
                  </a:extLst>
                </p14:cNvPr>
                <p14:cNvContentPartPr/>
                <p14:nvPr/>
              </p14:nvContentPartPr>
              <p14:xfrm>
                <a:off x="495030" y="425160"/>
                <a:ext cx="480240" cy="103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4FDD88-EFEC-8512-806E-C7D7AA7672E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0710" y="420840"/>
                  <a:ext cx="48888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BCE085-42E8-98AC-42C1-4CF03F19A41E}"/>
                    </a:ext>
                  </a:extLst>
                </p14:cNvPr>
                <p14:cNvContentPartPr/>
                <p14:nvPr/>
              </p14:nvContentPartPr>
              <p14:xfrm>
                <a:off x="4265670" y="425160"/>
                <a:ext cx="595800" cy="853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BCE085-42E8-98AC-42C1-4CF03F19A41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61350" y="420840"/>
                  <a:ext cx="60444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B761AE-C4F6-95B6-BC18-F04DD7C9FA98}"/>
                    </a:ext>
                  </a:extLst>
                </p14:cNvPr>
                <p14:cNvContentPartPr/>
                <p14:nvPr/>
              </p14:nvContentPartPr>
              <p14:xfrm>
                <a:off x="4957950" y="977040"/>
                <a:ext cx="211680" cy="49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B761AE-C4F6-95B6-BC18-F04DD7C9FA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53630" y="972720"/>
                  <a:ext cx="2203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D52916-36B7-5D3A-F33A-DD8A98A4E8A1}"/>
                    </a:ext>
                  </a:extLst>
                </p14:cNvPr>
                <p14:cNvContentPartPr/>
                <p14:nvPr/>
              </p14:nvContentPartPr>
              <p14:xfrm>
                <a:off x="5008350" y="1218960"/>
                <a:ext cx="200880" cy="77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D52916-36B7-5D3A-F33A-DD8A98A4E8A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04030" y="1214640"/>
                  <a:ext cx="209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EDAB24-AA5E-E3BF-341A-E95F52C83E80}"/>
                    </a:ext>
                  </a:extLst>
                </p14:cNvPr>
                <p14:cNvContentPartPr/>
                <p14:nvPr/>
              </p14:nvContentPartPr>
              <p14:xfrm>
                <a:off x="5050470" y="1211760"/>
                <a:ext cx="480960" cy="24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EDAB24-AA5E-E3BF-341A-E95F52C83E8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46150" y="1207440"/>
                  <a:ext cx="489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7F8981-00BD-DB3B-2F18-3CBC8AA91013}"/>
                    </a:ext>
                  </a:extLst>
                </p14:cNvPr>
                <p14:cNvContentPartPr/>
                <p14:nvPr/>
              </p14:nvContentPartPr>
              <p14:xfrm>
                <a:off x="5438910" y="1102680"/>
                <a:ext cx="16200" cy="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7F8981-00BD-DB3B-2F18-3CBC8AA9101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34590" y="1098360"/>
                  <a:ext cx="248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0D0ACE-492D-2298-ACBF-53AF2D38C5FB}"/>
                    </a:ext>
                  </a:extLst>
                </p14:cNvPr>
                <p14:cNvContentPartPr/>
                <p14:nvPr/>
              </p14:nvContentPartPr>
              <p14:xfrm>
                <a:off x="5729790" y="608040"/>
                <a:ext cx="375840" cy="45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0D0ACE-492D-2298-ACBF-53AF2D38C5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25470" y="603720"/>
                  <a:ext cx="384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C40730-1804-3AD4-BC15-793E86B55992}"/>
                    </a:ext>
                  </a:extLst>
                </p14:cNvPr>
                <p14:cNvContentPartPr/>
                <p14:nvPr/>
              </p14:nvContentPartPr>
              <p14:xfrm>
                <a:off x="5742750" y="862560"/>
                <a:ext cx="300600" cy="1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C40730-1804-3AD4-BC15-793E86B559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738430" y="858240"/>
                  <a:ext cx="309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106F95-E604-CE4C-D507-E9321C3D0E48}"/>
                    </a:ext>
                  </a:extLst>
                </p14:cNvPr>
                <p14:cNvContentPartPr/>
                <p14:nvPr/>
              </p14:nvContentPartPr>
              <p14:xfrm>
                <a:off x="8480910" y="290520"/>
                <a:ext cx="314280" cy="611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106F95-E604-CE4C-D507-E9321C3D0E4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76590" y="286200"/>
                  <a:ext cx="3229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322D3D-E871-48BF-A895-5E52A3115587}"/>
                    </a:ext>
                  </a:extLst>
                </p14:cNvPr>
                <p14:cNvContentPartPr/>
                <p14:nvPr/>
              </p14:nvContentPartPr>
              <p14:xfrm>
                <a:off x="9003990" y="593280"/>
                <a:ext cx="317520" cy="434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322D3D-E871-48BF-A895-5E52A311558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99670" y="588960"/>
                  <a:ext cx="3261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39B629D-8D1E-6B1C-4CD4-B9B6B38074A9}"/>
                    </a:ext>
                  </a:extLst>
                </p14:cNvPr>
                <p14:cNvContentPartPr/>
                <p14:nvPr/>
              </p14:nvContentPartPr>
              <p14:xfrm>
                <a:off x="9442830" y="573120"/>
                <a:ext cx="195120" cy="438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39B629D-8D1E-6B1C-4CD4-B9B6B38074A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38510" y="568800"/>
                  <a:ext cx="2037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1A538C-C15C-3D20-E548-8E627CCCB721}"/>
                    </a:ext>
                  </a:extLst>
                </p14:cNvPr>
                <p14:cNvContentPartPr/>
                <p14:nvPr/>
              </p14:nvContentPartPr>
              <p14:xfrm>
                <a:off x="9873030" y="366480"/>
                <a:ext cx="251280" cy="933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1A538C-C15C-3D20-E548-8E627CCCB72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68710" y="362160"/>
                  <a:ext cx="25992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7967D8-51C6-D53B-87FC-5B2BBD53FFAC}"/>
                    </a:ext>
                  </a:extLst>
                </p14:cNvPr>
                <p14:cNvContentPartPr/>
                <p14:nvPr/>
              </p14:nvContentPartPr>
              <p14:xfrm>
                <a:off x="6840750" y="396000"/>
                <a:ext cx="285840" cy="61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7967D8-51C6-D53B-87FC-5B2BBD53FF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36430" y="391680"/>
                  <a:ext cx="2944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6D4AB5-27D0-6891-DBA5-4D3011A81CE0}"/>
                    </a:ext>
                  </a:extLst>
                </p14:cNvPr>
                <p14:cNvContentPartPr/>
                <p14:nvPr/>
              </p14:nvContentPartPr>
              <p14:xfrm>
                <a:off x="7265550" y="642600"/>
                <a:ext cx="166680" cy="321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6D4AB5-27D0-6891-DBA5-4D3011A81CE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61230" y="638280"/>
                  <a:ext cx="1753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CD1FF2-FE56-6CAF-43DF-D5D0FFEC35F1}"/>
                    </a:ext>
                  </a:extLst>
                </p14:cNvPr>
                <p14:cNvContentPartPr/>
                <p14:nvPr/>
              </p14:nvContentPartPr>
              <p14:xfrm>
                <a:off x="7282830" y="782640"/>
                <a:ext cx="177480" cy="28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CD1FF2-FE56-6CAF-43DF-D5D0FFEC35F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8510" y="778320"/>
                  <a:ext cx="186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97341C-2821-6A27-230B-63932AA9AA12}"/>
                    </a:ext>
                  </a:extLst>
                </p14:cNvPr>
                <p14:cNvContentPartPr/>
                <p14:nvPr/>
              </p14:nvContentPartPr>
              <p14:xfrm>
                <a:off x="7299390" y="833400"/>
                <a:ext cx="446040" cy="18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97341C-2821-6A27-230B-63932AA9AA1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95070" y="829080"/>
                  <a:ext cx="45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F542DB-3A4A-79A0-A4F3-188F1CF03171}"/>
                    </a:ext>
                  </a:extLst>
                </p14:cNvPr>
                <p14:cNvContentPartPr/>
                <p14:nvPr/>
              </p14:nvContentPartPr>
              <p14:xfrm>
                <a:off x="7569390" y="568080"/>
                <a:ext cx="26280" cy="4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F542DB-3A4A-79A0-A4F3-188F1CF0317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65070" y="563760"/>
                  <a:ext cx="349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8CE152-8954-7C89-D73E-998C2A965AB4}"/>
                    </a:ext>
                  </a:extLst>
                </p14:cNvPr>
                <p14:cNvContentPartPr/>
                <p14:nvPr/>
              </p14:nvContentPartPr>
              <p14:xfrm>
                <a:off x="7949550" y="829080"/>
                <a:ext cx="287280" cy="9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8CE152-8954-7C89-D73E-998C2A965A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45230" y="824760"/>
                  <a:ext cx="295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955B9B-8CF1-2FE5-93E5-D628E12FE15F}"/>
                    </a:ext>
                  </a:extLst>
                </p14:cNvPr>
                <p14:cNvContentPartPr/>
                <p14:nvPr/>
              </p14:nvContentPartPr>
              <p14:xfrm>
                <a:off x="6453390" y="118080"/>
                <a:ext cx="201960" cy="85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955B9B-8CF1-2FE5-93E5-D628E12FE15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49070" y="113760"/>
                  <a:ext cx="2106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2F4081-E94F-C111-9B3B-F2E87A9CA653}"/>
                    </a:ext>
                  </a:extLst>
                </p14:cNvPr>
                <p14:cNvContentPartPr/>
                <p14:nvPr/>
              </p14:nvContentPartPr>
              <p14:xfrm>
                <a:off x="7303710" y="733680"/>
                <a:ext cx="346680" cy="47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2F4081-E94F-C111-9B3B-F2E87A9CA6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99390" y="729360"/>
                  <a:ext cx="3553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EAB162-F9EB-CA97-DB84-D1D39F56A1A1}"/>
                    </a:ext>
                  </a:extLst>
                </p14:cNvPr>
                <p14:cNvContentPartPr/>
                <p14:nvPr/>
              </p14:nvContentPartPr>
              <p14:xfrm>
                <a:off x="7291110" y="644040"/>
                <a:ext cx="177120" cy="86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EAB162-F9EB-CA97-DB84-D1D39F56A1A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86790" y="639720"/>
                  <a:ext cx="185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DC3D19-6F96-562F-A1A6-D4E68C41AA21}"/>
                    </a:ext>
                  </a:extLst>
                </p14:cNvPr>
                <p14:cNvContentPartPr/>
                <p14:nvPr/>
              </p14:nvContentPartPr>
              <p14:xfrm>
                <a:off x="957990" y="1788480"/>
                <a:ext cx="76680" cy="591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DC3D19-6F96-562F-A1A6-D4E68C41AA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3670" y="1784160"/>
                  <a:ext cx="853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9018FA-EBE5-31A4-6512-C9A90C054D32}"/>
                    </a:ext>
                  </a:extLst>
                </p14:cNvPr>
                <p14:cNvContentPartPr/>
                <p14:nvPr/>
              </p14:nvContentPartPr>
              <p14:xfrm>
                <a:off x="713190" y="1715400"/>
                <a:ext cx="762840" cy="262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9018FA-EBE5-31A4-6512-C9A90C054D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8870" y="1711080"/>
                  <a:ext cx="771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76ED3E0-8F89-12CD-31D8-5AFB1F6701F1}"/>
                    </a:ext>
                  </a:extLst>
                </p14:cNvPr>
                <p14:cNvContentPartPr/>
                <p14:nvPr/>
              </p14:nvContentPartPr>
              <p14:xfrm>
                <a:off x="1185510" y="2181240"/>
                <a:ext cx="284400" cy="35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76ED3E0-8F89-12CD-31D8-5AFB1F6701F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81190" y="2176920"/>
                  <a:ext cx="293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7D2232A-8E1B-B218-89AF-7FDA72A650EB}"/>
                    </a:ext>
                  </a:extLst>
                </p14:cNvPr>
                <p14:cNvContentPartPr/>
                <p14:nvPr/>
              </p14:nvContentPartPr>
              <p14:xfrm>
                <a:off x="1266150" y="2368800"/>
                <a:ext cx="160200" cy="11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7D2232A-8E1B-B218-89AF-7FDA72A650E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61830" y="2364480"/>
                  <a:ext cx="168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25C2D8-59DD-2C21-5FBD-02F22F90B563}"/>
                    </a:ext>
                  </a:extLst>
                </p14:cNvPr>
                <p14:cNvContentPartPr/>
                <p14:nvPr/>
              </p14:nvContentPartPr>
              <p14:xfrm>
                <a:off x="1206750" y="2402640"/>
                <a:ext cx="550080" cy="168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25C2D8-59DD-2C21-5FBD-02F22F90B56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2430" y="2398320"/>
                  <a:ext cx="558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FB1510-440A-462C-AC58-4B5DF353E524}"/>
                    </a:ext>
                  </a:extLst>
                </p14:cNvPr>
                <p14:cNvContentPartPr/>
                <p14:nvPr/>
              </p14:nvContentPartPr>
              <p14:xfrm>
                <a:off x="1595190" y="2209320"/>
                <a:ext cx="612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FB1510-440A-462C-AC58-4B5DF353E52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90870" y="2205000"/>
                  <a:ext cx="14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02FCCE-6966-3418-F796-BB5FD19F55E2}"/>
                    </a:ext>
                  </a:extLst>
                </p14:cNvPr>
                <p14:cNvContentPartPr/>
                <p14:nvPr/>
              </p14:nvContentPartPr>
              <p14:xfrm>
                <a:off x="2105670" y="1845360"/>
                <a:ext cx="239760" cy="525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02FCCE-6966-3418-F796-BB5FD19F55E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101350" y="1841040"/>
                  <a:ext cx="2484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948026-C1DD-0C4E-69DB-302A3ED652E3}"/>
                    </a:ext>
                  </a:extLst>
                </p14:cNvPr>
                <p14:cNvContentPartPr/>
                <p14:nvPr/>
              </p14:nvContentPartPr>
              <p14:xfrm>
                <a:off x="2495910" y="2171160"/>
                <a:ext cx="336960" cy="368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948026-C1DD-0C4E-69DB-302A3ED652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91590" y="2166840"/>
                  <a:ext cx="3456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4B631D-26B3-AAA0-6D4C-7B844E113F8C}"/>
                    </a:ext>
                  </a:extLst>
                </p14:cNvPr>
                <p14:cNvContentPartPr/>
                <p14:nvPr/>
              </p14:nvContentPartPr>
              <p14:xfrm>
                <a:off x="2709030" y="2331000"/>
                <a:ext cx="120600" cy="1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4B631D-26B3-AAA0-6D4C-7B844E113F8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04710" y="2326680"/>
                  <a:ext cx="129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049B3E-9EA4-AC7C-C350-6E7E9CF624FC}"/>
                    </a:ext>
                  </a:extLst>
                </p14:cNvPr>
                <p14:cNvContentPartPr/>
                <p14:nvPr/>
              </p14:nvContentPartPr>
              <p14:xfrm>
                <a:off x="2544510" y="2373120"/>
                <a:ext cx="471240" cy="188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049B3E-9EA4-AC7C-C350-6E7E9CF624F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40190" y="2368800"/>
                  <a:ext cx="479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A3DF01E-8F84-D60E-90A6-ABF2AD11A4D5}"/>
                    </a:ext>
                  </a:extLst>
                </p14:cNvPr>
                <p14:cNvContentPartPr/>
                <p14:nvPr/>
              </p14:nvContentPartPr>
              <p14:xfrm>
                <a:off x="3021150" y="2230200"/>
                <a:ext cx="15480" cy="38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A3DF01E-8F84-D60E-90A6-ABF2AD11A4D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16830" y="2225880"/>
                  <a:ext cx="24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D927874-AD28-F1E6-98C3-8B9337AD98C6}"/>
                    </a:ext>
                  </a:extLst>
                </p14:cNvPr>
                <p14:cNvContentPartPr/>
                <p14:nvPr/>
              </p14:nvContentPartPr>
              <p14:xfrm>
                <a:off x="2169390" y="1636920"/>
                <a:ext cx="54720" cy="81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D927874-AD28-F1E6-98C3-8B9337AD98C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165070" y="1632600"/>
                  <a:ext cx="63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DC7F0F6-8260-7B2A-EC8F-E69C8599D50E}"/>
                    </a:ext>
                  </a:extLst>
                </p14:cNvPr>
                <p14:cNvContentPartPr/>
                <p14:nvPr/>
              </p14:nvContentPartPr>
              <p14:xfrm>
                <a:off x="3611910" y="2158200"/>
                <a:ext cx="420840" cy="25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DC7F0F6-8260-7B2A-EC8F-E69C8599D50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07590" y="2153880"/>
                  <a:ext cx="429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7CBF24B-89FF-12D4-84EC-B1FF577280F6}"/>
                    </a:ext>
                  </a:extLst>
                </p14:cNvPr>
                <p14:cNvContentPartPr/>
                <p14:nvPr/>
              </p14:nvContentPartPr>
              <p14:xfrm>
                <a:off x="3704430" y="2389320"/>
                <a:ext cx="522720" cy="43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7CBF24B-89FF-12D4-84EC-B1FF577280F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00110" y="2385000"/>
                  <a:ext cx="531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74DACD3-9C1A-0D20-219D-08ACF3B932C5}"/>
                    </a:ext>
                  </a:extLst>
                </p14:cNvPr>
                <p14:cNvContentPartPr/>
                <p14:nvPr/>
              </p14:nvContentPartPr>
              <p14:xfrm>
                <a:off x="4615950" y="2273040"/>
                <a:ext cx="524160" cy="27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74DACD3-9C1A-0D20-219D-08ACF3B932C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11630" y="2268720"/>
                  <a:ext cx="53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862E499-69D0-BEE9-1D87-FF82B2B07281}"/>
                    </a:ext>
                  </a:extLst>
                </p14:cNvPr>
                <p14:cNvContentPartPr/>
                <p14:nvPr/>
              </p14:nvContentPartPr>
              <p14:xfrm>
                <a:off x="5060190" y="1720800"/>
                <a:ext cx="124200" cy="656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862E499-69D0-BEE9-1D87-FF82B2B0728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55870" y="1716480"/>
                  <a:ext cx="1328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D8AB8EA-234B-B769-E69D-DA268EB11A5E}"/>
                    </a:ext>
                  </a:extLst>
                </p14:cNvPr>
                <p14:cNvContentPartPr/>
                <p14:nvPr/>
              </p14:nvContentPartPr>
              <p14:xfrm>
                <a:off x="5122830" y="1973520"/>
                <a:ext cx="329040" cy="471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D8AB8EA-234B-B769-E69D-DA268EB11A5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118510" y="1969200"/>
                  <a:ext cx="3376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6E5545D-1BA5-FA68-83B5-C89DFDA59AF1}"/>
                    </a:ext>
                  </a:extLst>
                </p14:cNvPr>
                <p14:cNvContentPartPr/>
                <p14:nvPr/>
              </p14:nvContentPartPr>
              <p14:xfrm>
                <a:off x="5384190" y="2156040"/>
                <a:ext cx="237600" cy="270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6E5545D-1BA5-FA68-83B5-C89DFDA59AF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379870" y="2151720"/>
                  <a:ext cx="246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9340A81-9752-0DB5-83E5-DD4F3D4D3E89}"/>
                    </a:ext>
                  </a:extLst>
                </p14:cNvPr>
                <p14:cNvContentPartPr/>
                <p14:nvPr/>
              </p14:nvContentPartPr>
              <p14:xfrm>
                <a:off x="5409030" y="2320560"/>
                <a:ext cx="198000" cy="6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9340A81-9752-0DB5-83E5-DD4F3D4D3E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04710" y="2316240"/>
                  <a:ext cx="2066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F8630E-670F-D631-AFBF-22FFFCEF64EE}"/>
                    </a:ext>
                  </a:extLst>
                </p14:cNvPr>
                <p14:cNvContentPartPr/>
                <p14:nvPr/>
              </p14:nvContentPartPr>
              <p14:xfrm>
                <a:off x="5362950" y="2356200"/>
                <a:ext cx="498600" cy="141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F8630E-670F-D631-AFBF-22FFFCEF64E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58630" y="2351880"/>
                  <a:ext cx="507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3A49F0B-2D40-5DC4-8657-BF329B4667B4}"/>
                    </a:ext>
                  </a:extLst>
                </p14:cNvPr>
                <p14:cNvContentPartPr/>
                <p14:nvPr/>
              </p14:nvContentPartPr>
              <p14:xfrm>
                <a:off x="5835270" y="1847160"/>
                <a:ext cx="565200" cy="450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3A49F0B-2D40-5DC4-8657-BF329B4667B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30950" y="1842840"/>
                  <a:ext cx="5738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D9DA842-3814-CF3B-A6A9-D27C9F1D1FD0}"/>
                    </a:ext>
                  </a:extLst>
                </p14:cNvPr>
                <p14:cNvContentPartPr/>
                <p14:nvPr/>
              </p14:nvContentPartPr>
              <p14:xfrm>
                <a:off x="6017070" y="1701720"/>
                <a:ext cx="759240" cy="141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D9DA842-3814-CF3B-A6A9-D27C9F1D1FD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12750" y="1697400"/>
                  <a:ext cx="767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74D9F74-37C4-0790-DEFB-B7975B6DECCF}"/>
                    </a:ext>
                  </a:extLst>
                </p14:cNvPr>
                <p14:cNvContentPartPr/>
                <p14:nvPr/>
              </p14:nvContentPartPr>
              <p14:xfrm>
                <a:off x="6565710" y="2076480"/>
                <a:ext cx="251640" cy="311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74D9F74-37C4-0790-DEFB-B7975B6DECC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61390" y="2072160"/>
                  <a:ext cx="260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11281EB-69B9-9604-C6AD-4EB9BE61481C}"/>
                    </a:ext>
                  </a:extLst>
                </p14:cNvPr>
                <p14:cNvContentPartPr/>
                <p14:nvPr/>
              </p14:nvContentPartPr>
              <p14:xfrm>
                <a:off x="6696030" y="2322720"/>
                <a:ext cx="93960" cy="11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11281EB-69B9-9604-C6AD-4EB9BE61481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691710" y="2318400"/>
                  <a:ext cx="102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544FB4C-5515-0606-DCC9-21448DCA2993}"/>
                    </a:ext>
                  </a:extLst>
                </p14:cNvPr>
                <p14:cNvContentPartPr/>
                <p14:nvPr/>
              </p14:nvContentPartPr>
              <p14:xfrm>
                <a:off x="6552750" y="2301840"/>
                <a:ext cx="489960" cy="226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544FB4C-5515-0606-DCC9-21448DCA299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48430" y="2297520"/>
                  <a:ext cx="498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FDE003-0C75-1BEF-8CAA-3D18165A98C3}"/>
                    </a:ext>
                  </a:extLst>
                </p14:cNvPr>
                <p14:cNvContentPartPr/>
                <p14:nvPr/>
              </p14:nvContentPartPr>
              <p14:xfrm>
                <a:off x="6970350" y="2158560"/>
                <a:ext cx="12240" cy="6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FDE003-0C75-1BEF-8CAA-3D18165A98C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66030" y="2154240"/>
                  <a:ext cx="20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9C1F6DB-B1FB-EEF3-41AC-55D49C14995F}"/>
                    </a:ext>
                  </a:extLst>
                </p14:cNvPr>
                <p14:cNvContentPartPr/>
                <p14:nvPr/>
              </p14:nvContentPartPr>
              <p14:xfrm>
                <a:off x="7282830" y="2120400"/>
                <a:ext cx="513000" cy="32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9C1F6DB-B1FB-EEF3-41AC-55D49C1499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78510" y="2116080"/>
                  <a:ext cx="521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172E22F-FF58-4461-D6CD-49F5BB67486E}"/>
                    </a:ext>
                  </a:extLst>
                </p14:cNvPr>
                <p14:cNvContentPartPr/>
                <p14:nvPr/>
              </p14:nvContentPartPr>
              <p14:xfrm>
                <a:off x="7455630" y="1868400"/>
                <a:ext cx="151560" cy="507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172E22F-FF58-4461-D6CD-49F5BB67486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51310" y="1864080"/>
                  <a:ext cx="1602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1B4F20-69BC-6BEF-A25C-B9A5F21BAB67}"/>
                    </a:ext>
                  </a:extLst>
                </p14:cNvPr>
                <p14:cNvContentPartPr/>
                <p14:nvPr/>
              </p14:nvContentPartPr>
              <p14:xfrm>
                <a:off x="7830750" y="1716480"/>
                <a:ext cx="290160" cy="607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1B4F20-69BC-6BEF-A25C-B9A5F21BAB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26430" y="1712160"/>
                  <a:ext cx="2988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BE49936-0479-5BA1-CCB0-7B876B2B78CC}"/>
                    </a:ext>
                  </a:extLst>
                </p14:cNvPr>
                <p14:cNvContentPartPr/>
                <p14:nvPr/>
              </p14:nvContentPartPr>
              <p14:xfrm>
                <a:off x="8206950" y="2090880"/>
                <a:ext cx="282600" cy="280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BE49936-0479-5BA1-CCB0-7B876B2B78C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02630" y="2086560"/>
                  <a:ext cx="291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FF65E46-B0BD-747A-EE47-C9BD37F3D9C0}"/>
                    </a:ext>
                  </a:extLst>
                </p14:cNvPr>
                <p14:cNvContentPartPr/>
                <p14:nvPr/>
              </p14:nvContentPartPr>
              <p14:xfrm>
                <a:off x="8708790" y="2305800"/>
                <a:ext cx="50760" cy="180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FF65E46-B0BD-747A-EE47-C9BD37F3D9C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704470" y="2301480"/>
                  <a:ext cx="59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301507-EEBA-B8CE-4158-6B800E4204EC}"/>
                    </a:ext>
                  </a:extLst>
                </p14:cNvPr>
                <p14:cNvContentPartPr/>
                <p14:nvPr/>
              </p14:nvContentPartPr>
              <p14:xfrm>
                <a:off x="8619870" y="2066040"/>
                <a:ext cx="889920" cy="147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301507-EEBA-B8CE-4158-6B800E4204E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15550" y="2061720"/>
                  <a:ext cx="898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B3D11AE-480F-8E42-BB4F-7BF435746A96}"/>
                    </a:ext>
                  </a:extLst>
                </p14:cNvPr>
                <p14:cNvContentPartPr/>
                <p14:nvPr/>
              </p14:nvContentPartPr>
              <p14:xfrm>
                <a:off x="9527070" y="1648800"/>
                <a:ext cx="308880" cy="520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B3D11AE-480F-8E42-BB4F-7BF435746A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522750" y="1644480"/>
                  <a:ext cx="31752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B355784-A8AD-60DD-1F33-C3A515B66D27}"/>
                    </a:ext>
                  </a:extLst>
                </p14:cNvPr>
                <p14:cNvContentPartPr/>
                <p14:nvPr/>
              </p14:nvContentPartPr>
              <p14:xfrm>
                <a:off x="9948990" y="1965240"/>
                <a:ext cx="331560" cy="374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B355784-A8AD-60DD-1F33-C3A515B66D2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944670" y="1960920"/>
                  <a:ext cx="34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4BE11A9-B916-BE27-66F5-B4AF0F7B5B40}"/>
                    </a:ext>
                  </a:extLst>
                </p14:cNvPr>
                <p14:cNvContentPartPr/>
                <p14:nvPr/>
              </p14:nvContentPartPr>
              <p14:xfrm>
                <a:off x="10049790" y="1977480"/>
                <a:ext cx="102240" cy="315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4BE11A9-B916-BE27-66F5-B4AF0F7B5B4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45470" y="1973160"/>
                  <a:ext cx="1108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C6620C4-5F6E-5025-9A5F-8CDE488543EB}"/>
                    </a:ext>
                  </a:extLst>
                </p14:cNvPr>
                <p14:cNvContentPartPr/>
                <p14:nvPr/>
              </p14:nvContentPartPr>
              <p14:xfrm>
                <a:off x="10405110" y="1923120"/>
                <a:ext cx="61200" cy="485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C6620C4-5F6E-5025-9A5F-8CDE488543E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00790" y="1918800"/>
                  <a:ext cx="698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6816785-DC0B-DBEA-DD73-8CB6D6B71B40}"/>
                    </a:ext>
                  </a:extLst>
                </p14:cNvPr>
                <p14:cNvContentPartPr/>
                <p14:nvPr/>
              </p14:nvContentPartPr>
              <p14:xfrm>
                <a:off x="6054510" y="1740240"/>
                <a:ext cx="447840" cy="6228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6816785-DC0B-DBEA-DD73-8CB6D6B71B4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50190" y="1735920"/>
                  <a:ext cx="45648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A941BD8-FF47-D94F-7FAD-6DAEC43C2DAF}"/>
                    </a:ext>
                  </a:extLst>
                </p14:cNvPr>
                <p14:cNvContentPartPr/>
                <p14:nvPr/>
              </p14:nvContentPartPr>
              <p14:xfrm>
                <a:off x="6228750" y="2137320"/>
                <a:ext cx="752400" cy="3301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A941BD8-FF47-D94F-7FAD-6DAEC43C2DA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224430" y="2133000"/>
                  <a:ext cx="761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53BB79C-446A-DD76-2354-38D1AD364FB3}"/>
                    </a:ext>
                  </a:extLst>
                </p14:cNvPr>
                <p14:cNvContentPartPr/>
                <p14:nvPr/>
              </p14:nvContentPartPr>
              <p14:xfrm>
                <a:off x="6350070" y="1249560"/>
                <a:ext cx="276480" cy="4982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53BB79C-446A-DD76-2354-38D1AD364FB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45750" y="1245240"/>
                  <a:ext cx="285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84DB25E-FFBD-8133-A792-ABE698F8A580}"/>
                    </a:ext>
                  </a:extLst>
                </p14:cNvPr>
                <p14:cNvContentPartPr/>
                <p14:nvPr/>
              </p14:nvContentPartPr>
              <p14:xfrm>
                <a:off x="6715110" y="1586160"/>
                <a:ext cx="214920" cy="2822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84DB25E-FFBD-8133-A792-ABE698F8A58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10790" y="1581840"/>
                  <a:ext cx="223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44A7099-7D68-82BA-1C03-7B1B7FEBD547}"/>
                    </a:ext>
                  </a:extLst>
                </p14:cNvPr>
                <p14:cNvContentPartPr/>
                <p14:nvPr/>
              </p14:nvContentPartPr>
              <p14:xfrm>
                <a:off x="6771990" y="1779120"/>
                <a:ext cx="135000" cy="396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44A7099-7D68-82BA-1C03-7B1B7FEBD54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767670" y="1774800"/>
                  <a:ext cx="143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9668F35-A102-8E13-63B1-B2AC5B211F60}"/>
                    </a:ext>
                  </a:extLst>
                </p14:cNvPr>
                <p14:cNvContentPartPr/>
                <p14:nvPr/>
              </p14:nvContentPartPr>
              <p14:xfrm>
                <a:off x="6725910" y="1928160"/>
                <a:ext cx="174960" cy="39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9668F35-A102-8E13-63B1-B2AC5B211F6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21590" y="1923840"/>
                  <a:ext cx="183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9DAFFD7-8CE7-5138-FF49-842B51C3FD27}"/>
                    </a:ext>
                  </a:extLst>
                </p14:cNvPr>
                <p14:cNvContentPartPr/>
                <p14:nvPr/>
              </p14:nvContentPartPr>
              <p14:xfrm>
                <a:off x="7029390" y="1813320"/>
                <a:ext cx="19080" cy="799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9DAFFD7-8CE7-5138-FF49-842B51C3FD2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25070" y="1809000"/>
                  <a:ext cx="27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6C1E107-1196-100D-AB04-2C66C21C5DD6}"/>
                    </a:ext>
                  </a:extLst>
                </p14:cNvPr>
                <p14:cNvContentPartPr/>
                <p14:nvPr/>
              </p14:nvContentPartPr>
              <p14:xfrm>
                <a:off x="7033350" y="1733400"/>
                <a:ext cx="1080" cy="3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6C1E107-1196-100D-AB04-2C66C21C5DD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29030" y="17290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861A04FC-A071-6466-53A9-5684B3630885}"/>
                    </a:ext>
                  </a:extLst>
                </p14:cNvPr>
                <p14:cNvContentPartPr/>
                <p14:nvPr/>
              </p14:nvContentPartPr>
              <p14:xfrm>
                <a:off x="592950" y="1090080"/>
                <a:ext cx="10732320" cy="17625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861A04FC-A071-6466-53A9-5684B363088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8630" y="1085760"/>
                  <a:ext cx="10740960" cy="177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CC226-8E10-E39A-200D-E37A29E3B3E2}"/>
                  </a:ext>
                </a:extLst>
              </p14:cNvPr>
              <p14:cNvContentPartPr/>
              <p14:nvPr/>
            </p14:nvContentPartPr>
            <p14:xfrm>
              <a:off x="924510" y="660240"/>
              <a:ext cx="8280" cy="3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CC226-8E10-E39A-200D-E37A29E3B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90" y="655920"/>
                <a:ext cx="16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BBC3B7-B999-9350-6A66-8A3A71C41D57}"/>
                  </a:ext>
                </a:extLst>
              </p14:cNvPr>
              <p14:cNvContentPartPr/>
              <p14:nvPr/>
            </p14:nvContentPartPr>
            <p14:xfrm>
              <a:off x="894990" y="559800"/>
              <a:ext cx="33840" cy="53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BBC3B7-B999-9350-6A66-8A3A71C41D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670" y="555480"/>
                <a:ext cx="42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FC5734-4B97-E378-B764-57FC3BCDE64A}"/>
                  </a:ext>
                </a:extLst>
              </p14:cNvPr>
              <p14:cNvContentPartPr/>
              <p14:nvPr/>
            </p14:nvContentPartPr>
            <p14:xfrm>
              <a:off x="727230" y="531000"/>
              <a:ext cx="519480" cy="15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FC5734-4B97-E378-B764-57FC3BCDE6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910" y="526680"/>
                <a:ext cx="528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B163C7-F3D7-6B66-2E4A-C73DB6617F8E}"/>
                  </a:ext>
                </a:extLst>
              </p14:cNvPr>
              <p14:cNvContentPartPr/>
              <p14:nvPr/>
            </p14:nvContentPartPr>
            <p14:xfrm>
              <a:off x="1101270" y="841320"/>
              <a:ext cx="200520" cy="33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B163C7-F3D7-6B66-2E4A-C73DB6617F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6950" y="837000"/>
                <a:ext cx="2091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BCA34E-229B-D4DF-5ECA-F79CF03D3A6B}"/>
                  </a:ext>
                </a:extLst>
              </p14:cNvPr>
              <p14:cNvContentPartPr/>
              <p14:nvPr/>
            </p14:nvContentPartPr>
            <p14:xfrm>
              <a:off x="1072110" y="1000080"/>
              <a:ext cx="264960" cy="4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BCA34E-229B-D4DF-5ECA-F79CF03D3A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7790" y="995760"/>
                <a:ext cx="2736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C046E-FB38-574D-AAE8-B266A42007B6}"/>
                  </a:ext>
                </a:extLst>
              </p14:cNvPr>
              <p14:cNvContentPartPr/>
              <p14:nvPr/>
            </p14:nvContentPartPr>
            <p14:xfrm>
              <a:off x="1544070" y="778320"/>
              <a:ext cx="52920" cy="31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C046E-FB38-574D-AAE8-B266A42007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9750" y="774000"/>
                <a:ext cx="615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6F39B3-0056-D3B7-1C5A-310D12F67D80}"/>
                  </a:ext>
                </a:extLst>
              </p14:cNvPr>
              <p14:cNvContentPartPr/>
              <p14:nvPr/>
            </p14:nvContentPartPr>
            <p14:xfrm>
              <a:off x="1831350" y="474840"/>
              <a:ext cx="339120" cy="55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6F39B3-0056-D3B7-1C5A-310D12F67D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27030" y="470520"/>
                <a:ext cx="3477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83F285-7DA0-C6B0-CA15-D292F70559B1}"/>
                  </a:ext>
                </a:extLst>
              </p14:cNvPr>
              <p14:cNvContentPartPr/>
              <p14:nvPr/>
            </p14:nvContentPartPr>
            <p14:xfrm>
              <a:off x="2371710" y="791280"/>
              <a:ext cx="68760" cy="20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83F285-7DA0-C6B0-CA15-D292F70559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7390" y="786960"/>
                <a:ext cx="774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5C0CB0-9430-61C2-EA3A-F57A0CAA5DB2}"/>
                  </a:ext>
                </a:extLst>
              </p14:cNvPr>
              <p14:cNvContentPartPr/>
              <p14:nvPr/>
            </p14:nvContentPartPr>
            <p14:xfrm>
              <a:off x="2379990" y="674280"/>
              <a:ext cx="253800" cy="3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5C0CB0-9430-61C2-EA3A-F57A0CAA5D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70" y="669960"/>
                <a:ext cx="262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6FC1E9-23F4-A78E-2ADD-F9A4923423F3}"/>
                  </a:ext>
                </a:extLst>
              </p14:cNvPr>
              <p14:cNvContentPartPr/>
              <p14:nvPr/>
            </p14:nvContentPartPr>
            <p14:xfrm>
              <a:off x="2417790" y="854280"/>
              <a:ext cx="180720" cy="4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6FC1E9-23F4-A78E-2ADD-F9A4923423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3470" y="849960"/>
                <a:ext cx="1893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3DCF92-5917-11F5-A690-8D7AE2E7540D}"/>
                  </a:ext>
                </a:extLst>
              </p14:cNvPr>
              <p14:cNvContentPartPr/>
              <p14:nvPr/>
            </p14:nvContentPartPr>
            <p14:xfrm>
              <a:off x="2278470" y="1017360"/>
              <a:ext cx="313560" cy="12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3DCF92-5917-11F5-A690-8D7AE2E754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4150" y="1013040"/>
                <a:ext cx="322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6A0B79D-78A9-0F0B-5030-1FD47CB6C27D}"/>
                  </a:ext>
                </a:extLst>
              </p14:cNvPr>
              <p14:cNvContentPartPr/>
              <p14:nvPr/>
            </p14:nvContentPartPr>
            <p14:xfrm>
              <a:off x="2358750" y="695520"/>
              <a:ext cx="417240" cy="599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6A0B79D-78A9-0F0B-5030-1FD47CB6C2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54430" y="691200"/>
                <a:ext cx="42588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E7D00B-5E2C-329E-D359-E8AC748C0811}"/>
                  </a:ext>
                </a:extLst>
              </p14:cNvPr>
              <p14:cNvContentPartPr/>
              <p14:nvPr/>
            </p14:nvContentPartPr>
            <p14:xfrm>
              <a:off x="3004590" y="963360"/>
              <a:ext cx="50040" cy="25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E7D00B-5E2C-329E-D359-E8AC748C08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00270" y="959040"/>
                <a:ext cx="586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8F72ED-D0B2-4294-70A5-F89A0CACF6DD}"/>
                  </a:ext>
                </a:extLst>
              </p14:cNvPr>
              <p14:cNvContentPartPr/>
              <p14:nvPr/>
            </p14:nvContentPartPr>
            <p14:xfrm>
              <a:off x="2932590" y="828720"/>
              <a:ext cx="70560" cy="20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8F72ED-D0B2-4294-70A5-F89A0CACF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28270" y="824400"/>
                <a:ext cx="792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8333E2-77E1-4BBF-2CB0-E476578A5D17}"/>
                  </a:ext>
                </a:extLst>
              </p14:cNvPr>
              <p14:cNvContentPartPr/>
              <p14:nvPr/>
            </p14:nvContentPartPr>
            <p14:xfrm>
              <a:off x="3233190" y="553320"/>
              <a:ext cx="638280" cy="551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8333E2-77E1-4BBF-2CB0-E476578A5D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28870" y="549000"/>
                <a:ext cx="64692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88F345-6DF0-E573-7C28-7128DB3E9382}"/>
                  </a:ext>
                </a:extLst>
              </p14:cNvPr>
              <p14:cNvContentPartPr/>
              <p14:nvPr/>
            </p14:nvContentPartPr>
            <p14:xfrm>
              <a:off x="3936630" y="505080"/>
              <a:ext cx="99720" cy="620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88F345-6DF0-E573-7C28-7128DB3E93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32310" y="500760"/>
                <a:ext cx="10836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F8AA05-4603-40BE-3B66-EB5B512B2DFD}"/>
                  </a:ext>
                </a:extLst>
              </p14:cNvPr>
              <p14:cNvContentPartPr/>
              <p14:nvPr/>
            </p14:nvContentPartPr>
            <p14:xfrm>
              <a:off x="3902790" y="680040"/>
              <a:ext cx="679320" cy="212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F8AA05-4603-40BE-3B66-EB5B512B2D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98470" y="675720"/>
                <a:ext cx="6879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3177A6-6C60-7C82-16CA-1274A2DAC8F5}"/>
                  </a:ext>
                </a:extLst>
              </p14:cNvPr>
              <p14:cNvContentPartPr/>
              <p14:nvPr/>
            </p14:nvContentPartPr>
            <p14:xfrm>
              <a:off x="4392030" y="871560"/>
              <a:ext cx="133200" cy="29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3177A6-6C60-7C82-16CA-1274A2DAC8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87710" y="867240"/>
                <a:ext cx="1418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3E0D28EF-07C4-9810-6AF8-42A84D291D05}"/>
              </a:ext>
            </a:extLst>
          </p:cNvPr>
          <p:cNvGrpSpPr/>
          <p:nvPr/>
        </p:nvGrpSpPr>
        <p:grpSpPr>
          <a:xfrm>
            <a:off x="5510550" y="1620000"/>
            <a:ext cx="429840" cy="503280"/>
            <a:chOff x="5510550" y="1620000"/>
            <a:chExt cx="42984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7D1A08-FDD2-60C5-A4F2-A4A901A83653}"/>
                    </a:ext>
                  </a:extLst>
                </p14:cNvPr>
                <p14:cNvContentPartPr/>
                <p14:nvPr/>
              </p14:nvContentPartPr>
              <p14:xfrm>
                <a:off x="5510550" y="1893960"/>
                <a:ext cx="429840" cy="20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7D1A08-FDD2-60C5-A4F2-A4A901A836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06230" y="1889640"/>
                  <a:ext cx="438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37098F-7473-0E25-4252-C9F646185C91}"/>
                    </a:ext>
                  </a:extLst>
                </p14:cNvPr>
                <p14:cNvContentPartPr/>
                <p14:nvPr/>
              </p14:nvContentPartPr>
              <p14:xfrm>
                <a:off x="5696310" y="1620000"/>
                <a:ext cx="207360" cy="50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37098F-7473-0E25-4252-C9F646185C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1990" y="1615680"/>
                  <a:ext cx="216000" cy="51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CC32CA-726A-6702-05F3-F4E79856A2C3}"/>
              </a:ext>
            </a:extLst>
          </p:cNvPr>
          <p:cNvGrpSpPr/>
          <p:nvPr/>
        </p:nvGrpSpPr>
        <p:grpSpPr>
          <a:xfrm>
            <a:off x="6269790" y="1346760"/>
            <a:ext cx="5496840" cy="1025280"/>
            <a:chOff x="6269790" y="1346760"/>
            <a:chExt cx="5496840" cy="10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A960672-67B4-895A-35F1-ACBA6CB54C0C}"/>
                    </a:ext>
                  </a:extLst>
                </p14:cNvPr>
                <p14:cNvContentPartPr/>
                <p14:nvPr/>
              </p14:nvContentPartPr>
              <p14:xfrm>
                <a:off x="6269790" y="1502280"/>
                <a:ext cx="76320" cy="41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A960672-67B4-895A-35F1-ACBA6CB54C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5470" y="1497960"/>
                  <a:ext cx="849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DA9BF2-BD4E-B93B-2EC6-3323687091FB}"/>
                    </a:ext>
                  </a:extLst>
                </p14:cNvPr>
                <p14:cNvContentPartPr/>
                <p14:nvPr/>
              </p14:nvContentPartPr>
              <p14:xfrm>
                <a:off x="6343230" y="1569600"/>
                <a:ext cx="281520" cy="427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DA9BF2-BD4E-B93B-2EC6-3323687091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38910" y="1565280"/>
                  <a:ext cx="2901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E8465EB-4534-209B-6BA5-0438DB23A25A}"/>
                    </a:ext>
                  </a:extLst>
                </p14:cNvPr>
                <p14:cNvContentPartPr/>
                <p14:nvPr/>
              </p14:nvContentPartPr>
              <p14:xfrm>
                <a:off x="6730590" y="1740600"/>
                <a:ext cx="316800" cy="350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E8465EB-4534-209B-6BA5-0438DB23A2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6270" y="1736280"/>
                  <a:ext cx="325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CAC51C-6603-7A2A-6522-E2F0E4DA348E}"/>
                    </a:ext>
                  </a:extLst>
                </p14:cNvPr>
                <p14:cNvContentPartPr/>
                <p14:nvPr/>
              </p14:nvContentPartPr>
              <p14:xfrm>
                <a:off x="6814470" y="1963440"/>
                <a:ext cx="162720" cy="5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CAC51C-6603-7A2A-6522-E2F0E4DA34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10150" y="1959120"/>
                  <a:ext cx="171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17898-84DC-4BF9-7E34-C00576EAB989}"/>
                    </a:ext>
                  </a:extLst>
                </p14:cNvPr>
                <p14:cNvContentPartPr/>
                <p14:nvPr/>
              </p14:nvContentPartPr>
              <p14:xfrm>
                <a:off x="7130910" y="1679400"/>
                <a:ext cx="109800" cy="298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17898-84DC-4BF9-7E34-C00576EAB9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26590" y="1675080"/>
                  <a:ext cx="118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25BEA4-06B9-4798-112B-3B2325211549}"/>
                    </a:ext>
                  </a:extLst>
                </p14:cNvPr>
                <p14:cNvContentPartPr/>
                <p14:nvPr/>
              </p14:nvContentPartPr>
              <p14:xfrm>
                <a:off x="7363470" y="1481400"/>
                <a:ext cx="396000" cy="673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25BEA4-06B9-4798-112B-3B2325211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59150" y="1477080"/>
                  <a:ext cx="40464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215828-9AB8-E71B-3F68-6CF7977A1ABC}"/>
                    </a:ext>
                  </a:extLst>
                </p14:cNvPr>
                <p14:cNvContentPartPr/>
                <p14:nvPr/>
              </p14:nvContentPartPr>
              <p14:xfrm>
                <a:off x="7751190" y="1378800"/>
                <a:ext cx="223200" cy="468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215828-9AB8-E71B-3F68-6CF7977A1A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46870" y="1374480"/>
                  <a:ext cx="2318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E172D4-6815-1C58-8E56-C38FF0B08D48}"/>
                    </a:ext>
                  </a:extLst>
                </p14:cNvPr>
                <p14:cNvContentPartPr/>
                <p14:nvPr/>
              </p14:nvContentPartPr>
              <p14:xfrm>
                <a:off x="8134950" y="1704240"/>
                <a:ext cx="117360" cy="225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E172D4-6815-1C58-8E56-C38FF0B08D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30630" y="1699920"/>
                  <a:ext cx="126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97D193-45CD-43C1-62B8-82294C4B69A6}"/>
                    </a:ext>
                  </a:extLst>
                </p14:cNvPr>
                <p14:cNvContentPartPr/>
                <p14:nvPr/>
              </p14:nvContentPartPr>
              <p14:xfrm>
                <a:off x="8308110" y="1536120"/>
                <a:ext cx="588600" cy="835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97D193-45CD-43C1-62B8-82294C4B69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03790" y="1531800"/>
                  <a:ext cx="59724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DCA89C-3243-1270-6EF1-975C36BF90DA}"/>
                    </a:ext>
                  </a:extLst>
                </p14:cNvPr>
                <p14:cNvContentPartPr/>
                <p14:nvPr/>
              </p14:nvContentPartPr>
              <p14:xfrm>
                <a:off x="9012270" y="1733400"/>
                <a:ext cx="16560" cy="295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DCA89C-3243-1270-6EF1-975C36BF90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07950" y="1729080"/>
                  <a:ext cx="25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3BE145-3557-09A2-7157-260300774DB5}"/>
                    </a:ext>
                  </a:extLst>
                </p14:cNvPr>
                <p14:cNvContentPartPr/>
                <p14:nvPr/>
              </p14:nvContentPartPr>
              <p14:xfrm>
                <a:off x="8898870" y="1662120"/>
                <a:ext cx="1800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3BE145-3557-09A2-7157-260300774D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94550" y="1657800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9C2B0E-A572-433D-7A55-F821FF94F8E7}"/>
                    </a:ext>
                  </a:extLst>
                </p14:cNvPr>
                <p14:cNvContentPartPr/>
                <p14:nvPr/>
              </p14:nvContentPartPr>
              <p14:xfrm>
                <a:off x="9244470" y="1742040"/>
                <a:ext cx="293040" cy="23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9C2B0E-A572-433D-7A55-F821FF94F8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40150" y="1737720"/>
                  <a:ext cx="301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AA57ED-9296-A449-F51B-BFB1E1722482}"/>
                    </a:ext>
                  </a:extLst>
                </p14:cNvPr>
                <p14:cNvContentPartPr/>
                <p14:nvPr/>
              </p14:nvContentPartPr>
              <p14:xfrm>
                <a:off x="9476670" y="1390680"/>
                <a:ext cx="379440" cy="55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AA57ED-9296-A449-F51B-BFB1E17224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72350" y="1386360"/>
                  <a:ext cx="3880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61C13F-DE85-0CE3-F1AE-CAC9C8C9B76D}"/>
                    </a:ext>
                  </a:extLst>
                </p14:cNvPr>
                <p14:cNvContentPartPr/>
                <p14:nvPr/>
              </p14:nvContentPartPr>
              <p14:xfrm>
                <a:off x="9966270" y="1868040"/>
                <a:ext cx="13320" cy="51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61C13F-DE85-0CE3-F1AE-CAC9C8C9B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61950" y="1863720"/>
                  <a:ext cx="21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DD97EF0-4C06-FEE1-0F39-00C2E2721DA8}"/>
                    </a:ext>
                  </a:extLst>
                </p14:cNvPr>
                <p14:cNvContentPartPr/>
                <p14:nvPr/>
              </p14:nvContentPartPr>
              <p14:xfrm>
                <a:off x="9987150" y="1847160"/>
                <a:ext cx="185040" cy="280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DD97EF0-4C06-FEE1-0F39-00C2E2721D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82830" y="1842840"/>
                  <a:ext cx="193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CB0F66E-A347-34F3-48AE-C6F4A0D90244}"/>
                    </a:ext>
                  </a:extLst>
                </p14:cNvPr>
                <p14:cNvContentPartPr/>
                <p14:nvPr/>
              </p14:nvContentPartPr>
              <p14:xfrm>
                <a:off x="9965910" y="1607040"/>
                <a:ext cx="63720" cy="56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CB0F66E-A347-34F3-48AE-C6F4A0D9024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61590" y="1602720"/>
                  <a:ext cx="72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4E29C0-A3B1-46FB-80B8-5EB4968A712C}"/>
                    </a:ext>
                  </a:extLst>
                </p14:cNvPr>
                <p14:cNvContentPartPr/>
                <p14:nvPr/>
              </p14:nvContentPartPr>
              <p14:xfrm>
                <a:off x="10181190" y="1865160"/>
                <a:ext cx="320040" cy="16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4E29C0-A3B1-46FB-80B8-5EB4968A71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6870" y="1860840"/>
                  <a:ext cx="328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EF3E64-5B10-EE15-029C-24345BDB0C7B}"/>
                    </a:ext>
                  </a:extLst>
                </p14:cNvPr>
                <p14:cNvContentPartPr/>
                <p14:nvPr/>
              </p14:nvContentPartPr>
              <p14:xfrm>
                <a:off x="10579350" y="1375560"/>
                <a:ext cx="265320" cy="65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EF3E64-5B10-EE15-029C-24345BDB0C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75030" y="1371240"/>
                  <a:ext cx="27396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CC36E8-EFB3-8222-1E57-3050CCCA09BF}"/>
                    </a:ext>
                  </a:extLst>
                </p14:cNvPr>
                <p14:cNvContentPartPr/>
                <p14:nvPr/>
              </p14:nvContentPartPr>
              <p14:xfrm>
                <a:off x="10949790" y="1572840"/>
                <a:ext cx="187200" cy="335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CC36E8-EFB3-8222-1E57-3050CCCA09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45470" y="1568520"/>
                  <a:ext cx="195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B87017D-13DE-60A4-6DBE-F4EE41DD96FB}"/>
                    </a:ext>
                  </a:extLst>
                </p14:cNvPr>
                <p14:cNvContentPartPr/>
                <p14:nvPr/>
              </p14:nvContentPartPr>
              <p14:xfrm>
                <a:off x="10940790" y="1758960"/>
                <a:ext cx="230760" cy="39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B87017D-13DE-60A4-6DBE-F4EE41DD96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36470" y="1754640"/>
                  <a:ext cx="239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D7BE7A-9DAA-95D1-0F42-690BA26B2A47}"/>
                    </a:ext>
                  </a:extLst>
                </p14:cNvPr>
                <p14:cNvContentPartPr/>
                <p14:nvPr/>
              </p14:nvContentPartPr>
              <p14:xfrm>
                <a:off x="11320590" y="1809360"/>
                <a:ext cx="64440" cy="161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D7BE7A-9DAA-95D1-0F42-690BA26B2A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16270" y="1805040"/>
                  <a:ext cx="73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13586D6-64A3-D7D7-EB65-7BC48FF23C03}"/>
                    </a:ext>
                  </a:extLst>
                </p14:cNvPr>
                <p14:cNvContentPartPr/>
                <p14:nvPr/>
              </p14:nvContentPartPr>
              <p14:xfrm>
                <a:off x="11240310" y="1527480"/>
                <a:ext cx="19800" cy="6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13586D6-64A3-D7D7-EB65-7BC48FF23C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35990" y="1523160"/>
                  <a:ext cx="28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A71C11D-86A4-4983-61DC-4F3682AC789E}"/>
                    </a:ext>
                  </a:extLst>
                </p14:cNvPr>
                <p14:cNvContentPartPr/>
                <p14:nvPr/>
              </p14:nvContentPartPr>
              <p14:xfrm>
                <a:off x="11476470" y="1346760"/>
                <a:ext cx="290160" cy="727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A71C11D-86A4-4983-61DC-4F3682AC78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472150" y="1342440"/>
                  <a:ext cx="298800" cy="73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FD9786E-96EE-1557-62DE-5AFB49CA9604}"/>
              </a:ext>
            </a:extLst>
          </p:cNvPr>
          <p:cNvGrpSpPr/>
          <p:nvPr/>
        </p:nvGrpSpPr>
        <p:grpSpPr>
          <a:xfrm>
            <a:off x="4885950" y="320040"/>
            <a:ext cx="2444040" cy="786240"/>
            <a:chOff x="4885950" y="320040"/>
            <a:chExt cx="2444040" cy="78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1D5C02-EF7F-46A3-E471-322609B64B12}"/>
                    </a:ext>
                  </a:extLst>
                </p14:cNvPr>
                <p14:cNvContentPartPr/>
                <p14:nvPr/>
              </p14:nvContentPartPr>
              <p14:xfrm>
                <a:off x="4885950" y="827640"/>
                <a:ext cx="320040" cy="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1D5C02-EF7F-46A3-E471-322609B64B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81630" y="823320"/>
                  <a:ext cx="328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400C43-3A1B-F05E-6CBC-B7EA0489BF6E}"/>
                    </a:ext>
                  </a:extLst>
                </p14:cNvPr>
                <p14:cNvContentPartPr/>
                <p14:nvPr/>
              </p14:nvContentPartPr>
              <p14:xfrm>
                <a:off x="5329830" y="320040"/>
                <a:ext cx="95040" cy="73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400C43-3A1B-F05E-6CBC-B7EA0489BF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5510" y="315720"/>
                  <a:ext cx="10368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BE1C2B-10FB-7819-3988-8F31EB73D652}"/>
                    </a:ext>
                  </a:extLst>
                </p14:cNvPr>
                <p14:cNvContentPartPr/>
                <p14:nvPr/>
              </p14:nvContentPartPr>
              <p14:xfrm>
                <a:off x="5450070" y="547200"/>
                <a:ext cx="258480" cy="51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BE1C2B-10FB-7819-3988-8F31EB73D6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5750" y="542880"/>
                  <a:ext cx="2671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182ABE-DA54-B891-4584-4B1477EF6A10}"/>
                    </a:ext>
                  </a:extLst>
                </p14:cNvPr>
                <p14:cNvContentPartPr/>
                <p14:nvPr/>
              </p14:nvContentPartPr>
              <p14:xfrm>
                <a:off x="5729430" y="783720"/>
                <a:ext cx="213120" cy="24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182ABE-DA54-B891-4584-4B1477EF6A1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25110" y="779400"/>
                  <a:ext cx="2217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90A564-763E-F702-39CB-76B7DC2E192C}"/>
                    </a:ext>
                  </a:extLst>
                </p14:cNvPr>
                <p14:cNvContentPartPr/>
                <p14:nvPr/>
              </p14:nvContentPartPr>
              <p14:xfrm>
                <a:off x="4928790" y="517680"/>
                <a:ext cx="972360" cy="525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90A564-763E-F702-39CB-76B7DC2E192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24470" y="513360"/>
                  <a:ext cx="9810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2C6C1C-CFD9-325E-F06B-765E185A4E72}"/>
                    </a:ext>
                  </a:extLst>
                </p14:cNvPr>
                <p14:cNvContentPartPr/>
                <p14:nvPr/>
              </p14:nvContentPartPr>
              <p14:xfrm>
                <a:off x="6151710" y="694440"/>
                <a:ext cx="160920" cy="1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2C6C1C-CFD9-325E-F06B-765E185A4E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47390" y="690120"/>
                  <a:ext cx="169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8B7E5A-8C7A-AE33-59E4-909EA9FD19D6}"/>
                    </a:ext>
                  </a:extLst>
                </p14:cNvPr>
                <p14:cNvContentPartPr/>
                <p14:nvPr/>
              </p14:nvContentPartPr>
              <p14:xfrm>
                <a:off x="6468150" y="429120"/>
                <a:ext cx="362160" cy="53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8B7E5A-8C7A-AE33-59E4-909EA9FD19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63830" y="424800"/>
                  <a:ext cx="370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719417-CD7E-A5C0-0AA5-3A95A270DC00}"/>
                    </a:ext>
                  </a:extLst>
                </p14:cNvPr>
                <p14:cNvContentPartPr/>
                <p14:nvPr/>
              </p14:nvContentPartPr>
              <p14:xfrm>
                <a:off x="6883230" y="766080"/>
                <a:ext cx="302760" cy="300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719417-CD7E-A5C0-0AA5-3A95A270DC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8910" y="761760"/>
                  <a:ext cx="311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F9587C-DC68-2BA3-0852-0622040BC60A}"/>
                    </a:ext>
                  </a:extLst>
                </p14:cNvPr>
                <p14:cNvContentPartPr/>
                <p14:nvPr/>
              </p14:nvContentPartPr>
              <p14:xfrm>
                <a:off x="7273830" y="900360"/>
                <a:ext cx="56160" cy="20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F9587C-DC68-2BA3-0852-0622040BC6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69510" y="896040"/>
                  <a:ext cx="64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A1FE31-1137-A066-46D9-43F2936B0D9E}"/>
                    </a:ext>
                  </a:extLst>
                </p14:cNvPr>
                <p14:cNvContentPartPr/>
                <p14:nvPr/>
              </p14:nvContentPartPr>
              <p14:xfrm>
                <a:off x="7248990" y="799560"/>
                <a:ext cx="792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A1FE31-1137-A066-46D9-43F2936B0D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44670" y="795240"/>
                  <a:ext cx="165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7DA50C1-8911-2164-1472-D8651597728D}"/>
                    </a:ext>
                  </a:extLst>
                </p14:cNvPr>
                <p14:cNvContentPartPr/>
                <p14:nvPr/>
              </p14:nvContentPartPr>
              <p14:xfrm>
                <a:off x="6953430" y="679680"/>
                <a:ext cx="55080" cy="52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7DA50C1-8911-2164-1472-D865159772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49110" y="675360"/>
                  <a:ext cx="6372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7F53D03-E618-BA77-58B6-53D09FCA3DEB}"/>
                  </a:ext>
                </a:extLst>
              </p14:cNvPr>
              <p14:cNvContentPartPr/>
              <p14:nvPr/>
            </p14:nvContentPartPr>
            <p14:xfrm>
              <a:off x="3129870" y="2537280"/>
              <a:ext cx="357840" cy="2985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7F53D03-E618-BA77-58B6-53D09FCA3DE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5550" y="2532960"/>
                <a:ext cx="366480" cy="29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592AB08-82EE-523B-232F-EA3322C0EAAD}"/>
                  </a:ext>
                </a:extLst>
              </p14:cNvPr>
              <p14:cNvContentPartPr/>
              <p14:nvPr/>
            </p14:nvContentPartPr>
            <p14:xfrm>
              <a:off x="3778590" y="2531520"/>
              <a:ext cx="405720" cy="360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592AB08-82EE-523B-232F-EA3322C0EAA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74270" y="2527200"/>
                <a:ext cx="414360" cy="36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6488FF0-AA69-CB8B-BB21-3F6676F9FF7A}"/>
              </a:ext>
            </a:extLst>
          </p:cNvPr>
          <p:cNvGrpSpPr/>
          <p:nvPr/>
        </p:nvGrpSpPr>
        <p:grpSpPr>
          <a:xfrm>
            <a:off x="8696550" y="2201760"/>
            <a:ext cx="3307320" cy="1020960"/>
            <a:chOff x="8696550" y="2201760"/>
            <a:chExt cx="3307320" cy="10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3F5D68-32BF-7631-F6F3-7A004DCC95AA}"/>
                    </a:ext>
                  </a:extLst>
                </p14:cNvPr>
                <p14:cNvContentPartPr/>
                <p14:nvPr/>
              </p14:nvContentPartPr>
              <p14:xfrm>
                <a:off x="10527150" y="2201760"/>
                <a:ext cx="938520" cy="133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3F5D68-32BF-7631-F6F3-7A004DCC95A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22830" y="2197440"/>
                  <a:ext cx="947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54D606C-B456-1EDF-D765-2E7FF14F4BF7}"/>
                    </a:ext>
                  </a:extLst>
                </p14:cNvPr>
                <p14:cNvContentPartPr/>
                <p14:nvPr/>
              </p14:nvContentPartPr>
              <p14:xfrm>
                <a:off x="10501950" y="2359080"/>
                <a:ext cx="1157040" cy="13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54D606C-B456-1EDF-D765-2E7FF14F4B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97630" y="2354760"/>
                  <a:ext cx="1165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6CC26A2-1B55-400C-BF1D-1D6618562470}"/>
                    </a:ext>
                  </a:extLst>
                </p14:cNvPr>
                <p14:cNvContentPartPr/>
                <p14:nvPr/>
              </p14:nvContentPartPr>
              <p14:xfrm>
                <a:off x="8696550" y="2827440"/>
                <a:ext cx="282600" cy="204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6CC26A2-1B55-400C-BF1D-1D66185624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92230" y="2823120"/>
                  <a:ext cx="291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626A15B-060A-E56A-06CD-1F7731F789B7}"/>
                    </a:ext>
                  </a:extLst>
                </p14:cNvPr>
                <p14:cNvContentPartPr/>
                <p14:nvPr/>
              </p14:nvContentPartPr>
              <p14:xfrm>
                <a:off x="9063390" y="2819160"/>
                <a:ext cx="325800" cy="227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626A15B-060A-E56A-06CD-1F7731F789B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59070" y="2814840"/>
                  <a:ext cx="334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3C4152-6FDC-E33A-82DA-871ABE9D4B4B}"/>
                    </a:ext>
                  </a:extLst>
                </p14:cNvPr>
                <p14:cNvContentPartPr/>
                <p14:nvPr/>
              </p14:nvContentPartPr>
              <p14:xfrm>
                <a:off x="9420870" y="2484000"/>
                <a:ext cx="360360" cy="687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3C4152-6FDC-E33A-82DA-871ABE9D4B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16550" y="2479680"/>
                  <a:ext cx="36900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8EC2166-D949-7848-E02A-76F283FA121A}"/>
                    </a:ext>
                  </a:extLst>
                </p14:cNvPr>
                <p14:cNvContentPartPr/>
                <p14:nvPr/>
              </p14:nvContentPartPr>
              <p14:xfrm>
                <a:off x="9877350" y="2558520"/>
                <a:ext cx="288000" cy="556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8EC2166-D949-7848-E02A-76F283FA12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73030" y="2554200"/>
                  <a:ext cx="2966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A43B8C-B535-CD3B-C753-714B8ACE9A21}"/>
                    </a:ext>
                  </a:extLst>
                </p14:cNvPr>
                <p14:cNvContentPartPr/>
                <p14:nvPr/>
              </p14:nvContentPartPr>
              <p14:xfrm>
                <a:off x="10264350" y="2805480"/>
                <a:ext cx="192960" cy="417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A43B8C-B535-CD3B-C753-714B8ACE9A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60030" y="2801160"/>
                  <a:ext cx="2016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EA62177-36CC-7478-A844-004283D1FA29}"/>
                    </a:ext>
                  </a:extLst>
                </p14:cNvPr>
                <p14:cNvContentPartPr/>
                <p14:nvPr/>
              </p14:nvContentPartPr>
              <p14:xfrm>
                <a:off x="10565310" y="2991600"/>
                <a:ext cx="40680" cy="174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EA62177-36CC-7478-A844-004283D1FA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60990" y="2987280"/>
                  <a:ext cx="49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1AE9F9-6515-AA10-8BE0-E3791C2016A5}"/>
                    </a:ext>
                  </a:extLst>
                </p14:cNvPr>
                <p14:cNvContentPartPr/>
                <p14:nvPr/>
              </p14:nvContentPartPr>
              <p14:xfrm>
                <a:off x="10640910" y="2691360"/>
                <a:ext cx="301680" cy="501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1AE9F9-6515-AA10-8BE0-E3791C2016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36590" y="2687040"/>
                  <a:ext cx="3103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56F610-8434-7836-D7CF-94D6F89DCE9E}"/>
                    </a:ext>
                  </a:extLst>
                </p14:cNvPr>
                <p14:cNvContentPartPr/>
                <p14:nvPr/>
              </p14:nvContentPartPr>
              <p14:xfrm>
                <a:off x="10934310" y="2802240"/>
                <a:ext cx="200160" cy="35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56F610-8434-7836-D7CF-94D6F89DCE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29990" y="2797920"/>
                  <a:ext cx="208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F4728EF-94ED-9A77-4973-502D08D70224}"/>
                    </a:ext>
                  </a:extLst>
                </p14:cNvPr>
                <p14:cNvContentPartPr/>
                <p14:nvPr/>
              </p14:nvContentPartPr>
              <p14:xfrm>
                <a:off x="11204310" y="2718000"/>
                <a:ext cx="24480" cy="451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F4728EF-94ED-9A77-4973-502D08D702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99990" y="2713680"/>
                  <a:ext cx="331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7DBC452-445F-D6E8-D539-51BEAFE99E81}"/>
                    </a:ext>
                  </a:extLst>
                </p14:cNvPr>
                <p14:cNvContentPartPr/>
                <p14:nvPr/>
              </p14:nvContentPartPr>
              <p14:xfrm>
                <a:off x="11012430" y="2970360"/>
                <a:ext cx="290160" cy="32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7DBC452-445F-D6E8-D539-51BEAFE99E8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08110" y="2966040"/>
                  <a:ext cx="298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17B503B-2850-5C2B-830A-BC0CE751A4C3}"/>
                    </a:ext>
                  </a:extLst>
                </p14:cNvPr>
                <p14:cNvContentPartPr/>
                <p14:nvPr/>
              </p14:nvContentPartPr>
              <p14:xfrm>
                <a:off x="11469990" y="2777040"/>
                <a:ext cx="207000" cy="366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17B503B-2850-5C2B-830A-BC0CE751A4C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65670" y="2772720"/>
                  <a:ext cx="2156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DE6C11-5AF1-A1AB-2202-3D393BBE7599}"/>
                    </a:ext>
                  </a:extLst>
                </p14:cNvPr>
                <p14:cNvContentPartPr/>
                <p14:nvPr/>
              </p14:nvContentPartPr>
              <p14:xfrm>
                <a:off x="11773830" y="2793240"/>
                <a:ext cx="230040" cy="244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DE6C11-5AF1-A1AB-2202-3D393BBE759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69510" y="2788920"/>
                  <a:ext cx="23868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9938235-F7F5-047B-7B35-29AFC5A4172E}"/>
              </a:ext>
            </a:extLst>
          </p:cNvPr>
          <p:cNvGrpSpPr/>
          <p:nvPr/>
        </p:nvGrpSpPr>
        <p:grpSpPr>
          <a:xfrm>
            <a:off x="3807030" y="3423600"/>
            <a:ext cx="332640" cy="412200"/>
            <a:chOff x="3807030" y="3423600"/>
            <a:chExt cx="33264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DC26541-51B6-1691-D9B3-86B6436F4D25}"/>
                    </a:ext>
                  </a:extLst>
                </p14:cNvPr>
                <p14:cNvContentPartPr/>
                <p14:nvPr/>
              </p14:nvContentPartPr>
              <p14:xfrm>
                <a:off x="3807030" y="3423600"/>
                <a:ext cx="207000" cy="360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DC26541-51B6-1691-D9B3-86B6436F4D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02710" y="3419280"/>
                  <a:ext cx="215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0EBD1B-3E65-42AB-02ED-74B405D85206}"/>
                    </a:ext>
                  </a:extLst>
                </p14:cNvPr>
                <p14:cNvContentPartPr/>
                <p14:nvPr/>
              </p14:nvContentPartPr>
              <p14:xfrm>
                <a:off x="4111950" y="3727800"/>
                <a:ext cx="27720" cy="108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0EBD1B-3E65-42AB-02ED-74B405D852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07630" y="3723480"/>
                  <a:ext cx="363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A783F16-67B0-1EB6-DEC8-116E864A64AA}"/>
              </a:ext>
            </a:extLst>
          </p:cNvPr>
          <p:cNvGrpSpPr/>
          <p:nvPr/>
        </p:nvGrpSpPr>
        <p:grpSpPr>
          <a:xfrm>
            <a:off x="4522350" y="2398320"/>
            <a:ext cx="3825360" cy="1514160"/>
            <a:chOff x="4522350" y="2398320"/>
            <a:chExt cx="3825360" cy="15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666A92-4C3D-7876-FDE7-8051DB0D5C13}"/>
                    </a:ext>
                  </a:extLst>
                </p14:cNvPr>
                <p14:cNvContentPartPr/>
                <p14:nvPr/>
              </p14:nvContentPartPr>
              <p14:xfrm>
                <a:off x="4522350" y="2940840"/>
                <a:ext cx="64800" cy="171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666A92-4C3D-7876-FDE7-8051DB0D5C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18030" y="2936520"/>
                  <a:ext cx="73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B142AC8-D63C-C3F1-65AA-42619991F8CF}"/>
                    </a:ext>
                  </a:extLst>
                </p14:cNvPr>
                <p14:cNvContentPartPr/>
                <p14:nvPr/>
              </p14:nvContentPartPr>
              <p14:xfrm>
                <a:off x="5308230" y="2398320"/>
                <a:ext cx="388440" cy="605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B142AC8-D63C-C3F1-65AA-42619991F8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03910" y="2394000"/>
                  <a:ext cx="3970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5E20116-CAA3-92DA-F9F0-174EC1DBAC7D}"/>
                    </a:ext>
                  </a:extLst>
                </p14:cNvPr>
                <p14:cNvContentPartPr/>
                <p14:nvPr/>
              </p14:nvContentPartPr>
              <p14:xfrm>
                <a:off x="5725470" y="2724840"/>
                <a:ext cx="205200" cy="37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5E20116-CAA3-92DA-F9F0-174EC1DBAC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21150" y="2720520"/>
                  <a:ext cx="2138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587A9D-EFD0-6A99-0762-6D9ADCECF0BA}"/>
                    </a:ext>
                  </a:extLst>
                </p14:cNvPr>
                <p14:cNvContentPartPr/>
                <p14:nvPr/>
              </p14:nvContentPartPr>
              <p14:xfrm>
                <a:off x="6096990" y="2819160"/>
                <a:ext cx="20880" cy="199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587A9D-EFD0-6A99-0762-6D9ADCECF0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92670" y="2814840"/>
                  <a:ext cx="29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CB9D1DD-3DA0-948C-32EA-53BCA610748A}"/>
                    </a:ext>
                  </a:extLst>
                </p14:cNvPr>
                <p14:cNvContentPartPr/>
                <p14:nvPr/>
              </p14:nvContentPartPr>
              <p14:xfrm>
                <a:off x="6071790" y="2541240"/>
                <a:ext cx="510480" cy="235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CB9D1DD-3DA0-948C-32EA-53BCA61074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67470" y="2536920"/>
                  <a:ext cx="519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F80BE3-439F-34F2-877D-29B60F132290}"/>
                    </a:ext>
                  </a:extLst>
                </p14:cNvPr>
                <p14:cNvContentPartPr/>
                <p14:nvPr/>
              </p14:nvContentPartPr>
              <p14:xfrm>
                <a:off x="6341790" y="2903760"/>
                <a:ext cx="303120" cy="66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F80BE3-439F-34F2-877D-29B60F1322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37470" y="2899440"/>
                  <a:ext cx="311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68318A-2DE0-C51B-2E6C-D7888041726C}"/>
                    </a:ext>
                  </a:extLst>
                </p14:cNvPr>
                <p14:cNvContentPartPr/>
                <p14:nvPr/>
              </p14:nvContentPartPr>
              <p14:xfrm>
                <a:off x="6734190" y="2523960"/>
                <a:ext cx="226800" cy="415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68318A-2DE0-C51B-2E6C-D7888041726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29870" y="2519640"/>
                  <a:ext cx="235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EA5853-774F-810C-CA2C-F7E5779C4311}"/>
                    </a:ext>
                  </a:extLst>
                </p14:cNvPr>
                <p14:cNvContentPartPr/>
                <p14:nvPr/>
              </p14:nvContentPartPr>
              <p14:xfrm>
                <a:off x="7004190" y="2732760"/>
                <a:ext cx="221040" cy="432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EA5853-774F-810C-CA2C-F7E5779C43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99870" y="2728440"/>
                  <a:ext cx="2296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2CB8AC-64FD-99A8-058F-DA574ED3B3D0}"/>
                    </a:ext>
                  </a:extLst>
                </p14:cNvPr>
                <p14:cNvContentPartPr/>
                <p14:nvPr/>
              </p14:nvContentPartPr>
              <p14:xfrm>
                <a:off x="7337550" y="2835720"/>
                <a:ext cx="436680" cy="293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92CB8AC-64FD-99A8-058F-DA574ED3B3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33230" y="2831400"/>
                  <a:ext cx="445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E1A9F2-00B0-31D8-0A9A-F18FCB0C956F}"/>
                    </a:ext>
                  </a:extLst>
                </p14:cNvPr>
                <p14:cNvContentPartPr/>
                <p14:nvPr/>
              </p14:nvContentPartPr>
              <p14:xfrm>
                <a:off x="7902750" y="2856600"/>
                <a:ext cx="9000" cy="253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E1A9F2-00B0-31D8-0A9A-F18FCB0C95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98430" y="2852280"/>
                  <a:ext cx="17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6F97A4-FC25-1466-36E1-34C6014FC140}"/>
                    </a:ext>
                  </a:extLst>
                </p14:cNvPr>
                <p14:cNvContentPartPr/>
                <p14:nvPr/>
              </p14:nvContentPartPr>
              <p14:xfrm>
                <a:off x="7986990" y="2815920"/>
                <a:ext cx="278640" cy="27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6F97A4-FC25-1466-36E1-34C6014FC14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82670" y="2811600"/>
                  <a:ext cx="287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C7C05A-2E93-9C6E-1FF1-3F551C0262B8}"/>
                    </a:ext>
                  </a:extLst>
                </p14:cNvPr>
                <p14:cNvContentPartPr/>
                <p14:nvPr/>
              </p14:nvContentPartPr>
              <p14:xfrm>
                <a:off x="7691790" y="2562480"/>
                <a:ext cx="43560" cy="21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C7C05A-2E93-9C6E-1FF1-3F551C0262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87470" y="2558160"/>
                  <a:ext cx="52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1F61468-F11D-CC21-BE0D-0F91582F366C}"/>
                    </a:ext>
                  </a:extLst>
                </p14:cNvPr>
                <p14:cNvContentPartPr/>
                <p14:nvPr/>
              </p14:nvContentPartPr>
              <p14:xfrm>
                <a:off x="8223150" y="2739240"/>
                <a:ext cx="124560" cy="469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1F61468-F11D-CC21-BE0D-0F91582F366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18830" y="2734920"/>
                  <a:ext cx="1332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85DCE2E-85B6-6BD2-67BF-C143D6B6DA85}"/>
                    </a:ext>
                  </a:extLst>
                </p14:cNvPr>
                <p14:cNvContentPartPr/>
                <p14:nvPr/>
              </p14:nvContentPartPr>
              <p14:xfrm>
                <a:off x="4599390" y="3341880"/>
                <a:ext cx="216720" cy="485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85DCE2E-85B6-6BD2-67BF-C143D6B6DA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95070" y="3337560"/>
                  <a:ext cx="2253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658099B-F2A1-1C79-6454-42B43840DE76}"/>
                    </a:ext>
                  </a:extLst>
                </p14:cNvPr>
                <p14:cNvContentPartPr/>
                <p14:nvPr/>
              </p14:nvContentPartPr>
              <p14:xfrm>
                <a:off x="4916910" y="3639600"/>
                <a:ext cx="281520" cy="272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658099B-F2A1-1C79-6454-42B43840DE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12590" y="3635280"/>
                  <a:ext cx="290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5EECA50-6989-A128-486F-E403610F2E6C}"/>
                    </a:ext>
                  </a:extLst>
                </p14:cNvPr>
                <p14:cNvContentPartPr/>
                <p14:nvPr/>
              </p14:nvContentPartPr>
              <p14:xfrm>
                <a:off x="5291310" y="3666240"/>
                <a:ext cx="34200" cy="183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5EECA50-6989-A128-486F-E403610F2E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86990" y="3661920"/>
                  <a:ext cx="42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E9AA3C0-9331-4AD4-0634-78BE3216D9D3}"/>
                    </a:ext>
                  </a:extLst>
                </p14:cNvPr>
                <p14:cNvContentPartPr/>
                <p14:nvPr/>
              </p14:nvContentPartPr>
              <p14:xfrm>
                <a:off x="5172870" y="3454200"/>
                <a:ext cx="531000" cy="114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E9AA3C0-9331-4AD4-0634-78BE3216D9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68550" y="3449880"/>
                  <a:ext cx="539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AD799BB-5052-A421-2CB6-E45A9665B112}"/>
                    </a:ext>
                  </a:extLst>
                </p14:cNvPr>
                <p14:cNvContentPartPr/>
                <p14:nvPr/>
              </p14:nvContentPartPr>
              <p14:xfrm>
                <a:off x="5527470" y="3686760"/>
                <a:ext cx="244440" cy="8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AD799BB-5052-A421-2CB6-E45A9665B1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23150" y="3682440"/>
                  <a:ext cx="253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6E29D9-FAC5-999E-317D-86CC091C9BB1}"/>
                    </a:ext>
                  </a:extLst>
                </p14:cNvPr>
                <p14:cNvContentPartPr/>
                <p14:nvPr/>
              </p14:nvContentPartPr>
              <p14:xfrm>
                <a:off x="5826990" y="3334680"/>
                <a:ext cx="275040" cy="460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6E29D9-FAC5-999E-317D-86CC091C9B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22670" y="3330360"/>
                  <a:ext cx="2836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15FDED2-F00D-0D88-4C9E-664C8BF0B2A2}"/>
                    </a:ext>
                  </a:extLst>
                </p14:cNvPr>
                <p14:cNvContentPartPr/>
                <p14:nvPr/>
              </p14:nvContentPartPr>
              <p14:xfrm>
                <a:off x="6125070" y="3564360"/>
                <a:ext cx="245520" cy="345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15FDED2-F00D-0D88-4C9E-664C8BF0B2A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20750" y="3560040"/>
                  <a:ext cx="254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4F97091-201B-4CC0-9160-E61AF4E208AB}"/>
                    </a:ext>
                  </a:extLst>
                </p14:cNvPr>
                <p14:cNvContentPartPr/>
                <p14:nvPr/>
              </p14:nvContentPartPr>
              <p14:xfrm>
                <a:off x="7733910" y="2909880"/>
                <a:ext cx="333360" cy="2959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4F97091-201B-4CC0-9160-E61AF4E208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29590" y="2905560"/>
                  <a:ext cx="342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F353E51-5344-C992-ED5A-8AAD34C4671D}"/>
                    </a:ext>
                  </a:extLst>
                </p14:cNvPr>
                <p14:cNvContentPartPr/>
                <p14:nvPr/>
              </p14:nvContentPartPr>
              <p14:xfrm>
                <a:off x="7978710" y="2760120"/>
                <a:ext cx="320760" cy="358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F353E51-5344-C992-ED5A-8AAD34C4671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74390" y="2755800"/>
                  <a:ext cx="329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E6C4F2-B1C9-BEC1-59BE-8E1833BC9E0C}"/>
                    </a:ext>
                  </a:extLst>
                </p14:cNvPr>
                <p14:cNvContentPartPr/>
                <p14:nvPr/>
              </p14:nvContentPartPr>
              <p14:xfrm>
                <a:off x="7944870" y="2675880"/>
                <a:ext cx="270360" cy="443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E6C4F2-B1C9-BEC1-59BE-8E1833BC9E0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40550" y="2671560"/>
                  <a:ext cx="279000" cy="45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58CD792-2EC0-CC08-BD81-AB62301AB5C8}"/>
              </a:ext>
            </a:extLst>
          </p:cNvPr>
          <p:cNvGrpSpPr/>
          <p:nvPr/>
        </p:nvGrpSpPr>
        <p:grpSpPr>
          <a:xfrm>
            <a:off x="6506310" y="3597480"/>
            <a:ext cx="1260720" cy="360360"/>
            <a:chOff x="6506310" y="3597480"/>
            <a:chExt cx="126072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4150D52-7BF2-9A62-C599-F97EF8832E75}"/>
                    </a:ext>
                  </a:extLst>
                </p14:cNvPr>
                <p14:cNvContentPartPr/>
                <p14:nvPr/>
              </p14:nvContentPartPr>
              <p14:xfrm>
                <a:off x="6506310" y="3681720"/>
                <a:ext cx="543240" cy="276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4150D52-7BF2-9A62-C599-F97EF8832E7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01990" y="3677400"/>
                  <a:ext cx="551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847E8DA-84B0-975D-F095-6AE0F7BD814A}"/>
                    </a:ext>
                  </a:extLst>
                </p14:cNvPr>
                <p14:cNvContentPartPr/>
                <p14:nvPr/>
              </p14:nvContentPartPr>
              <p14:xfrm>
                <a:off x="7168710" y="3639600"/>
                <a:ext cx="82440" cy="2768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847E8DA-84B0-975D-F095-6AE0F7BD814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64390" y="3635280"/>
                  <a:ext cx="91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0323460-7624-A6AF-CF37-59EEF1B67DC2}"/>
                    </a:ext>
                  </a:extLst>
                </p14:cNvPr>
                <p14:cNvContentPartPr/>
                <p14:nvPr/>
              </p14:nvContentPartPr>
              <p14:xfrm>
                <a:off x="7303710" y="3669120"/>
                <a:ext cx="188640" cy="2257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0323460-7624-A6AF-CF37-59EEF1B67D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99390" y="3664800"/>
                  <a:ext cx="197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D2C56E7-B6CC-B5BC-1F7A-EE7E5B38443F}"/>
                    </a:ext>
                  </a:extLst>
                </p14:cNvPr>
                <p14:cNvContentPartPr/>
                <p14:nvPr/>
              </p14:nvContentPartPr>
              <p14:xfrm>
                <a:off x="7607550" y="3597480"/>
                <a:ext cx="159480" cy="347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D2C56E7-B6CC-B5BC-1F7A-EE7E5B3844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03230" y="3593160"/>
                  <a:ext cx="16812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990354F-30D6-025A-2347-A44265E0D803}"/>
              </a:ext>
            </a:extLst>
          </p:cNvPr>
          <p:cNvGrpSpPr/>
          <p:nvPr/>
        </p:nvGrpSpPr>
        <p:grpSpPr>
          <a:xfrm>
            <a:off x="3924030" y="4264200"/>
            <a:ext cx="2078280" cy="709560"/>
            <a:chOff x="3924030" y="4264200"/>
            <a:chExt cx="2078280" cy="70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8930293-50BB-14C5-2733-2BE3E52174F4}"/>
                    </a:ext>
                  </a:extLst>
                </p14:cNvPr>
                <p14:cNvContentPartPr/>
                <p14:nvPr/>
              </p14:nvContentPartPr>
              <p14:xfrm>
                <a:off x="3924030" y="4343040"/>
                <a:ext cx="322200" cy="579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8930293-50BB-14C5-2733-2BE3E52174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19710" y="4338720"/>
                  <a:ext cx="3308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792721D-086C-0072-EFEF-D216831AABD8}"/>
                    </a:ext>
                  </a:extLst>
                </p14:cNvPr>
                <p14:cNvContentPartPr/>
                <p14:nvPr/>
              </p14:nvContentPartPr>
              <p14:xfrm>
                <a:off x="4381590" y="4604040"/>
                <a:ext cx="217080" cy="369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792721D-086C-0072-EFEF-D216831AAB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77270" y="4599720"/>
                  <a:ext cx="225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8D9253-6C52-BA4A-B8ED-16C2FA7DCBC9}"/>
                    </a:ext>
                  </a:extLst>
                </p14:cNvPr>
                <p14:cNvContentPartPr/>
                <p14:nvPr/>
              </p14:nvContentPartPr>
              <p14:xfrm>
                <a:off x="4725750" y="4640760"/>
                <a:ext cx="113400" cy="2667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8D9253-6C52-BA4A-B8ED-16C2FA7DCB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21430" y="4636440"/>
                  <a:ext cx="122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352C27D-B4C5-F34F-489E-D91238003DE5}"/>
                    </a:ext>
                  </a:extLst>
                </p14:cNvPr>
                <p14:cNvContentPartPr/>
                <p14:nvPr/>
              </p14:nvContentPartPr>
              <p14:xfrm>
                <a:off x="4683990" y="4422240"/>
                <a:ext cx="57960" cy="496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352C27D-B4C5-F34F-489E-D91238003D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79670" y="4417920"/>
                  <a:ext cx="66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398B3D6-0D74-37D1-AFD5-C11AE8EC32B7}"/>
                    </a:ext>
                  </a:extLst>
                </p14:cNvPr>
                <p14:cNvContentPartPr/>
                <p14:nvPr/>
              </p14:nvContentPartPr>
              <p14:xfrm>
                <a:off x="4984950" y="4264200"/>
                <a:ext cx="279720" cy="5677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398B3D6-0D74-37D1-AFD5-C11AE8EC32B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80630" y="4259880"/>
                  <a:ext cx="2883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0CCFF95-8D06-1F35-47AA-6C7D49377518}"/>
                    </a:ext>
                  </a:extLst>
                </p14:cNvPr>
                <p14:cNvContentPartPr/>
                <p14:nvPr/>
              </p14:nvContentPartPr>
              <p14:xfrm>
                <a:off x="5397510" y="4333680"/>
                <a:ext cx="374400" cy="5522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0CCFF95-8D06-1F35-47AA-6C7D493775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93190" y="4329360"/>
                  <a:ext cx="3830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0A0F530-A287-F705-4A91-09563DC76860}"/>
                    </a:ext>
                  </a:extLst>
                </p14:cNvPr>
                <p14:cNvContentPartPr/>
                <p14:nvPr/>
              </p14:nvContentPartPr>
              <p14:xfrm>
                <a:off x="5594790" y="4565880"/>
                <a:ext cx="407520" cy="113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0A0F530-A287-F705-4A91-09563DC7686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90470" y="4561560"/>
                  <a:ext cx="41616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3C47B21-55F6-DC1B-308D-FD90F6A1A399}"/>
                  </a:ext>
                </a:extLst>
              </p14:cNvPr>
              <p14:cNvContentPartPr/>
              <p14:nvPr/>
            </p14:nvContentPartPr>
            <p14:xfrm>
              <a:off x="7045230" y="4612320"/>
              <a:ext cx="255240" cy="31968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3C47B21-55F6-DC1B-308D-FD90F6A1A39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040910" y="4608000"/>
                <a:ext cx="263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B1471AC6-BC00-F818-8E3F-DF9868D28771}"/>
                  </a:ext>
                </a:extLst>
              </p14:cNvPr>
              <p14:cNvContentPartPr/>
              <p14:nvPr/>
            </p14:nvContentPartPr>
            <p14:xfrm>
              <a:off x="7358790" y="4287600"/>
              <a:ext cx="169560" cy="6991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B1471AC6-BC00-F818-8E3F-DF9868D2877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354470" y="4283280"/>
                <a:ext cx="17820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844182E-BF22-11C6-40D7-1ED3F40B7C78}"/>
                  </a:ext>
                </a:extLst>
              </p14:cNvPr>
              <p14:cNvContentPartPr/>
              <p14:nvPr/>
            </p14:nvContentPartPr>
            <p14:xfrm>
              <a:off x="7337550" y="4306320"/>
              <a:ext cx="578880" cy="4125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844182E-BF22-11C6-40D7-1ED3F40B7C7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33230" y="4302000"/>
                <a:ext cx="5875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B8C685C8-88BD-43DF-719D-83BCD8432BB3}"/>
                  </a:ext>
                </a:extLst>
              </p14:cNvPr>
              <p14:cNvContentPartPr/>
              <p14:nvPr/>
            </p14:nvContentPartPr>
            <p14:xfrm>
              <a:off x="7941270" y="4545000"/>
              <a:ext cx="221400" cy="2559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B8C685C8-88BD-43DF-719D-83BCD8432BB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936950" y="4540680"/>
                <a:ext cx="230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60EB06B-9560-7FD4-1038-BC553DF194F7}"/>
                  </a:ext>
                </a:extLst>
              </p14:cNvPr>
              <p14:cNvContentPartPr/>
              <p14:nvPr/>
            </p14:nvContentPartPr>
            <p14:xfrm>
              <a:off x="8269950" y="4451760"/>
              <a:ext cx="190440" cy="25092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60EB06B-9560-7FD4-1038-BC553DF194F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265630" y="4447440"/>
                <a:ext cx="1990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F9A3C8A6-E5DE-2842-3C68-0DE1139A4A20}"/>
                  </a:ext>
                </a:extLst>
              </p14:cNvPr>
              <p14:cNvContentPartPr/>
              <p14:nvPr/>
            </p14:nvContentPartPr>
            <p14:xfrm>
              <a:off x="8564790" y="4458960"/>
              <a:ext cx="324720" cy="3074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F9A3C8A6-E5DE-2842-3C68-0DE1139A4A2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560470" y="4454640"/>
                <a:ext cx="3333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46EC2B6-D25F-E18C-2439-5C9DAA8E0BA5}"/>
                  </a:ext>
                </a:extLst>
              </p14:cNvPr>
              <p14:cNvContentPartPr/>
              <p14:nvPr/>
            </p14:nvContentPartPr>
            <p14:xfrm>
              <a:off x="9008310" y="4493880"/>
              <a:ext cx="68400" cy="40752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46EC2B6-D25F-E18C-2439-5C9DAA8E0BA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003990" y="4489560"/>
                <a:ext cx="770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B8905963-68CC-D916-EF2E-88E3D7473625}"/>
                  </a:ext>
                </a:extLst>
              </p14:cNvPr>
              <p14:cNvContentPartPr/>
              <p14:nvPr/>
            </p14:nvContentPartPr>
            <p14:xfrm>
              <a:off x="9202350" y="4531320"/>
              <a:ext cx="386280" cy="315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B8905963-68CC-D916-EF2E-88E3D747362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198030" y="4527000"/>
                <a:ext cx="39492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E7ECB32-A871-B957-EC3B-391197F952BB}"/>
              </a:ext>
            </a:extLst>
          </p:cNvPr>
          <p:cNvGrpSpPr/>
          <p:nvPr/>
        </p:nvGrpSpPr>
        <p:grpSpPr>
          <a:xfrm>
            <a:off x="8180310" y="3427200"/>
            <a:ext cx="3648960" cy="727200"/>
            <a:chOff x="8180310" y="3427200"/>
            <a:chExt cx="3648960" cy="7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22A5953-293A-530A-26AE-633D952802C9}"/>
                    </a:ext>
                  </a:extLst>
                </p14:cNvPr>
                <p14:cNvContentPartPr/>
                <p14:nvPr/>
              </p14:nvContentPartPr>
              <p14:xfrm>
                <a:off x="8180310" y="3694320"/>
                <a:ext cx="296640" cy="1976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22A5953-293A-530A-26AE-633D952802C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75990" y="3690000"/>
                  <a:ext cx="305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07D3A84-3EBC-AE26-99E3-787E60D0470E}"/>
                    </a:ext>
                  </a:extLst>
                </p14:cNvPr>
                <p14:cNvContentPartPr/>
                <p14:nvPr/>
              </p14:nvContentPartPr>
              <p14:xfrm>
                <a:off x="8590350" y="3681720"/>
                <a:ext cx="332640" cy="1987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07D3A84-3EBC-AE26-99E3-787E60D0470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86030" y="3677400"/>
                  <a:ext cx="341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F9C3158-895F-FE8A-0882-9B4727E9A40C}"/>
                    </a:ext>
                  </a:extLst>
                </p14:cNvPr>
                <p14:cNvContentPartPr/>
                <p14:nvPr/>
              </p14:nvContentPartPr>
              <p14:xfrm>
                <a:off x="8859270" y="3439080"/>
                <a:ext cx="347400" cy="4626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F9C3158-895F-FE8A-0882-9B4727E9A40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54950" y="3434760"/>
                  <a:ext cx="3560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3E91BCB-4505-9D56-00E9-19847EBDCE5C}"/>
                    </a:ext>
                  </a:extLst>
                </p14:cNvPr>
                <p14:cNvContentPartPr/>
                <p14:nvPr/>
              </p14:nvContentPartPr>
              <p14:xfrm>
                <a:off x="9345990" y="3427200"/>
                <a:ext cx="175320" cy="3992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3E91BCB-4505-9D56-00E9-19847EBDCE5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41670" y="3422880"/>
                  <a:ext cx="1839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660570C-21C1-DF68-2EF6-5C6677F530FD}"/>
                    </a:ext>
                  </a:extLst>
                </p14:cNvPr>
                <p14:cNvContentPartPr/>
                <p14:nvPr/>
              </p14:nvContentPartPr>
              <p14:xfrm>
                <a:off x="9658110" y="3562920"/>
                <a:ext cx="243720" cy="2952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660570C-21C1-DF68-2EF6-5C6677F530F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53790" y="3558600"/>
                  <a:ext cx="252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905D391-E798-2A54-EBAC-D336703D75DF}"/>
                    </a:ext>
                  </a:extLst>
                </p14:cNvPr>
                <p14:cNvContentPartPr/>
                <p14:nvPr/>
              </p14:nvContentPartPr>
              <p14:xfrm>
                <a:off x="9982830" y="3660480"/>
                <a:ext cx="87480" cy="2278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905D391-E798-2A54-EBAC-D336703D75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8510" y="3656160"/>
                  <a:ext cx="96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B8D556F-D792-76D3-948F-687E7CA77A92}"/>
                    </a:ext>
                  </a:extLst>
                </p14:cNvPr>
                <p14:cNvContentPartPr/>
                <p14:nvPr/>
              </p14:nvContentPartPr>
              <p14:xfrm>
                <a:off x="10024950" y="3547080"/>
                <a:ext cx="7200" cy="4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B8D556F-D792-76D3-948F-687E7CA77A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20630" y="3542760"/>
                  <a:ext cx="158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30BBF1B-E58D-1891-C598-43CCC30406AD}"/>
                    </a:ext>
                  </a:extLst>
                </p14:cNvPr>
                <p14:cNvContentPartPr/>
                <p14:nvPr/>
              </p14:nvContentPartPr>
              <p14:xfrm>
                <a:off x="10245630" y="3427920"/>
                <a:ext cx="311400" cy="537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30BBF1B-E58D-1891-C598-43CCC30406A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241310" y="3423600"/>
                  <a:ext cx="3200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9A60ED6-97EC-4387-4977-882E43635B2D}"/>
                    </a:ext>
                  </a:extLst>
                </p14:cNvPr>
                <p14:cNvContentPartPr/>
                <p14:nvPr/>
              </p14:nvContentPartPr>
              <p14:xfrm>
                <a:off x="10528230" y="3669840"/>
                <a:ext cx="149400" cy="1792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9A60ED6-97EC-4387-4977-882E43635B2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23910" y="3665520"/>
                  <a:ext cx="158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CF14703-2A02-62FE-7D38-248C1F7D4FCB}"/>
                    </a:ext>
                  </a:extLst>
                </p14:cNvPr>
                <p14:cNvContentPartPr/>
                <p14:nvPr/>
              </p14:nvContentPartPr>
              <p14:xfrm>
                <a:off x="10746390" y="3445920"/>
                <a:ext cx="49680" cy="531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CF14703-2A02-62FE-7D38-248C1F7D4FC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42070" y="3441600"/>
                  <a:ext cx="5832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26D3888-6F5C-6EF2-B107-A0DAC6B828FC}"/>
                    </a:ext>
                  </a:extLst>
                </p14:cNvPr>
                <p14:cNvContentPartPr/>
                <p14:nvPr/>
              </p14:nvContentPartPr>
              <p14:xfrm>
                <a:off x="10750710" y="3699360"/>
                <a:ext cx="309600" cy="190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26D3888-6F5C-6EF2-B107-A0DAC6B828F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746390" y="3695040"/>
                  <a:ext cx="318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5D7021C-24CC-8BF3-AA64-913F3AB668D6}"/>
                    </a:ext>
                  </a:extLst>
                </p14:cNvPr>
                <p14:cNvContentPartPr/>
                <p14:nvPr/>
              </p14:nvContentPartPr>
              <p14:xfrm>
                <a:off x="11217270" y="3647880"/>
                <a:ext cx="229680" cy="361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5D7021C-24CC-8BF3-AA64-913F3AB668D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212950" y="3643560"/>
                  <a:ext cx="238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600A1FC-50E3-38AB-EC42-A0D482B65BA1}"/>
                    </a:ext>
                  </a:extLst>
                </p14:cNvPr>
                <p14:cNvContentPartPr/>
                <p14:nvPr/>
              </p14:nvContentPartPr>
              <p14:xfrm>
                <a:off x="11509950" y="3723120"/>
                <a:ext cx="319320" cy="2289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600A1FC-50E3-38AB-EC42-A0D482B65BA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05630" y="3718800"/>
                  <a:ext cx="327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AC8B194-6B74-F20F-4428-F42027A3E8C9}"/>
                    </a:ext>
                  </a:extLst>
                </p14:cNvPr>
                <p14:cNvContentPartPr/>
                <p14:nvPr/>
              </p14:nvContentPartPr>
              <p14:xfrm>
                <a:off x="9231870" y="4106160"/>
                <a:ext cx="360" cy="482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AC8B194-6B74-F20F-4428-F42027A3E8C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227550" y="4101840"/>
                  <a:ext cx="900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A165CED-E38E-4351-6512-74DD5C3F49C9}"/>
                  </a:ext>
                </a:extLst>
              </p14:cNvPr>
              <p14:cNvContentPartPr/>
              <p14:nvPr/>
            </p14:nvContentPartPr>
            <p14:xfrm>
              <a:off x="8468310" y="4480920"/>
              <a:ext cx="33480" cy="2160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A165CED-E38E-4351-6512-74DD5C3F49C9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463990" y="4476600"/>
                <a:ext cx="4212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F413D867-9E22-F958-4C90-1BA064E0051D}"/>
              </a:ext>
            </a:extLst>
          </p:cNvPr>
          <p:cNvGrpSpPr/>
          <p:nvPr/>
        </p:nvGrpSpPr>
        <p:grpSpPr>
          <a:xfrm>
            <a:off x="1401150" y="2751480"/>
            <a:ext cx="1249200" cy="1155240"/>
            <a:chOff x="1401150" y="2751480"/>
            <a:chExt cx="1249200" cy="11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9E7A34-E506-C7C8-5E6A-ECF18780E75A}"/>
                    </a:ext>
                  </a:extLst>
                </p14:cNvPr>
                <p14:cNvContentPartPr/>
                <p14:nvPr/>
              </p14:nvContentPartPr>
              <p14:xfrm>
                <a:off x="1401150" y="2928240"/>
                <a:ext cx="385560" cy="69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59E7A34-E506-C7C8-5E6A-ECF18780E75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396830" y="2923920"/>
                  <a:ext cx="3942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26F6B67-4C96-EFE4-DA8D-086410FA762A}"/>
                    </a:ext>
                  </a:extLst>
                </p14:cNvPr>
                <p14:cNvContentPartPr/>
                <p14:nvPr/>
              </p14:nvContentPartPr>
              <p14:xfrm>
                <a:off x="1849350" y="3448080"/>
                <a:ext cx="254160" cy="36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26F6B67-4C96-EFE4-DA8D-086410FA762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845030" y="3443760"/>
                  <a:ext cx="2628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9A4E08-5C10-47AD-047C-B382F9AFCD9C}"/>
                    </a:ext>
                  </a:extLst>
                </p14:cNvPr>
                <p14:cNvContentPartPr/>
                <p14:nvPr/>
              </p14:nvContentPartPr>
              <p14:xfrm>
                <a:off x="2118270" y="3664800"/>
                <a:ext cx="93240" cy="241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9A4E08-5C10-47AD-047C-B382F9AFCD9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113950" y="3660480"/>
                  <a:ext cx="101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F3278C-D516-2F15-CBF6-5FF158941BA7}"/>
                    </a:ext>
                  </a:extLst>
                </p14:cNvPr>
                <p14:cNvContentPartPr/>
                <p14:nvPr/>
              </p14:nvContentPartPr>
              <p14:xfrm>
                <a:off x="2176950" y="3547080"/>
                <a:ext cx="2160" cy="4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F3278C-D516-2F15-CBF6-5FF158941B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72630" y="3542760"/>
                  <a:ext cx="108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DADD48-D7A7-8784-E13F-41630B429759}"/>
                    </a:ext>
                  </a:extLst>
                </p14:cNvPr>
                <p14:cNvContentPartPr/>
                <p14:nvPr/>
              </p14:nvContentPartPr>
              <p14:xfrm>
                <a:off x="1472430" y="2772360"/>
                <a:ext cx="50040" cy="30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DADD48-D7A7-8784-E13F-41630B4297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468110" y="2768040"/>
                  <a:ext cx="58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0C8A23-DA7B-1842-59D9-3A19C984F9D8}"/>
                    </a:ext>
                  </a:extLst>
                </p14:cNvPr>
                <p14:cNvContentPartPr/>
                <p14:nvPr/>
              </p14:nvContentPartPr>
              <p14:xfrm>
                <a:off x="2422110" y="3184920"/>
                <a:ext cx="228240" cy="23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0C8A23-DA7B-1842-59D9-3A19C984F9D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17790" y="3180600"/>
                  <a:ext cx="236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B074C08-CCBF-6FC0-CDF6-0A84AB2BCF34}"/>
                    </a:ext>
                  </a:extLst>
                </p14:cNvPr>
                <p14:cNvContentPartPr/>
                <p14:nvPr/>
              </p14:nvContentPartPr>
              <p14:xfrm>
                <a:off x="2383950" y="3438000"/>
                <a:ext cx="176040" cy="8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B074C08-CCBF-6FC0-CDF6-0A84AB2BCF3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79630" y="3433680"/>
                  <a:ext cx="184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BA431DE-227D-25C5-A04A-875AB3197780}"/>
                    </a:ext>
                  </a:extLst>
                </p14:cNvPr>
                <p14:cNvContentPartPr/>
                <p14:nvPr/>
              </p14:nvContentPartPr>
              <p14:xfrm>
                <a:off x="1576470" y="2751480"/>
                <a:ext cx="128160" cy="612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BA431DE-227D-25C5-A04A-875AB319778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72150" y="2747160"/>
                  <a:ext cx="136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2EE980B-D7E1-03B3-1A52-76B3E1F034D2}"/>
                    </a:ext>
                  </a:extLst>
                </p14:cNvPr>
                <p14:cNvContentPartPr/>
                <p14:nvPr/>
              </p14:nvContentPartPr>
              <p14:xfrm>
                <a:off x="1526790" y="2766600"/>
                <a:ext cx="157320" cy="662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2EE980B-D7E1-03B3-1A52-76B3E1F034D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522470" y="2762280"/>
                  <a:ext cx="165960" cy="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2CF6D9-9F7E-2996-5DCD-82273F631008}"/>
                  </a:ext>
                </a:extLst>
              </p14:cNvPr>
              <p14:cNvContentPartPr/>
              <p14:nvPr/>
            </p14:nvContentPartPr>
            <p14:xfrm>
              <a:off x="1887870" y="1375560"/>
              <a:ext cx="1468080" cy="5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2CF6D9-9F7E-2996-5DCD-82273F631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550" y="1371240"/>
                <a:ext cx="1476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380D71-26EC-6252-8AC7-435BA17E79F3}"/>
                  </a:ext>
                </a:extLst>
              </p14:cNvPr>
              <p14:cNvContentPartPr/>
              <p14:nvPr/>
            </p14:nvContentPartPr>
            <p14:xfrm>
              <a:off x="2979030" y="1021680"/>
              <a:ext cx="354600" cy="64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380D71-26EC-6252-8AC7-435BA17E79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4710" y="1017360"/>
                <a:ext cx="36324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0FFFED-3B2E-18A9-9521-5C85A59CF550}"/>
                  </a:ext>
                </a:extLst>
              </p14:cNvPr>
              <p14:cNvContentPartPr/>
              <p14:nvPr/>
            </p14:nvContentPartPr>
            <p14:xfrm>
              <a:off x="1329150" y="312480"/>
              <a:ext cx="398160" cy="64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0FFFED-3B2E-18A9-9521-5C85A59CF5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4830" y="308160"/>
                <a:ext cx="4068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9B0FCC-4CF3-26CE-4AAD-4146711959F2}"/>
                  </a:ext>
                </a:extLst>
              </p14:cNvPr>
              <p14:cNvContentPartPr/>
              <p14:nvPr/>
            </p14:nvContentPartPr>
            <p14:xfrm>
              <a:off x="1825950" y="644760"/>
              <a:ext cx="339480" cy="38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9B0FCC-4CF3-26CE-4AAD-4146711959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1630" y="640440"/>
                <a:ext cx="3481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9290F4-F865-8CD7-216F-F3B2D3B325F6}"/>
                  </a:ext>
                </a:extLst>
              </p14:cNvPr>
              <p14:cNvContentPartPr/>
              <p14:nvPr/>
            </p14:nvContentPartPr>
            <p14:xfrm>
              <a:off x="1887150" y="879120"/>
              <a:ext cx="264960" cy="1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9290F4-F865-8CD7-216F-F3B2D3B325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2830" y="874800"/>
                <a:ext cx="273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D000A9-8AB6-8EEC-208F-F23F523C9E0E}"/>
                  </a:ext>
                </a:extLst>
              </p14:cNvPr>
              <p14:cNvContentPartPr/>
              <p14:nvPr/>
            </p14:nvContentPartPr>
            <p14:xfrm>
              <a:off x="1818390" y="1043640"/>
              <a:ext cx="309960" cy="11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D000A9-8AB6-8EEC-208F-F23F523C9E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4070" y="1039320"/>
                <a:ext cx="318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1B99CB-D473-5FFD-6433-B7AB0D90E22E}"/>
                  </a:ext>
                </a:extLst>
              </p14:cNvPr>
              <p14:cNvContentPartPr/>
              <p14:nvPr/>
            </p14:nvContentPartPr>
            <p14:xfrm>
              <a:off x="2329590" y="883440"/>
              <a:ext cx="238680" cy="245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1B99CB-D473-5FFD-6433-B7AB0D90E2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5270" y="879120"/>
                <a:ext cx="2473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4A9653-1587-3E7A-AF1E-083DF5F2984E}"/>
                  </a:ext>
                </a:extLst>
              </p14:cNvPr>
              <p14:cNvContentPartPr/>
              <p14:nvPr/>
            </p14:nvContentPartPr>
            <p14:xfrm>
              <a:off x="2367030" y="605880"/>
              <a:ext cx="184320" cy="24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4A9653-1587-3E7A-AF1E-083DF5F298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2710" y="601560"/>
                <a:ext cx="192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2EB801-05D7-BFB6-B4BB-6D914D1E242A}"/>
                  </a:ext>
                </a:extLst>
              </p14:cNvPr>
              <p14:cNvContentPartPr/>
              <p14:nvPr/>
            </p14:nvContentPartPr>
            <p14:xfrm>
              <a:off x="3569790" y="547200"/>
              <a:ext cx="184680" cy="217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2EB801-05D7-BFB6-B4BB-6D914D1E24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65470" y="542880"/>
                <a:ext cx="193320" cy="21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537871-8D4E-C4DC-A6A3-1EA0AEDD5FCB}"/>
                  </a:ext>
                </a:extLst>
              </p14:cNvPr>
              <p14:cNvContentPartPr/>
              <p14:nvPr/>
            </p14:nvContentPartPr>
            <p14:xfrm>
              <a:off x="3405270" y="412200"/>
              <a:ext cx="4146480" cy="2384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537871-8D4E-C4DC-A6A3-1EA0AEDD5F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00950" y="407880"/>
                <a:ext cx="4155120" cy="23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35FDE1A-F596-157C-EF1D-487ECF7CFC25}"/>
                  </a:ext>
                </a:extLst>
              </p14:cNvPr>
              <p14:cNvContentPartPr/>
              <p14:nvPr/>
            </p14:nvContentPartPr>
            <p14:xfrm>
              <a:off x="4919070" y="879120"/>
              <a:ext cx="310680" cy="426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35FDE1A-F596-157C-EF1D-487ECF7CFC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14750" y="874800"/>
                <a:ext cx="3193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1E7A8B-808B-80A4-84D2-9D1933E02111}"/>
                  </a:ext>
                </a:extLst>
              </p14:cNvPr>
              <p14:cNvContentPartPr/>
              <p14:nvPr/>
            </p14:nvContentPartPr>
            <p14:xfrm>
              <a:off x="5445390" y="627120"/>
              <a:ext cx="135000" cy="661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1E7A8B-808B-80A4-84D2-9D1933E021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1070" y="622800"/>
                <a:ext cx="14364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AB2B77-62FF-7678-EDBD-C37AFD785DA0}"/>
                  </a:ext>
                </a:extLst>
              </p14:cNvPr>
              <p14:cNvContentPartPr/>
              <p14:nvPr/>
            </p14:nvContentPartPr>
            <p14:xfrm>
              <a:off x="5543310" y="921600"/>
              <a:ext cx="295920" cy="398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AB2B77-62FF-7678-EDBD-C37AFD785D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8990" y="917280"/>
                <a:ext cx="304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BBB389-9BCC-CCF4-51AC-AA9A6AE8EAF4}"/>
                  </a:ext>
                </a:extLst>
              </p14:cNvPr>
              <p14:cNvContentPartPr/>
              <p14:nvPr/>
            </p14:nvContentPartPr>
            <p14:xfrm>
              <a:off x="5992590" y="1006920"/>
              <a:ext cx="264960" cy="423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BBB389-9BCC-CCF4-51AC-AA9A6AE8EA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88270" y="1002600"/>
                <a:ext cx="273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AA6CCF1-3D44-11C5-CB31-7CA444D39102}"/>
                  </a:ext>
                </a:extLst>
              </p14:cNvPr>
              <p14:cNvContentPartPr/>
              <p14:nvPr/>
            </p14:nvContentPartPr>
            <p14:xfrm>
              <a:off x="5978910" y="1141920"/>
              <a:ext cx="370800" cy="121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AA6CCF1-3D44-11C5-CB31-7CA444D391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74590" y="1137600"/>
                <a:ext cx="379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022799-0FDD-BA93-1791-90A03F7F20D1}"/>
                  </a:ext>
                </a:extLst>
              </p14:cNvPr>
              <p14:cNvContentPartPr/>
              <p14:nvPr/>
            </p14:nvContentPartPr>
            <p14:xfrm>
              <a:off x="6400470" y="972000"/>
              <a:ext cx="56160" cy="435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022799-0FDD-BA93-1791-90A03F7F20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6150" y="967680"/>
                <a:ext cx="648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432E1DD-87DA-9F3E-AF66-53CE3C2637A6}"/>
                  </a:ext>
                </a:extLst>
              </p14:cNvPr>
              <p14:cNvContentPartPr/>
              <p14:nvPr/>
            </p14:nvContentPartPr>
            <p14:xfrm>
              <a:off x="4396710" y="1568160"/>
              <a:ext cx="2284560" cy="237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432E1DD-87DA-9F3E-AF66-53CE3C2637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2390" y="1563840"/>
                <a:ext cx="2293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ACA8191-1FB5-8D02-F6CE-CA0A77867104}"/>
                  </a:ext>
                </a:extLst>
              </p14:cNvPr>
              <p14:cNvContentPartPr/>
              <p14:nvPr/>
            </p14:nvContentPartPr>
            <p14:xfrm>
              <a:off x="4464030" y="1956600"/>
              <a:ext cx="178200" cy="472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ACA8191-1FB5-8D02-F6CE-CA0A778671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59710" y="1952280"/>
                <a:ext cx="1868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0328418-3B22-ABCF-FDE5-0F9F162C5492}"/>
                  </a:ext>
                </a:extLst>
              </p14:cNvPr>
              <p14:cNvContentPartPr/>
              <p14:nvPr/>
            </p14:nvContentPartPr>
            <p14:xfrm>
              <a:off x="4822590" y="2158560"/>
              <a:ext cx="357120" cy="43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0328418-3B22-ABCF-FDE5-0F9F162C54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18270" y="2154240"/>
                <a:ext cx="365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30CAA90-677A-0097-0C79-CB886F160044}"/>
                  </a:ext>
                </a:extLst>
              </p14:cNvPr>
              <p14:cNvContentPartPr/>
              <p14:nvPr/>
            </p14:nvContentPartPr>
            <p14:xfrm>
              <a:off x="5008350" y="2057400"/>
              <a:ext cx="145080" cy="360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30CAA90-677A-0097-0C79-CB886F1600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04030" y="2053080"/>
                <a:ext cx="1537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18E15E-AB10-D647-DC50-CA617F11C179}"/>
                  </a:ext>
                </a:extLst>
              </p14:cNvPr>
              <p14:cNvContentPartPr/>
              <p14:nvPr/>
            </p14:nvContentPartPr>
            <p14:xfrm>
              <a:off x="5509470" y="1947960"/>
              <a:ext cx="241920" cy="513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18E15E-AB10-D647-DC50-CA617F11C1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05150" y="1943640"/>
                <a:ext cx="2505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D58625-FF11-6307-D9A9-DC29A10E176A}"/>
                  </a:ext>
                </a:extLst>
              </p14:cNvPr>
              <p14:cNvContentPartPr/>
              <p14:nvPr/>
            </p14:nvContentPartPr>
            <p14:xfrm>
              <a:off x="5865150" y="1964160"/>
              <a:ext cx="422280" cy="495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D58625-FF11-6307-D9A9-DC29A10E176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60830" y="1959840"/>
                <a:ext cx="4309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9EAB90-7948-7EF3-ABE3-734732A00C5D}"/>
                  </a:ext>
                </a:extLst>
              </p14:cNvPr>
              <p14:cNvContentPartPr/>
              <p14:nvPr/>
            </p14:nvContentPartPr>
            <p14:xfrm>
              <a:off x="6316230" y="2185560"/>
              <a:ext cx="238320" cy="363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9EAB90-7948-7EF3-ABE3-734732A00C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11910" y="2181240"/>
                <a:ext cx="2469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AECE196-92E2-0948-4DAF-8BBF60071EC7}"/>
                  </a:ext>
                </a:extLst>
              </p14:cNvPr>
              <p14:cNvContentPartPr/>
              <p14:nvPr/>
            </p14:nvContentPartPr>
            <p14:xfrm>
              <a:off x="6231990" y="2377080"/>
              <a:ext cx="274320" cy="39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AECE196-92E2-0948-4DAF-8BBF60071EC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27670" y="2372760"/>
                <a:ext cx="282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2EDFA1-CF5B-2874-0CC6-A3E83E3786C7}"/>
                  </a:ext>
                </a:extLst>
              </p14:cNvPr>
              <p14:cNvContentPartPr/>
              <p14:nvPr/>
            </p14:nvContentPartPr>
            <p14:xfrm>
              <a:off x="6611790" y="2213280"/>
              <a:ext cx="152280" cy="321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2EDFA1-CF5B-2874-0CC6-A3E83E3786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07470" y="2208960"/>
                <a:ext cx="1609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31DDC5-76E9-FE2F-E205-4A25655C58BE}"/>
                  </a:ext>
                </a:extLst>
              </p14:cNvPr>
              <p14:cNvContentPartPr/>
              <p14:nvPr/>
            </p14:nvContentPartPr>
            <p14:xfrm>
              <a:off x="7447350" y="1519200"/>
              <a:ext cx="2166120" cy="88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31DDC5-76E9-FE2F-E205-4A25655C58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43030" y="1514880"/>
                <a:ext cx="21747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8D2E65-1CCC-F707-0051-3F6C1773393F}"/>
                  </a:ext>
                </a:extLst>
              </p14:cNvPr>
              <p14:cNvContentPartPr/>
              <p14:nvPr/>
            </p14:nvContentPartPr>
            <p14:xfrm>
              <a:off x="9232230" y="1237320"/>
              <a:ext cx="431280" cy="808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8D2E65-1CCC-F707-0051-3F6C177339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27910" y="1233000"/>
                <a:ext cx="43992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B30CA3-11F5-9649-2F91-1F29D8CCB2D2}"/>
                  </a:ext>
                </a:extLst>
              </p14:cNvPr>
              <p14:cNvContentPartPr/>
              <p14:nvPr/>
            </p14:nvContentPartPr>
            <p14:xfrm>
              <a:off x="7928310" y="353520"/>
              <a:ext cx="425160" cy="702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B30CA3-11F5-9649-2F91-1F29D8CCB2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23990" y="349200"/>
                <a:ext cx="43380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217A61-BEC5-CF69-BBF7-0C93215F6B7C}"/>
                  </a:ext>
                </a:extLst>
              </p14:cNvPr>
              <p14:cNvContentPartPr/>
              <p14:nvPr/>
            </p14:nvContentPartPr>
            <p14:xfrm>
              <a:off x="8423310" y="688320"/>
              <a:ext cx="195120" cy="538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217A61-BEC5-CF69-BBF7-0C93215F6B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18990" y="684000"/>
                <a:ext cx="2037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A5774D-89AB-EAB1-6739-9FC8952AF37B}"/>
                  </a:ext>
                </a:extLst>
              </p14:cNvPr>
              <p14:cNvContentPartPr/>
              <p14:nvPr/>
            </p14:nvContentPartPr>
            <p14:xfrm>
              <a:off x="8396670" y="1031040"/>
              <a:ext cx="317520" cy="26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A5774D-89AB-EAB1-6739-9FC8952AF37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92350" y="1026720"/>
                <a:ext cx="326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8C9C864-37E4-5138-A7D9-3C1AAA9A56D5}"/>
                  </a:ext>
                </a:extLst>
              </p14:cNvPr>
              <p14:cNvContentPartPr/>
              <p14:nvPr/>
            </p14:nvContentPartPr>
            <p14:xfrm>
              <a:off x="8763510" y="719640"/>
              <a:ext cx="137880" cy="474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8C9C864-37E4-5138-A7D9-3C1AAA9A56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59190" y="715320"/>
                <a:ext cx="1465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2134761-D777-5652-86CD-83894832669D}"/>
                  </a:ext>
                </a:extLst>
              </p14:cNvPr>
              <p14:cNvContentPartPr/>
              <p14:nvPr/>
            </p14:nvContentPartPr>
            <p14:xfrm>
              <a:off x="828030" y="3101040"/>
              <a:ext cx="39960" cy="502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2134761-D777-5652-86CD-8389483266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3710" y="3096720"/>
                <a:ext cx="486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E30FEAE-EA11-73C5-79D2-12525C1CBCEC}"/>
                  </a:ext>
                </a:extLst>
              </p14:cNvPr>
              <p14:cNvContentPartPr/>
              <p14:nvPr/>
            </p14:nvContentPartPr>
            <p14:xfrm>
              <a:off x="1033950" y="3445920"/>
              <a:ext cx="258480" cy="18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E30FEAE-EA11-73C5-79D2-12525C1CBC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9630" y="3441600"/>
                <a:ext cx="2671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D352854-6A68-912A-5C13-DBB813C387F7}"/>
                  </a:ext>
                </a:extLst>
              </p14:cNvPr>
              <p14:cNvContentPartPr/>
              <p14:nvPr/>
            </p14:nvContentPartPr>
            <p14:xfrm>
              <a:off x="1148070" y="3202200"/>
              <a:ext cx="58320" cy="474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D352854-6A68-912A-5C13-DBB813C387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3750" y="3197880"/>
                <a:ext cx="669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D3BB88-3552-489B-6C64-4F2E53B150E6}"/>
                  </a:ext>
                </a:extLst>
              </p14:cNvPr>
              <p14:cNvContentPartPr/>
              <p14:nvPr/>
            </p14:nvContentPartPr>
            <p14:xfrm>
              <a:off x="1587630" y="3088440"/>
              <a:ext cx="193320" cy="426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D3BB88-3552-489B-6C64-4F2E53B150E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83310" y="3084120"/>
                <a:ext cx="2019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0B2C88F-1A76-DCF8-8FE2-ADAE5A6D42FF}"/>
                  </a:ext>
                </a:extLst>
              </p14:cNvPr>
              <p14:cNvContentPartPr/>
              <p14:nvPr/>
            </p14:nvContentPartPr>
            <p14:xfrm>
              <a:off x="2013150" y="3054600"/>
              <a:ext cx="76680" cy="450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0B2C88F-1A76-DCF8-8FE2-ADAE5A6D42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08830" y="3050280"/>
                <a:ext cx="853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3FCFF0-AA32-C418-6FDF-FDFE55C6E6D4}"/>
                  </a:ext>
                </a:extLst>
              </p14:cNvPr>
              <p14:cNvContentPartPr/>
              <p14:nvPr/>
            </p14:nvContentPartPr>
            <p14:xfrm>
              <a:off x="1793550" y="2965680"/>
              <a:ext cx="498600" cy="64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3FCFF0-AA32-C418-6FDF-FDFE55C6E6D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89230" y="2961360"/>
                <a:ext cx="507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BD57158-2004-8618-907E-F6249FC81510}"/>
                  </a:ext>
                </a:extLst>
              </p14:cNvPr>
              <p14:cNvContentPartPr/>
              <p14:nvPr/>
            </p14:nvContentPartPr>
            <p14:xfrm>
              <a:off x="2247870" y="3269520"/>
              <a:ext cx="240480" cy="416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D57158-2004-8618-907E-F6249FC8151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43550" y="3265200"/>
                <a:ext cx="2491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9151E58-9E20-24AB-EBD3-B0BCD85944F8}"/>
                  </a:ext>
                </a:extLst>
              </p14:cNvPr>
              <p14:cNvContentPartPr/>
              <p14:nvPr/>
            </p14:nvContentPartPr>
            <p14:xfrm>
              <a:off x="2304030" y="3450600"/>
              <a:ext cx="283680" cy="12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9151E58-9E20-24AB-EBD3-B0BCD85944F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99710" y="3446280"/>
                <a:ext cx="292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81E319E-FEF5-1475-4DC4-521D1D131B52}"/>
                  </a:ext>
                </a:extLst>
              </p14:cNvPr>
              <p14:cNvContentPartPr/>
              <p14:nvPr/>
            </p14:nvContentPartPr>
            <p14:xfrm>
              <a:off x="2594910" y="3202200"/>
              <a:ext cx="202320" cy="403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81E319E-FEF5-1475-4DC4-521D1D131B5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90590" y="3197880"/>
                <a:ext cx="2109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0779293-3364-83BF-EF55-A0CD50DAE452}"/>
                  </a:ext>
                </a:extLst>
              </p14:cNvPr>
              <p14:cNvContentPartPr/>
              <p14:nvPr/>
            </p14:nvContentPartPr>
            <p14:xfrm>
              <a:off x="2869230" y="3004200"/>
              <a:ext cx="307080" cy="838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0779293-3364-83BF-EF55-A0CD50DAE45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64910" y="2999880"/>
                <a:ext cx="31572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3B18CB5-9B80-D536-FA4C-B52F8D2621D3}"/>
                  </a:ext>
                </a:extLst>
              </p14:cNvPr>
              <p14:cNvContentPartPr/>
              <p14:nvPr/>
            </p14:nvContentPartPr>
            <p14:xfrm>
              <a:off x="511230" y="2612880"/>
              <a:ext cx="416520" cy="1133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3B18CB5-9B80-D536-FA4C-B52F8D2621D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6910" y="2608560"/>
                <a:ext cx="425160" cy="11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10ED7F6-CF76-BFE6-D336-E7E38584CC2E}"/>
                  </a:ext>
                </a:extLst>
              </p14:cNvPr>
              <p14:cNvContentPartPr/>
              <p14:nvPr/>
            </p14:nvContentPartPr>
            <p14:xfrm>
              <a:off x="3333630" y="3029760"/>
              <a:ext cx="389520" cy="743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10ED7F6-CF76-BFE6-D336-E7E38584CC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29310" y="3025440"/>
                <a:ext cx="39816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C9BF43B-A1E0-B61F-FEC5-02418B9008B8}"/>
                  </a:ext>
                </a:extLst>
              </p14:cNvPr>
              <p14:cNvContentPartPr/>
              <p14:nvPr/>
            </p14:nvContentPartPr>
            <p14:xfrm>
              <a:off x="3796590" y="3265920"/>
              <a:ext cx="132840" cy="491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C9BF43B-A1E0-B61F-FEC5-02418B9008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92270" y="3261600"/>
                <a:ext cx="1414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BB0901F-3D70-4B6C-5A4A-BAFAFF45DF01}"/>
                  </a:ext>
                </a:extLst>
              </p14:cNvPr>
              <p14:cNvContentPartPr/>
              <p14:nvPr/>
            </p14:nvContentPartPr>
            <p14:xfrm>
              <a:off x="3797670" y="3458880"/>
              <a:ext cx="333720" cy="11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BB0901F-3D70-4B6C-5A4A-BAFAFF45DF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93350" y="3454560"/>
                <a:ext cx="3423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BD3F321-4EF2-5048-8CFF-F5ED54668EFF}"/>
                  </a:ext>
                </a:extLst>
              </p14:cNvPr>
              <p14:cNvContentPartPr/>
              <p14:nvPr/>
            </p14:nvContentPartPr>
            <p14:xfrm>
              <a:off x="4202670" y="3184920"/>
              <a:ext cx="46080" cy="414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BD3F321-4EF2-5048-8CFF-F5ED54668EF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98350" y="3180600"/>
                <a:ext cx="547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F43612C-9E2C-9B58-C83D-FBD56322100A}"/>
                  </a:ext>
                </a:extLst>
              </p14:cNvPr>
              <p14:cNvContentPartPr/>
              <p14:nvPr/>
            </p14:nvContentPartPr>
            <p14:xfrm>
              <a:off x="4873350" y="3263400"/>
              <a:ext cx="350640" cy="5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F43612C-9E2C-9B58-C83D-FBD5632210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69030" y="3259080"/>
                <a:ext cx="35928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8A77781-A598-ADFA-9705-F25A08ACE782}"/>
                  </a:ext>
                </a:extLst>
              </p14:cNvPr>
              <p14:cNvContentPartPr/>
              <p14:nvPr/>
            </p14:nvContentPartPr>
            <p14:xfrm>
              <a:off x="4911510" y="3468600"/>
              <a:ext cx="437760" cy="30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8A77781-A598-ADFA-9705-F25A08ACE78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07190" y="3464280"/>
                <a:ext cx="446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2848486-A40A-0F03-518A-1ABCA89EC8CE}"/>
                  </a:ext>
                </a:extLst>
              </p14:cNvPr>
              <p14:cNvContentPartPr/>
              <p14:nvPr/>
            </p14:nvContentPartPr>
            <p14:xfrm>
              <a:off x="5995830" y="3179520"/>
              <a:ext cx="365400" cy="446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2848486-A40A-0F03-518A-1ABCA89EC8C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91510" y="3175200"/>
                <a:ext cx="3740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89001B3-37BA-6AE1-0D7E-A3DFCF26B002}"/>
                  </a:ext>
                </a:extLst>
              </p14:cNvPr>
              <p14:cNvContentPartPr/>
              <p14:nvPr/>
            </p14:nvContentPartPr>
            <p14:xfrm>
              <a:off x="1156350" y="4152960"/>
              <a:ext cx="83520" cy="453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89001B3-37BA-6AE1-0D7E-A3DFCF26B00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52030" y="4148640"/>
                <a:ext cx="921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FF792A6-E6B1-CA34-7249-DF76F8D0492C}"/>
                  </a:ext>
                </a:extLst>
              </p14:cNvPr>
              <p14:cNvContentPartPr/>
              <p14:nvPr/>
            </p14:nvContentPartPr>
            <p14:xfrm>
              <a:off x="983550" y="4147560"/>
              <a:ext cx="437760" cy="81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FF792A6-E6B1-CA34-7249-DF76F8D0492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9230" y="4143240"/>
                <a:ext cx="446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5D1C6C0-FE95-69C5-2081-E11CACBC16FB}"/>
                  </a:ext>
                </a:extLst>
              </p14:cNvPr>
              <p14:cNvContentPartPr/>
              <p14:nvPr/>
            </p14:nvContentPartPr>
            <p14:xfrm>
              <a:off x="1380270" y="4438080"/>
              <a:ext cx="200520" cy="322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5D1C6C0-FE95-69C5-2081-E11CACBC16F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75950" y="4433760"/>
                <a:ext cx="209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8D2BCD7-3A38-6122-8FFD-09C987126443}"/>
                  </a:ext>
                </a:extLst>
              </p14:cNvPr>
              <p14:cNvContentPartPr/>
              <p14:nvPr/>
            </p14:nvContentPartPr>
            <p14:xfrm>
              <a:off x="1527870" y="4552560"/>
              <a:ext cx="37800" cy="35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8D2BCD7-3A38-6122-8FFD-09C98712644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23550" y="4548240"/>
                <a:ext cx="46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29B765-2F46-069F-2FCF-DBB6CCA64085}"/>
                  </a:ext>
                </a:extLst>
              </p14:cNvPr>
              <p14:cNvContentPartPr/>
              <p14:nvPr/>
            </p14:nvContentPartPr>
            <p14:xfrm>
              <a:off x="1595190" y="4325400"/>
              <a:ext cx="85320" cy="404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29B765-2F46-069F-2FCF-DBB6CCA6408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90870" y="4321080"/>
                <a:ext cx="939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1366FD6-AE52-FD7F-7DFA-13D3B4354EC0}"/>
                  </a:ext>
                </a:extLst>
              </p14:cNvPr>
              <p14:cNvContentPartPr/>
              <p14:nvPr/>
            </p14:nvContentPartPr>
            <p14:xfrm>
              <a:off x="1865190" y="4080600"/>
              <a:ext cx="365400" cy="592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1366FD6-AE52-FD7F-7DFA-13D3B4354EC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60870" y="4076280"/>
                <a:ext cx="3740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40D21F6-AEB2-1A35-3D26-34D4A2D61A94}"/>
                  </a:ext>
                </a:extLst>
              </p14:cNvPr>
              <p14:cNvContentPartPr/>
              <p14:nvPr/>
            </p14:nvContentPartPr>
            <p14:xfrm>
              <a:off x="2436150" y="4356720"/>
              <a:ext cx="143640" cy="358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40D21F6-AEB2-1A35-3D26-34D4A2D61A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31830" y="4352400"/>
                <a:ext cx="1522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F7E8214-3386-8D12-B792-94EA54CB1D08}"/>
                  </a:ext>
                </a:extLst>
              </p14:cNvPr>
              <p14:cNvContentPartPr/>
              <p14:nvPr/>
            </p14:nvContentPartPr>
            <p14:xfrm>
              <a:off x="2451270" y="4576320"/>
              <a:ext cx="164160" cy="6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F7E8214-3386-8D12-B792-94EA54CB1D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46950" y="4572000"/>
                <a:ext cx="1728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1D3F076-31CE-C732-997E-23A2F6B26C6F}"/>
                  </a:ext>
                </a:extLst>
              </p14:cNvPr>
              <p14:cNvContentPartPr/>
              <p14:nvPr/>
            </p14:nvContentPartPr>
            <p14:xfrm>
              <a:off x="2751150" y="4455720"/>
              <a:ext cx="43200" cy="30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1D3F076-31CE-C732-997E-23A2F6B26C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46830" y="4451400"/>
                <a:ext cx="51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69BEC0F-2595-3B98-C4FD-BF4F3B2D6DC4}"/>
                  </a:ext>
                </a:extLst>
              </p14:cNvPr>
              <p14:cNvContentPartPr/>
              <p14:nvPr/>
            </p14:nvContentPartPr>
            <p14:xfrm>
              <a:off x="1983270" y="3908160"/>
              <a:ext cx="79560" cy="25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69BEC0F-2595-3B98-C4FD-BF4F3B2D6DC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978950" y="3903840"/>
                <a:ext cx="88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142C013-0637-5AFC-BB2B-086CEE09B9D6}"/>
                  </a:ext>
                </a:extLst>
              </p14:cNvPr>
              <p14:cNvContentPartPr/>
              <p14:nvPr/>
            </p14:nvContentPartPr>
            <p14:xfrm>
              <a:off x="2032950" y="3895920"/>
              <a:ext cx="73800" cy="35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142C013-0637-5AFC-BB2B-086CEE09B9D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28630" y="3891600"/>
                <a:ext cx="82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879400D-2DFE-E6D2-E8AD-14961F1C9D31}"/>
                  </a:ext>
                </a:extLst>
              </p14:cNvPr>
              <p14:cNvContentPartPr/>
              <p14:nvPr/>
            </p14:nvContentPartPr>
            <p14:xfrm>
              <a:off x="2037630" y="3899880"/>
              <a:ext cx="92520" cy="26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879400D-2DFE-E6D2-E8AD-14961F1C9D3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033310" y="3895560"/>
                <a:ext cx="101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80B2DE3-50BF-17E0-3134-F6CA404CD574}"/>
                  </a:ext>
                </a:extLst>
              </p14:cNvPr>
              <p14:cNvContentPartPr/>
              <p14:nvPr/>
            </p14:nvContentPartPr>
            <p14:xfrm>
              <a:off x="3295470" y="4354920"/>
              <a:ext cx="508320" cy="38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80B2DE3-50BF-17E0-3134-F6CA404CD57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91150" y="4350600"/>
                <a:ext cx="516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BCF4E57-184B-3850-A1A9-4C5BA3DF50F4}"/>
                  </a:ext>
                </a:extLst>
              </p14:cNvPr>
              <p14:cNvContentPartPr/>
              <p14:nvPr/>
            </p14:nvContentPartPr>
            <p14:xfrm>
              <a:off x="3324990" y="4721040"/>
              <a:ext cx="482400" cy="21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BCF4E57-184B-3850-A1A9-4C5BA3DF50F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20670" y="4716720"/>
                <a:ext cx="491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6F578E0-7889-5255-8185-F030E753C3D9}"/>
                  </a:ext>
                </a:extLst>
              </p14:cNvPr>
              <p14:cNvContentPartPr/>
              <p14:nvPr/>
            </p14:nvContentPartPr>
            <p14:xfrm>
              <a:off x="4198350" y="4572360"/>
              <a:ext cx="509040" cy="52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6F578E0-7889-5255-8185-F030E753C3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94030" y="4568040"/>
                <a:ext cx="517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8CA90FA-04B7-8DB8-CF0D-AAB6DB89F64D}"/>
                  </a:ext>
                </a:extLst>
              </p14:cNvPr>
              <p14:cNvContentPartPr/>
              <p14:nvPr/>
            </p14:nvContentPartPr>
            <p14:xfrm>
              <a:off x="4698030" y="4097880"/>
              <a:ext cx="359640" cy="574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8CA90FA-04B7-8DB8-CF0D-AAB6DB89F6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93710" y="4093560"/>
                <a:ext cx="3682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35871E-EDC1-4CD8-DE22-5C6EDD579CF0}"/>
                  </a:ext>
                </a:extLst>
              </p14:cNvPr>
              <p14:cNvContentPartPr/>
              <p14:nvPr/>
            </p14:nvContentPartPr>
            <p14:xfrm>
              <a:off x="5139030" y="4326840"/>
              <a:ext cx="246240" cy="393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35871E-EDC1-4CD8-DE22-5C6EDD579CF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34710" y="4322520"/>
                <a:ext cx="2548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14929D5-7841-8F71-1461-E5B935C79713}"/>
                  </a:ext>
                </a:extLst>
              </p14:cNvPr>
              <p14:cNvContentPartPr/>
              <p14:nvPr/>
            </p14:nvContentPartPr>
            <p14:xfrm>
              <a:off x="5198430" y="4541040"/>
              <a:ext cx="218880" cy="33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14929D5-7841-8F71-1461-E5B935C7971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94110" y="4536720"/>
                <a:ext cx="22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C4B5670-8E29-174A-69E0-FB65A8245D22}"/>
                  </a:ext>
                </a:extLst>
              </p14:cNvPr>
              <p14:cNvContentPartPr/>
              <p14:nvPr/>
            </p14:nvContentPartPr>
            <p14:xfrm>
              <a:off x="5559510" y="4338000"/>
              <a:ext cx="104400" cy="358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C4B5670-8E29-174A-69E0-FB65A8245D2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55190" y="4333680"/>
                <a:ext cx="11304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1064822-A726-E4C9-EE08-D27071FC3645}"/>
              </a:ext>
            </a:extLst>
          </p:cNvPr>
          <p:cNvGrpSpPr/>
          <p:nvPr/>
        </p:nvGrpSpPr>
        <p:grpSpPr>
          <a:xfrm>
            <a:off x="6093030" y="4287600"/>
            <a:ext cx="486000" cy="408960"/>
            <a:chOff x="6093030" y="4287600"/>
            <a:chExt cx="48600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2B58C1-1883-54BB-CC5E-1F6E1F94107C}"/>
                    </a:ext>
                  </a:extLst>
                </p14:cNvPr>
                <p14:cNvContentPartPr/>
                <p14:nvPr/>
              </p14:nvContentPartPr>
              <p14:xfrm>
                <a:off x="6093030" y="4566240"/>
                <a:ext cx="486000" cy="20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2B58C1-1883-54BB-CC5E-1F6E1F9410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88710" y="4561920"/>
                  <a:ext cx="494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A0FD9B-2872-1ECB-21B4-F2CCDD04573F}"/>
                    </a:ext>
                  </a:extLst>
                </p14:cNvPr>
                <p14:cNvContentPartPr/>
                <p14:nvPr/>
              </p14:nvContentPartPr>
              <p14:xfrm>
                <a:off x="6329190" y="4287600"/>
                <a:ext cx="132480" cy="408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A0FD9B-2872-1ECB-21B4-F2CCDD04573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24870" y="4283280"/>
                  <a:ext cx="14112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7CE6370-9CDA-CEF5-FDE0-41F89B081A68}"/>
              </a:ext>
            </a:extLst>
          </p:cNvPr>
          <p:cNvGrpSpPr/>
          <p:nvPr/>
        </p:nvGrpSpPr>
        <p:grpSpPr>
          <a:xfrm>
            <a:off x="6919950" y="3930120"/>
            <a:ext cx="1082880" cy="620640"/>
            <a:chOff x="6919950" y="3930120"/>
            <a:chExt cx="108288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15DBB8-A912-CE16-5836-0EBEB7430633}"/>
                    </a:ext>
                  </a:extLst>
                </p14:cNvPr>
                <p14:cNvContentPartPr/>
                <p14:nvPr/>
              </p14:nvContentPartPr>
              <p14:xfrm>
                <a:off x="6919950" y="3930120"/>
                <a:ext cx="194400" cy="617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15DBB8-A912-CE16-5836-0EBEB743063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15630" y="3925800"/>
                  <a:ext cx="20304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15EBE26-7328-1CB0-AB03-77BB34EA6472}"/>
                    </a:ext>
                  </a:extLst>
                </p14:cNvPr>
                <p14:cNvContentPartPr/>
                <p14:nvPr/>
              </p14:nvContentPartPr>
              <p14:xfrm>
                <a:off x="7081230" y="4097880"/>
                <a:ext cx="273600" cy="426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15EBE26-7328-1CB0-AB03-77BB34EA64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76910" y="4093560"/>
                  <a:ext cx="2822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E4954A9-C3A5-EF44-E1DF-72913E3F13F6}"/>
                    </a:ext>
                  </a:extLst>
                </p14:cNvPr>
                <p14:cNvContentPartPr/>
                <p14:nvPr/>
              </p14:nvContentPartPr>
              <p14:xfrm>
                <a:off x="7472190" y="4210560"/>
                <a:ext cx="175320" cy="340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E4954A9-C3A5-EF44-E1DF-72913E3F13F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67870" y="4206240"/>
                  <a:ext cx="183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02B4E44-AC21-2677-8A88-3B4A5B3FEEA6}"/>
                    </a:ext>
                  </a:extLst>
                </p14:cNvPr>
                <p14:cNvContentPartPr/>
                <p14:nvPr/>
              </p14:nvContentPartPr>
              <p14:xfrm>
                <a:off x="7514310" y="4317120"/>
                <a:ext cx="238320" cy="30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02B4E44-AC21-2677-8A88-3B4A5B3FEEA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09990" y="4312800"/>
                  <a:ext cx="246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1B55575-C89D-908B-94B2-BFF96EE8C66A}"/>
                    </a:ext>
                  </a:extLst>
                </p14:cNvPr>
                <p14:cNvContentPartPr/>
                <p14:nvPr/>
              </p14:nvContentPartPr>
              <p14:xfrm>
                <a:off x="7919670" y="4325400"/>
                <a:ext cx="83160" cy="208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1B55575-C89D-908B-94B2-BFF96EE8C6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15350" y="4321080"/>
                  <a:ext cx="918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8AD02-2AFC-4D6E-2F3C-FEEC149E1B03}"/>
              </a:ext>
            </a:extLst>
          </p:cNvPr>
          <p:cNvGrpSpPr/>
          <p:nvPr/>
        </p:nvGrpSpPr>
        <p:grpSpPr>
          <a:xfrm>
            <a:off x="6729870" y="2781720"/>
            <a:ext cx="2242440" cy="842400"/>
            <a:chOff x="6729870" y="2781720"/>
            <a:chExt cx="2242440" cy="84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E89B031-8447-4A54-6A69-EE83816515AC}"/>
                    </a:ext>
                  </a:extLst>
                </p14:cNvPr>
                <p14:cNvContentPartPr/>
                <p14:nvPr/>
              </p14:nvContentPartPr>
              <p14:xfrm>
                <a:off x="6729870" y="2844360"/>
                <a:ext cx="86040" cy="74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E89B031-8447-4A54-6A69-EE83816515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25550" y="2840040"/>
                  <a:ext cx="9468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B322E2-F483-FF68-9886-810542B2CE85}"/>
                    </a:ext>
                  </a:extLst>
                </p14:cNvPr>
                <p14:cNvContentPartPr/>
                <p14:nvPr/>
              </p14:nvContentPartPr>
              <p14:xfrm>
                <a:off x="6834990" y="3109320"/>
                <a:ext cx="325800" cy="514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B322E2-F483-FF68-9886-810542B2CE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30670" y="3105000"/>
                  <a:ext cx="334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3B536E-1734-DC47-6828-D0A7E3D412D5}"/>
                    </a:ext>
                  </a:extLst>
                </p14:cNvPr>
                <p14:cNvContentPartPr/>
                <p14:nvPr/>
              </p14:nvContentPartPr>
              <p14:xfrm>
                <a:off x="7263030" y="3215520"/>
                <a:ext cx="257040" cy="396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3B536E-1734-DC47-6828-D0A7E3D412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58710" y="3211200"/>
                  <a:ext cx="2656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C66645-A6C2-E638-B61B-142F60AFDABF}"/>
                    </a:ext>
                  </a:extLst>
                </p14:cNvPr>
                <p14:cNvContentPartPr/>
                <p14:nvPr/>
              </p14:nvContentPartPr>
              <p14:xfrm>
                <a:off x="7299390" y="3433320"/>
                <a:ext cx="266400" cy="16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C66645-A6C2-E638-B61B-142F60AFDA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95070" y="3429000"/>
                  <a:ext cx="275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D44D1A-7CEE-4282-6502-BDFE94C821BC}"/>
                    </a:ext>
                  </a:extLst>
                </p14:cNvPr>
                <p14:cNvContentPartPr/>
                <p14:nvPr/>
              </p14:nvContentPartPr>
              <p14:xfrm>
                <a:off x="7784670" y="3088440"/>
                <a:ext cx="18000" cy="1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D44D1A-7CEE-4282-6502-BDFE94C821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80350" y="3084120"/>
                  <a:ext cx="266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12424C-93A2-2161-ACA4-E1D47BB7DB52}"/>
                    </a:ext>
                  </a:extLst>
                </p14:cNvPr>
                <p14:cNvContentPartPr/>
                <p14:nvPr/>
              </p14:nvContentPartPr>
              <p14:xfrm>
                <a:off x="8096790" y="2781720"/>
                <a:ext cx="265320" cy="641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12424C-93A2-2161-ACA4-E1D47BB7DB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92470" y="2777400"/>
                  <a:ext cx="273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73ABBAB-D3ED-4127-9925-C719CB753029}"/>
                    </a:ext>
                  </a:extLst>
                </p14:cNvPr>
                <p14:cNvContentPartPr/>
                <p14:nvPr/>
              </p14:nvContentPartPr>
              <p14:xfrm>
                <a:off x="8410710" y="3061800"/>
                <a:ext cx="280440" cy="38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73ABBAB-D3ED-4127-9925-C719CB7530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06390" y="3057480"/>
                  <a:ext cx="2890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1876BA-BDC5-A813-324E-C7DD22CD72D2}"/>
                    </a:ext>
                  </a:extLst>
                </p14:cNvPr>
                <p14:cNvContentPartPr/>
                <p14:nvPr/>
              </p14:nvContentPartPr>
              <p14:xfrm>
                <a:off x="8544270" y="3385440"/>
                <a:ext cx="158040" cy="35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1876BA-BDC5-A813-324E-C7DD22CD72D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39950" y="3381120"/>
                  <a:ext cx="166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0435EF-7BCF-7320-E97C-02404817F0B2}"/>
                    </a:ext>
                  </a:extLst>
                </p14:cNvPr>
                <p14:cNvContentPartPr/>
                <p14:nvPr/>
              </p14:nvContentPartPr>
              <p14:xfrm>
                <a:off x="8527350" y="3311280"/>
                <a:ext cx="444960" cy="21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0435EF-7BCF-7320-E97C-02404817F0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23030" y="3306960"/>
                  <a:ext cx="453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D95B2B-A9B8-1575-948A-DC01B95AE70C}"/>
                    </a:ext>
                  </a:extLst>
                </p14:cNvPr>
                <p14:cNvContentPartPr/>
                <p14:nvPr/>
              </p14:nvContentPartPr>
              <p14:xfrm>
                <a:off x="8881590" y="3143160"/>
                <a:ext cx="13680" cy="10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D95B2B-A9B8-1575-948A-DC01B95AE70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77270" y="3138840"/>
                  <a:ext cx="22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086E78-02BC-A8C6-66F4-630FD1C1ABEA}"/>
                    </a:ext>
                  </a:extLst>
                </p14:cNvPr>
                <p14:cNvContentPartPr/>
                <p14:nvPr/>
              </p14:nvContentPartPr>
              <p14:xfrm>
                <a:off x="7711950" y="3479760"/>
                <a:ext cx="52200" cy="131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086E78-02BC-A8C6-66F4-630FD1C1ABE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07630" y="3475440"/>
                  <a:ext cx="60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0EBE61-FE61-2EC9-A7EC-329452B32F2F}"/>
                    </a:ext>
                  </a:extLst>
                </p14:cNvPr>
                <p14:cNvContentPartPr/>
                <p14:nvPr/>
              </p14:nvContentPartPr>
              <p14:xfrm>
                <a:off x="7683510" y="3323880"/>
                <a:ext cx="9000" cy="64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0EBE61-FE61-2EC9-A7EC-329452B32F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79190" y="3319560"/>
                  <a:ext cx="176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A287AC-D154-A108-8D5A-B0452056C7E7}"/>
              </a:ext>
            </a:extLst>
          </p:cNvPr>
          <p:cNvGrpSpPr/>
          <p:nvPr/>
        </p:nvGrpSpPr>
        <p:grpSpPr>
          <a:xfrm>
            <a:off x="8328990" y="4060080"/>
            <a:ext cx="987120" cy="729360"/>
            <a:chOff x="8328990" y="4060080"/>
            <a:chExt cx="987120" cy="7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7629374-3F1A-4DD0-F4B8-A7F3A6F97B7B}"/>
                    </a:ext>
                  </a:extLst>
                </p14:cNvPr>
                <p14:cNvContentPartPr/>
                <p14:nvPr/>
              </p14:nvContentPartPr>
              <p14:xfrm>
                <a:off x="8328990" y="4060080"/>
                <a:ext cx="425520" cy="449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7629374-3F1A-4DD0-F4B8-A7F3A6F97B7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24670" y="4055760"/>
                  <a:ext cx="4341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1A2E644-3C7E-E1E7-A2AF-91D95AD4C0FC}"/>
                    </a:ext>
                  </a:extLst>
                </p14:cNvPr>
                <p14:cNvContentPartPr/>
                <p14:nvPr/>
              </p14:nvContentPartPr>
              <p14:xfrm>
                <a:off x="8796990" y="4382280"/>
                <a:ext cx="220320" cy="265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1A2E644-3C7E-E1E7-A2AF-91D95AD4C0F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92670" y="4377960"/>
                  <a:ext cx="228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474730-2CE4-CF88-5BFE-020F22937DFA}"/>
                    </a:ext>
                  </a:extLst>
                </p14:cNvPr>
                <p14:cNvContentPartPr/>
                <p14:nvPr/>
              </p14:nvContentPartPr>
              <p14:xfrm>
                <a:off x="8949270" y="4514760"/>
                <a:ext cx="84960" cy="2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474730-2CE4-CF88-5BFE-020F22937D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44950" y="4510440"/>
                  <a:ext cx="936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44B56EC-4B98-43A3-3230-D9E9C1D477C5}"/>
                    </a:ext>
                  </a:extLst>
                </p14:cNvPr>
                <p14:cNvContentPartPr/>
                <p14:nvPr/>
              </p14:nvContentPartPr>
              <p14:xfrm>
                <a:off x="8852070" y="4648320"/>
                <a:ext cx="190080" cy="64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44B56EC-4B98-43A3-3230-D9E9C1D477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47750" y="4644000"/>
                  <a:ext cx="198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DFD2A4C-C2D8-723A-8ED0-C8C51AF32665}"/>
                    </a:ext>
                  </a:extLst>
                </p14:cNvPr>
                <p14:cNvContentPartPr/>
                <p14:nvPr/>
              </p14:nvContentPartPr>
              <p14:xfrm>
                <a:off x="9206310" y="4447080"/>
                <a:ext cx="109800" cy="342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DFD2A4C-C2D8-723A-8ED0-C8C51AF3266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01990" y="4442760"/>
                  <a:ext cx="11844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0BF50AF-4797-FF1A-78FA-7139D51C3750}"/>
                  </a:ext>
                </a:extLst>
              </p14:cNvPr>
              <p14:cNvContentPartPr/>
              <p14:nvPr/>
            </p14:nvContentPartPr>
            <p14:xfrm>
              <a:off x="8395950" y="3832920"/>
              <a:ext cx="109080" cy="67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0BF50AF-4797-FF1A-78FA-7139D51C375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391630" y="3828600"/>
                <a:ext cx="117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1758405-9F6C-E6B6-95C7-74228DAE3F13}"/>
                  </a:ext>
                </a:extLst>
              </p14:cNvPr>
              <p14:cNvContentPartPr/>
              <p14:nvPr/>
            </p14:nvContentPartPr>
            <p14:xfrm>
              <a:off x="8210910" y="4929480"/>
              <a:ext cx="1438920" cy="221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1758405-9F6C-E6B6-95C7-74228DAE3F1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06590" y="4925160"/>
                <a:ext cx="144756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B4A806A-4F43-4736-7A78-DE8174AF4BC5}"/>
              </a:ext>
            </a:extLst>
          </p:cNvPr>
          <p:cNvGrpSpPr/>
          <p:nvPr/>
        </p:nvGrpSpPr>
        <p:grpSpPr>
          <a:xfrm>
            <a:off x="831270" y="5297040"/>
            <a:ext cx="1139760" cy="748800"/>
            <a:chOff x="831270" y="5297040"/>
            <a:chExt cx="1139760" cy="74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6F69B2-8AB8-A5F1-5FEE-10C457BBCD71}"/>
                    </a:ext>
                  </a:extLst>
                </p14:cNvPr>
                <p14:cNvContentPartPr/>
                <p14:nvPr/>
              </p14:nvContentPartPr>
              <p14:xfrm>
                <a:off x="831270" y="5297040"/>
                <a:ext cx="361440" cy="622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6F69B2-8AB8-A5F1-5FEE-10C457BBCD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6950" y="5292720"/>
                  <a:ext cx="37008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56BB6B2-D6DB-5740-8849-175253DFEB50}"/>
                    </a:ext>
                  </a:extLst>
                </p14:cNvPr>
                <p14:cNvContentPartPr/>
                <p14:nvPr/>
              </p14:nvContentPartPr>
              <p14:xfrm>
                <a:off x="1358670" y="5588640"/>
                <a:ext cx="190800" cy="345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56BB6B2-D6DB-5740-8849-175253DFEB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54350" y="5584320"/>
                  <a:ext cx="199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615E463-6029-AECA-6F86-6C76A01EB19C}"/>
                    </a:ext>
                  </a:extLst>
                </p14:cNvPr>
                <p14:cNvContentPartPr/>
                <p14:nvPr/>
              </p14:nvContentPartPr>
              <p14:xfrm>
                <a:off x="1434630" y="5906160"/>
                <a:ext cx="303480" cy="95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615E463-6029-AECA-6F86-6C76A01EB1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30310" y="5901840"/>
                  <a:ext cx="312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1F0CD6-A4BA-CF7F-0553-F8B6D468BBBD}"/>
                    </a:ext>
                  </a:extLst>
                </p14:cNvPr>
                <p14:cNvContentPartPr/>
                <p14:nvPr/>
              </p14:nvContentPartPr>
              <p14:xfrm>
                <a:off x="1827390" y="5785560"/>
                <a:ext cx="143640" cy="260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1F0CD6-A4BA-CF7F-0553-F8B6D468BBB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23070" y="5781240"/>
                  <a:ext cx="152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27827C-E7A1-5614-20E2-E8F02164B422}"/>
                    </a:ext>
                  </a:extLst>
                </p14:cNvPr>
                <p14:cNvContentPartPr/>
                <p14:nvPr/>
              </p14:nvContentPartPr>
              <p14:xfrm>
                <a:off x="1481070" y="5802480"/>
                <a:ext cx="58320" cy="21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27827C-E7A1-5614-20E2-E8F02164B4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76750" y="5798160"/>
                  <a:ext cx="6696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3B7E387-750B-E115-2799-A20D8DA6C224}"/>
                  </a:ext>
                </a:extLst>
              </p14:cNvPr>
              <p14:cNvContentPartPr/>
              <p14:nvPr/>
            </p14:nvContentPartPr>
            <p14:xfrm>
              <a:off x="737310" y="5041440"/>
              <a:ext cx="73440" cy="990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3B7E387-750B-E115-2799-A20D8DA6C22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32990" y="5037120"/>
                <a:ext cx="82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189E4C1-BB5B-C150-0791-91F6CF3594EC}"/>
                  </a:ext>
                </a:extLst>
              </p14:cNvPr>
              <p14:cNvContentPartPr/>
              <p14:nvPr/>
            </p14:nvContentPartPr>
            <p14:xfrm>
              <a:off x="2244630" y="5561280"/>
              <a:ext cx="178200" cy="7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189E4C1-BB5B-C150-0791-91F6CF3594E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40310" y="5556960"/>
                <a:ext cx="1868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21EE24B-939B-B024-A08E-2B8281D7BFDD}"/>
                  </a:ext>
                </a:extLst>
              </p14:cNvPr>
              <p14:cNvContentPartPr/>
              <p14:nvPr/>
            </p14:nvContentPartPr>
            <p14:xfrm>
              <a:off x="2270190" y="5762160"/>
              <a:ext cx="260640" cy="61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21EE24B-939B-B024-A08E-2B8281D7BFD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265870" y="5757840"/>
                <a:ext cx="26928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069D4FB-556B-95C9-DBAC-9E23EA56663B}"/>
              </a:ext>
            </a:extLst>
          </p:cNvPr>
          <p:cNvGrpSpPr/>
          <p:nvPr/>
        </p:nvGrpSpPr>
        <p:grpSpPr>
          <a:xfrm>
            <a:off x="3093150" y="5154120"/>
            <a:ext cx="992160" cy="592920"/>
            <a:chOff x="3093150" y="5154120"/>
            <a:chExt cx="992160" cy="5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508AD58-6912-6089-8C7F-87C5BB5449C6}"/>
                    </a:ext>
                  </a:extLst>
                </p14:cNvPr>
                <p14:cNvContentPartPr/>
                <p14:nvPr/>
              </p14:nvContentPartPr>
              <p14:xfrm>
                <a:off x="3193950" y="5154120"/>
                <a:ext cx="166320" cy="592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508AD58-6912-6089-8C7F-87C5BB5449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189630" y="5149800"/>
                  <a:ext cx="1749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9A58E8E-303A-4852-8131-AEB82D7A9272}"/>
                    </a:ext>
                  </a:extLst>
                </p14:cNvPr>
                <p14:cNvContentPartPr/>
                <p14:nvPr/>
              </p14:nvContentPartPr>
              <p14:xfrm>
                <a:off x="3093150" y="5627880"/>
                <a:ext cx="992160" cy="90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9A58E8E-303A-4852-8131-AEB82D7A92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88830" y="5623560"/>
                  <a:ext cx="10008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18BD2EF-C6FF-C220-BC5E-EE69FB815C0D}"/>
              </a:ext>
            </a:extLst>
          </p:cNvPr>
          <p:cNvGrpSpPr/>
          <p:nvPr/>
        </p:nvGrpSpPr>
        <p:grpSpPr>
          <a:xfrm>
            <a:off x="2924310" y="5961960"/>
            <a:ext cx="838800" cy="594000"/>
            <a:chOff x="2924310" y="5961960"/>
            <a:chExt cx="83880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DA97A53-0BC0-4053-0F9F-72C736687C65}"/>
                    </a:ext>
                  </a:extLst>
                </p14:cNvPr>
                <p14:cNvContentPartPr/>
                <p14:nvPr/>
              </p14:nvContentPartPr>
              <p14:xfrm>
                <a:off x="3147510" y="5961960"/>
                <a:ext cx="29520" cy="506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DA97A53-0BC0-4053-0F9F-72C736687C6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43190" y="5957640"/>
                  <a:ext cx="381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177C82F-1973-E3ED-2669-7577967824B4}"/>
                    </a:ext>
                  </a:extLst>
                </p14:cNvPr>
                <p14:cNvContentPartPr/>
                <p14:nvPr/>
              </p14:nvContentPartPr>
              <p14:xfrm>
                <a:off x="2924310" y="5961960"/>
                <a:ext cx="515520" cy="122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177C82F-1973-E3ED-2669-7577967824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19990" y="5957640"/>
                  <a:ext cx="524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DC620B-2669-1224-8518-1231AB162D47}"/>
                    </a:ext>
                  </a:extLst>
                </p14:cNvPr>
                <p14:cNvContentPartPr/>
                <p14:nvPr/>
              </p14:nvContentPartPr>
              <p14:xfrm>
                <a:off x="3299070" y="6227280"/>
                <a:ext cx="210240" cy="257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DC620B-2669-1224-8518-1231AB162D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94750" y="6222960"/>
                  <a:ext cx="218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02928ED-01AE-AB17-089F-10C97505D728}"/>
                    </a:ext>
                  </a:extLst>
                </p14:cNvPr>
                <p14:cNvContentPartPr/>
                <p14:nvPr/>
              </p14:nvContentPartPr>
              <p14:xfrm>
                <a:off x="3291150" y="6373800"/>
                <a:ext cx="181800" cy="11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02928ED-01AE-AB17-089F-10C97505D72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86830" y="6369480"/>
                  <a:ext cx="190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A5E4E6-3394-9FF9-4D8D-F1E2B5301414}"/>
                    </a:ext>
                  </a:extLst>
                </p14:cNvPr>
                <p14:cNvContentPartPr/>
                <p14:nvPr/>
              </p14:nvContentPartPr>
              <p14:xfrm>
                <a:off x="3333630" y="6349320"/>
                <a:ext cx="429480" cy="206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A5E4E6-3394-9FF9-4D8D-F1E2B53014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29310" y="6345000"/>
                  <a:ext cx="438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50B542D-D511-C30B-6B73-967F4D023B07}"/>
                    </a:ext>
                  </a:extLst>
                </p14:cNvPr>
                <p14:cNvContentPartPr/>
                <p14:nvPr/>
              </p14:nvContentPartPr>
              <p14:xfrm>
                <a:off x="3652230" y="6114240"/>
                <a:ext cx="38160" cy="35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50B542D-D511-C30B-6B73-967F4D023B0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47910" y="6109920"/>
                  <a:ext cx="4680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C0AF380-0DEB-1416-40F1-A2BA919C9F82}"/>
                  </a:ext>
                </a:extLst>
              </p14:cNvPr>
              <p14:cNvContentPartPr/>
              <p14:nvPr/>
            </p14:nvContentPartPr>
            <p14:xfrm>
              <a:off x="4665270" y="5074920"/>
              <a:ext cx="389520" cy="1341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C0AF380-0DEB-1416-40F1-A2BA919C9F8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660950" y="5070600"/>
                <a:ext cx="398160" cy="135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A5096A5-99E3-5CB2-51DA-3033CABA198F}"/>
              </a:ext>
            </a:extLst>
          </p:cNvPr>
          <p:cNvGrpSpPr/>
          <p:nvPr/>
        </p:nvGrpSpPr>
        <p:grpSpPr>
          <a:xfrm>
            <a:off x="4961910" y="5171040"/>
            <a:ext cx="5355720" cy="1314000"/>
            <a:chOff x="4961910" y="5171040"/>
            <a:chExt cx="5355720" cy="13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2C91FE-FE26-C12E-50C3-9A0BED4EBED7}"/>
                    </a:ext>
                  </a:extLst>
                </p14:cNvPr>
                <p14:cNvContentPartPr/>
                <p14:nvPr/>
              </p14:nvContentPartPr>
              <p14:xfrm>
                <a:off x="4961910" y="5591880"/>
                <a:ext cx="213480" cy="46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2C91FE-FE26-C12E-50C3-9A0BED4EBED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57590" y="5587560"/>
                  <a:ext cx="222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C115C8B-5E4D-4B2B-A10E-3802B606E764}"/>
                    </a:ext>
                  </a:extLst>
                </p14:cNvPr>
                <p14:cNvContentPartPr/>
                <p14:nvPr/>
              </p14:nvContentPartPr>
              <p14:xfrm>
                <a:off x="5303910" y="5352120"/>
                <a:ext cx="111960" cy="501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C115C8B-5E4D-4B2B-A10E-3802B606E76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99590" y="5347800"/>
                  <a:ext cx="1206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01AABDD-7653-C91F-CAB5-F8FC4DF3DBB6}"/>
                    </a:ext>
                  </a:extLst>
                </p14:cNvPr>
                <p14:cNvContentPartPr/>
                <p14:nvPr/>
              </p14:nvContentPartPr>
              <p14:xfrm>
                <a:off x="5420550" y="5520600"/>
                <a:ext cx="243000" cy="369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01AABDD-7653-C91F-CAB5-F8FC4DF3DBB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16230" y="5516280"/>
                  <a:ext cx="251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11C6F08-E3AB-D304-D696-5E3957E8BBCF}"/>
                    </a:ext>
                  </a:extLst>
                </p14:cNvPr>
                <p14:cNvContentPartPr/>
                <p14:nvPr/>
              </p14:nvContentPartPr>
              <p14:xfrm>
                <a:off x="5645550" y="5619240"/>
                <a:ext cx="230040" cy="229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11C6F08-E3AB-D304-D696-5E3957E8BBC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41230" y="5614920"/>
                  <a:ext cx="238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02A959B-D4CE-8D42-A1C9-2BBB40DC2787}"/>
                    </a:ext>
                  </a:extLst>
                </p14:cNvPr>
                <p14:cNvContentPartPr/>
                <p14:nvPr/>
              </p14:nvContentPartPr>
              <p14:xfrm>
                <a:off x="5738430" y="5712120"/>
                <a:ext cx="141480" cy="165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02A959B-D4CE-8D42-A1C9-2BBB40DC27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34110" y="5707800"/>
                  <a:ext cx="150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C7EDEE0-2E6E-32C9-CF7C-19AD14580A44}"/>
                    </a:ext>
                  </a:extLst>
                </p14:cNvPr>
                <p14:cNvContentPartPr/>
                <p14:nvPr/>
              </p14:nvContentPartPr>
              <p14:xfrm>
                <a:off x="6037950" y="5751720"/>
                <a:ext cx="83880" cy="220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C7EDEE0-2E6E-32C9-CF7C-19AD14580A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033630" y="5747400"/>
                  <a:ext cx="92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82B6538-B018-C485-7705-81C046EA4DC0}"/>
                    </a:ext>
                  </a:extLst>
                </p14:cNvPr>
                <p14:cNvContentPartPr/>
                <p14:nvPr/>
              </p14:nvContentPartPr>
              <p14:xfrm>
                <a:off x="6029670" y="5600160"/>
                <a:ext cx="21960" cy="6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82B6538-B018-C485-7705-81C046EA4DC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25350" y="5595840"/>
                  <a:ext cx="30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3DF5B71-317D-A0D9-F678-DEB1DB211637}"/>
                    </a:ext>
                  </a:extLst>
                </p14:cNvPr>
                <p14:cNvContentPartPr/>
                <p14:nvPr/>
              </p14:nvContentPartPr>
              <p14:xfrm>
                <a:off x="6198150" y="5378400"/>
                <a:ext cx="325080" cy="471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3DF5B71-317D-A0D9-F678-DEB1DB21163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93830" y="5374080"/>
                  <a:ext cx="333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E85727A-2FEA-0B25-C479-AC91CF528548}"/>
                    </a:ext>
                  </a:extLst>
                </p14:cNvPr>
                <p14:cNvContentPartPr/>
                <p14:nvPr/>
              </p14:nvContentPartPr>
              <p14:xfrm>
                <a:off x="6576150" y="5608800"/>
                <a:ext cx="39600" cy="338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E85727A-2FEA-0B25-C479-AC91CF52854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71830" y="5604480"/>
                  <a:ext cx="482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0135F53-BE50-4ED3-84F0-AD53F993AED8}"/>
                    </a:ext>
                  </a:extLst>
                </p14:cNvPr>
                <p14:cNvContentPartPr/>
                <p14:nvPr/>
              </p14:nvContentPartPr>
              <p14:xfrm>
                <a:off x="6564990" y="5645520"/>
                <a:ext cx="193680" cy="43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0135F53-BE50-4ED3-84F0-AD53F993AE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60670" y="5641200"/>
                  <a:ext cx="202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3C78246-7338-6514-8DAC-F533D087E40C}"/>
                    </a:ext>
                  </a:extLst>
                </p14:cNvPr>
                <p14:cNvContentPartPr/>
                <p14:nvPr/>
              </p14:nvContentPartPr>
              <p14:xfrm>
                <a:off x="6649950" y="5845320"/>
                <a:ext cx="228240" cy="148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3C78246-7338-6514-8DAC-F533D087E40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45630" y="5841000"/>
                  <a:ext cx="236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B780AC5-81BB-26D5-8AA5-283BD274DB1A}"/>
                    </a:ext>
                  </a:extLst>
                </p14:cNvPr>
                <p14:cNvContentPartPr/>
                <p14:nvPr/>
              </p14:nvContentPartPr>
              <p14:xfrm>
                <a:off x="6978990" y="5671800"/>
                <a:ext cx="58320" cy="340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B780AC5-81BB-26D5-8AA5-283BD274DB1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74670" y="5667480"/>
                  <a:ext cx="669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5E8CF61-7DD3-DCD7-AF5C-69C3E0F0C1E1}"/>
                    </a:ext>
                  </a:extLst>
                </p14:cNvPr>
                <p14:cNvContentPartPr/>
                <p14:nvPr/>
              </p14:nvContentPartPr>
              <p14:xfrm>
                <a:off x="7185630" y="5738760"/>
                <a:ext cx="346680" cy="32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5E8CF61-7DD3-DCD7-AF5C-69C3E0F0C1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81310" y="5734440"/>
                  <a:ext cx="355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8B47632-80AB-957C-9005-37136C45C9EE}"/>
                    </a:ext>
                  </a:extLst>
                </p14:cNvPr>
                <p14:cNvContentPartPr/>
                <p14:nvPr/>
              </p14:nvContentPartPr>
              <p14:xfrm>
                <a:off x="7240710" y="5532840"/>
                <a:ext cx="141840" cy="387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8B47632-80AB-957C-9005-37136C45C9E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36390" y="5528520"/>
                  <a:ext cx="150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86FF2AF-20F5-01B5-C732-A5F757BBACD9}"/>
                    </a:ext>
                  </a:extLst>
                </p14:cNvPr>
                <p14:cNvContentPartPr/>
                <p14:nvPr/>
              </p14:nvContentPartPr>
              <p14:xfrm>
                <a:off x="7581990" y="5225760"/>
                <a:ext cx="328320" cy="437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86FF2AF-20F5-01B5-C732-A5F757BBACD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77670" y="5221440"/>
                  <a:ext cx="3369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478569-9C6D-7918-9DED-0B87C7DAE5AC}"/>
                    </a:ext>
                  </a:extLst>
                </p14:cNvPr>
                <p14:cNvContentPartPr/>
                <p14:nvPr/>
              </p14:nvContentPartPr>
              <p14:xfrm>
                <a:off x="7963950" y="5599800"/>
                <a:ext cx="281160" cy="331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1478569-9C6D-7918-9DED-0B87C7DAE5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59630" y="5595480"/>
                  <a:ext cx="289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2EE1905-8F9D-C09C-B6FE-43E2F0C4547F}"/>
                    </a:ext>
                  </a:extLst>
                </p14:cNvPr>
                <p14:cNvContentPartPr/>
                <p14:nvPr/>
              </p14:nvContentPartPr>
              <p14:xfrm>
                <a:off x="8274270" y="5751720"/>
                <a:ext cx="83160" cy="199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2EE1905-8F9D-C09C-B6FE-43E2F0C4547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69950" y="5747400"/>
                  <a:ext cx="91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9C9F07F-78E4-9972-EB93-8D76C6A36503}"/>
                    </a:ext>
                  </a:extLst>
                </p14:cNvPr>
                <p14:cNvContentPartPr/>
                <p14:nvPr/>
              </p14:nvContentPartPr>
              <p14:xfrm>
                <a:off x="8232150" y="5591880"/>
                <a:ext cx="521640" cy="227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9C9F07F-78E4-9972-EB93-8D76C6A3650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27830" y="5587560"/>
                  <a:ext cx="530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BE9215-76D8-3AE7-EE7A-CA2D3149F827}"/>
                    </a:ext>
                  </a:extLst>
                </p14:cNvPr>
                <p14:cNvContentPartPr/>
                <p14:nvPr/>
              </p14:nvContentPartPr>
              <p14:xfrm>
                <a:off x="8944950" y="5441040"/>
                <a:ext cx="263880" cy="424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BE9215-76D8-3AE7-EE7A-CA2D3149F82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40630" y="5436720"/>
                  <a:ext cx="2725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5994214-647E-8643-EA0A-CC7A9A5C66FC}"/>
                    </a:ext>
                  </a:extLst>
                </p14:cNvPr>
                <p14:cNvContentPartPr/>
                <p14:nvPr/>
              </p14:nvContentPartPr>
              <p14:xfrm>
                <a:off x="9236190" y="5705280"/>
                <a:ext cx="329040" cy="277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5994214-647E-8643-EA0A-CC7A9A5C66F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31870" y="5700960"/>
                  <a:ext cx="337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0E837A-6E6A-4A66-FC7D-12176EFF0DE5}"/>
                    </a:ext>
                  </a:extLst>
                </p14:cNvPr>
                <p14:cNvContentPartPr/>
                <p14:nvPr/>
              </p14:nvContentPartPr>
              <p14:xfrm>
                <a:off x="9240870" y="5646240"/>
                <a:ext cx="231840" cy="377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0E837A-6E6A-4A66-FC7D-12176EFF0DE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36550" y="5641920"/>
                  <a:ext cx="240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F9E8A3F-7272-2690-62D5-28F8BCFF8A68}"/>
                    </a:ext>
                  </a:extLst>
                </p14:cNvPr>
                <p14:cNvContentPartPr/>
                <p14:nvPr/>
              </p14:nvContentPartPr>
              <p14:xfrm>
                <a:off x="9636870" y="5637960"/>
                <a:ext cx="79200" cy="423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F9E8A3F-7272-2690-62D5-28F8BCFF8A6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32550" y="5633640"/>
                  <a:ext cx="878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66DC7AA-ABA6-2889-DB0E-AC456EC751CD}"/>
                    </a:ext>
                  </a:extLst>
                </p14:cNvPr>
                <p14:cNvContentPartPr/>
                <p14:nvPr/>
              </p14:nvContentPartPr>
              <p14:xfrm>
                <a:off x="9812550" y="5171040"/>
                <a:ext cx="505080" cy="1314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66DC7AA-ABA6-2889-DB0E-AC456EC751C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808230" y="5166720"/>
                  <a:ext cx="513720" cy="132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10</cp:revision>
  <dcterms:created xsi:type="dcterms:W3CDTF">2023-01-26T15:47:55Z</dcterms:created>
  <dcterms:modified xsi:type="dcterms:W3CDTF">2023-02-28T16:49:23Z</dcterms:modified>
</cp:coreProperties>
</file>